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0" r:id="rId3"/>
    <p:sldId id="261" r:id="rId4"/>
    <p:sldId id="260" r:id="rId5"/>
    <p:sldId id="279" r:id="rId6"/>
    <p:sldId id="286" r:id="rId7"/>
    <p:sldId id="278" r:id="rId8"/>
    <p:sldId id="277" r:id="rId9"/>
    <p:sldId id="259" r:id="rId10"/>
    <p:sldId id="275" r:id="rId11"/>
    <p:sldId id="274" r:id="rId12"/>
    <p:sldId id="272" r:id="rId13"/>
    <p:sldId id="271" r:id="rId1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等线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等线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0E1F6F-6E53-4A92-8D66-1790F2AD70D0}" type="doc">
      <dgm:prSet loTypeId="urn:microsoft.com/office/officeart/2005/8/layout/vList3" loCatId="list" qsTypeId="urn:microsoft.com/office/officeart/2005/8/quickstyle/simple1#1" qsCatId="simple" csTypeId="urn:microsoft.com/office/officeart/2005/8/colors/colorful1" csCatId="colorful" phldr="1"/>
      <dgm:spPr/>
    </dgm:pt>
    <dgm:pt modelId="{C3FB4465-6812-4A38-9C89-980C64BE3608}">
      <dgm:prSet phldrT="[文本]" custT="1"/>
      <dgm:spPr/>
      <dgm:t>
        <a:bodyPr/>
        <a:lstStyle/>
        <a:p>
          <a:r>
            <a:rPr lang="zh-CN" altLang="en-US" sz="6600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作者介绍</a:t>
          </a:r>
          <a:endParaRPr lang="zh-CN" altLang="en-US" sz="66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9DE3FB10-604D-4006-8756-DC1419E688EE}" type="parTrans" cxnId="{C37B6231-E3F3-4633-814E-B7C95048860F}">
      <dgm:prSet/>
      <dgm:spPr/>
      <dgm:t>
        <a:bodyPr/>
        <a:lstStyle/>
        <a:p>
          <a:endParaRPr lang="zh-CN" altLang="en-US"/>
        </a:p>
      </dgm:t>
    </dgm:pt>
    <dgm:pt modelId="{F10A7601-9D93-4EF5-994F-5A59E602D685}" type="sibTrans" cxnId="{C37B6231-E3F3-4633-814E-B7C95048860F}">
      <dgm:prSet/>
      <dgm:spPr/>
      <dgm:t>
        <a:bodyPr/>
        <a:lstStyle/>
        <a:p>
          <a:endParaRPr lang="zh-CN" altLang="en-US"/>
        </a:p>
      </dgm:t>
    </dgm:pt>
    <dgm:pt modelId="{B82E1D46-4714-4899-819B-C32ABCE08484}">
      <dgm:prSet phldrT="[文本]" custT="1"/>
      <dgm:spPr/>
      <dgm:t>
        <a:bodyPr/>
        <a:lstStyle/>
        <a:p>
          <a:r>
            <a:rPr lang="zh-CN" altLang="en-US" sz="6600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人物分析</a:t>
          </a:r>
          <a:endParaRPr lang="zh-CN" altLang="en-US" sz="66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EE1DD0E0-C2FA-4C58-BDEA-5400012A86BA}" type="parTrans" cxnId="{1EBF03E5-DD9F-420F-9A27-17A2C470B8BF}">
      <dgm:prSet/>
      <dgm:spPr/>
      <dgm:t>
        <a:bodyPr/>
        <a:lstStyle/>
        <a:p>
          <a:endParaRPr lang="zh-CN" altLang="en-US"/>
        </a:p>
      </dgm:t>
    </dgm:pt>
    <dgm:pt modelId="{E1699D36-DCAB-4C20-9356-DB904CC3185F}" type="sibTrans" cxnId="{1EBF03E5-DD9F-420F-9A27-17A2C470B8BF}">
      <dgm:prSet/>
      <dgm:spPr/>
      <dgm:t>
        <a:bodyPr/>
        <a:lstStyle/>
        <a:p>
          <a:endParaRPr lang="zh-CN" altLang="en-US"/>
        </a:p>
      </dgm:t>
    </dgm:pt>
    <dgm:pt modelId="{C61BE4D4-C477-4197-81DA-A001B1A52CF2}">
      <dgm:prSet phldrT="[文本]" custT="1"/>
      <dgm:spPr/>
      <dgm:t>
        <a:bodyPr/>
        <a:lstStyle/>
        <a:p>
          <a:r>
            <a:rPr lang="zh-CN" altLang="en-US" sz="6600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感悟</a:t>
          </a:r>
          <a:endParaRPr lang="zh-CN" altLang="en-US" sz="6600" dirty="0">
            <a:latin typeface="华文新魏" panose="02010800040101010101" pitchFamily="2" charset="-122"/>
            <a:ea typeface="华文新魏" panose="02010800040101010101" pitchFamily="2" charset="-122"/>
          </a:endParaRPr>
        </a:p>
      </dgm:t>
    </dgm:pt>
    <dgm:pt modelId="{F1B84D7E-0890-4419-88AC-4685D4BF47F0}" type="parTrans" cxnId="{E17303D8-D88B-4426-9038-193D1607FA03}">
      <dgm:prSet/>
      <dgm:spPr/>
      <dgm:t>
        <a:bodyPr/>
        <a:lstStyle/>
        <a:p>
          <a:endParaRPr lang="zh-CN" altLang="en-US"/>
        </a:p>
      </dgm:t>
    </dgm:pt>
    <dgm:pt modelId="{9FC6BB6C-BC96-4812-8D12-7A0DEB920FAB}" type="sibTrans" cxnId="{E17303D8-D88B-4426-9038-193D1607FA03}">
      <dgm:prSet/>
      <dgm:spPr/>
      <dgm:t>
        <a:bodyPr/>
        <a:lstStyle/>
        <a:p>
          <a:endParaRPr lang="zh-CN" altLang="en-US"/>
        </a:p>
      </dgm:t>
    </dgm:pt>
    <dgm:pt modelId="{2C56D457-7816-46DE-BC23-04B8928E4594}" type="pres">
      <dgm:prSet presAssocID="{630E1F6F-6E53-4A92-8D66-1790F2AD70D0}" presName="linearFlow" presStyleCnt="0">
        <dgm:presLayoutVars>
          <dgm:dir/>
          <dgm:resizeHandles val="exact"/>
        </dgm:presLayoutVars>
      </dgm:prSet>
      <dgm:spPr/>
    </dgm:pt>
    <dgm:pt modelId="{877FE953-AEF5-4C3F-ADE9-17B77429AE79}" type="pres">
      <dgm:prSet presAssocID="{C3FB4465-6812-4A38-9C89-980C64BE3608}" presName="composite" presStyleCnt="0"/>
      <dgm:spPr/>
    </dgm:pt>
    <dgm:pt modelId="{F7A65B55-8BCE-41B2-A900-653BF2058627}" type="pres">
      <dgm:prSet presAssocID="{C3FB4465-6812-4A38-9C89-980C64BE3608}" presName="imgShp" presStyleLbl="fgImgPlace1" presStyleIdx="0" presStyleCnt="3" custLinFactX="200858" custLinFactY="100000" custLinFactNeighborX="300000" custLinFactNeighborY="167129"/>
      <dgm:spPr>
        <a:prstGeom prst="rightArrow">
          <a:avLst/>
        </a:prstGeom>
      </dgm:spPr>
    </dgm:pt>
    <dgm:pt modelId="{ECD37A9D-6604-45A5-AD04-72982236485D}" type="pres">
      <dgm:prSet presAssocID="{C3FB4465-6812-4A38-9C89-980C64BE3608}" presName="txShp" presStyleLbl="node1" presStyleIdx="0" presStyleCnt="3" custLinFactNeighborX="-155" custLinFactNeighborY="-93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4B86B4-45FA-40DC-9E48-358A3866BA9D}" type="pres">
      <dgm:prSet presAssocID="{F10A7601-9D93-4EF5-994F-5A59E602D685}" presName="spacing" presStyleCnt="0"/>
      <dgm:spPr/>
    </dgm:pt>
    <dgm:pt modelId="{3A86C1D9-95BF-4377-901D-3AA5629CCEA1}" type="pres">
      <dgm:prSet presAssocID="{B82E1D46-4714-4899-819B-C32ABCE08484}" presName="composite" presStyleCnt="0"/>
      <dgm:spPr/>
    </dgm:pt>
    <dgm:pt modelId="{EC217F7A-8309-4B21-9309-E91135FA5AE3}" type="pres">
      <dgm:prSet presAssocID="{B82E1D46-4714-4899-819B-C32ABCE08484}" presName="imgShp" presStyleLbl="fgImgPlace1" presStyleIdx="1" presStyleCnt="3" custFlipVert="1" custFlipHor="1" custScaleX="3932" custScaleY="12303" custLinFactX="380820" custLinFactY="-99731" custLinFactNeighborX="400000" custLinFactNeighborY="-100000"/>
      <dgm:spPr>
        <a:prstGeom prst="leftArrow">
          <a:avLst/>
        </a:prstGeom>
      </dgm:spPr>
    </dgm:pt>
    <dgm:pt modelId="{9BE0A4D2-A813-4BA9-A01D-A4871F46F2A9}" type="pres">
      <dgm:prSet presAssocID="{B82E1D46-4714-4899-819B-C32ABCE08484}" presName="txShp" presStyleLbl="node1" presStyleIdx="1" presStyleCnt="3" custLinFactNeighborX="40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FC27B1-1AE3-413E-BCBB-6C831179AB37}" type="pres">
      <dgm:prSet presAssocID="{E1699D36-DCAB-4C20-9356-DB904CC3185F}" presName="spacing" presStyleCnt="0"/>
      <dgm:spPr/>
    </dgm:pt>
    <dgm:pt modelId="{0A5A911F-BC85-4B4C-948E-E1AC79B21F24}" type="pres">
      <dgm:prSet presAssocID="{C61BE4D4-C477-4197-81DA-A001B1A52CF2}" presName="composite" presStyleCnt="0"/>
      <dgm:spPr/>
    </dgm:pt>
    <dgm:pt modelId="{B9437749-DE98-4166-AFC3-27040A8C2A57}" type="pres">
      <dgm:prSet presAssocID="{C61BE4D4-C477-4197-81DA-A001B1A52CF2}" presName="imgShp" presStyleLbl="fgImgPlace1" presStyleIdx="2" presStyleCnt="3" custLinFactNeighborX="7524" custLinFactNeighborY="245"/>
      <dgm:spPr>
        <a:solidFill>
          <a:schemeClr val="accent2">
            <a:lumMod val="40000"/>
            <a:lumOff val="60000"/>
          </a:schemeClr>
        </a:solidFill>
      </dgm:spPr>
    </dgm:pt>
    <dgm:pt modelId="{6AA34CFD-AE95-42EB-AA4B-51B2C7E43107}" type="pres">
      <dgm:prSet presAssocID="{C61BE4D4-C477-4197-81DA-A001B1A52CF2}" presName="txShp" presStyleLbl="node1" presStyleIdx="2" presStyleCnt="3" custLinFactNeighborY="1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A3A9259-BEB4-4423-A458-6666CB02898E}" type="presOf" srcId="{C61BE4D4-C477-4197-81DA-A001B1A52CF2}" destId="{6AA34CFD-AE95-42EB-AA4B-51B2C7E43107}" srcOrd="0" destOrd="0" presId="urn:microsoft.com/office/officeart/2005/8/layout/vList3"/>
    <dgm:cxn modelId="{7F7BDFC7-17FF-42C3-BDD8-3D38E45C1398}" type="presOf" srcId="{630E1F6F-6E53-4A92-8D66-1790F2AD70D0}" destId="{2C56D457-7816-46DE-BC23-04B8928E4594}" srcOrd="0" destOrd="0" presId="urn:microsoft.com/office/officeart/2005/8/layout/vList3"/>
    <dgm:cxn modelId="{90DB2719-A21F-4311-9A2F-F5D8D1867DD6}" type="presOf" srcId="{C3FB4465-6812-4A38-9C89-980C64BE3608}" destId="{ECD37A9D-6604-45A5-AD04-72982236485D}" srcOrd="0" destOrd="0" presId="urn:microsoft.com/office/officeart/2005/8/layout/vList3"/>
    <dgm:cxn modelId="{E17303D8-D88B-4426-9038-193D1607FA03}" srcId="{630E1F6F-6E53-4A92-8D66-1790F2AD70D0}" destId="{C61BE4D4-C477-4197-81DA-A001B1A52CF2}" srcOrd="2" destOrd="0" parTransId="{F1B84D7E-0890-4419-88AC-4685D4BF47F0}" sibTransId="{9FC6BB6C-BC96-4812-8D12-7A0DEB920FAB}"/>
    <dgm:cxn modelId="{C37B6231-E3F3-4633-814E-B7C95048860F}" srcId="{630E1F6F-6E53-4A92-8D66-1790F2AD70D0}" destId="{C3FB4465-6812-4A38-9C89-980C64BE3608}" srcOrd="0" destOrd="0" parTransId="{9DE3FB10-604D-4006-8756-DC1419E688EE}" sibTransId="{F10A7601-9D93-4EF5-994F-5A59E602D685}"/>
    <dgm:cxn modelId="{1EBF03E5-DD9F-420F-9A27-17A2C470B8BF}" srcId="{630E1F6F-6E53-4A92-8D66-1790F2AD70D0}" destId="{B82E1D46-4714-4899-819B-C32ABCE08484}" srcOrd="1" destOrd="0" parTransId="{EE1DD0E0-C2FA-4C58-BDEA-5400012A86BA}" sibTransId="{E1699D36-DCAB-4C20-9356-DB904CC3185F}"/>
    <dgm:cxn modelId="{628FFFC6-9665-4C4E-A3B2-61A50CD4C587}" type="presOf" srcId="{B82E1D46-4714-4899-819B-C32ABCE08484}" destId="{9BE0A4D2-A813-4BA9-A01D-A4871F46F2A9}" srcOrd="0" destOrd="0" presId="urn:microsoft.com/office/officeart/2005/8/layout/vList3"/>
    <dgm:cxn modelId="{E57A74DE-BA8F-423F-BD59-4CED4AEA25D0}" type="presParOf" srcId="{2C56D457-7816-46DE-BC23-04B8928E4594}" destId="{877FE953-AEF5-4C3F-ADE9-17B77429AE79}" srcOrd="0" destOrd="0" presId="urn:microsoft.com/office/officeart/2005/8/layout/vList3"/>
    <dgm:cxn modelId="{79364BB8-D135-4F0C-B907-1A1E1F78C426}" type="presParOf" srcId="{877FE953-AEF5-4C3F-ADE9-17B77429AE79}" destId="{F7A65B55-8BCE-41B2-A900-653BF2058627}" srcOrd="0" destOrd="0" presId="urn:microsoft.com/office/officeart/2005/8/layout/vList3"/>
    <dgm:cxn modelId="{6741FFEA-3D64-4415-BC4C-CF818BFE45DC}" type="presParOf" srcId="{877FE953-AEF5-4C3F-ADE9-17B77429AE79}" destId="{ECD37A9D-6604-45A5-AD04-72982236485D}" srcOrd="1" destOrd="0" presId="urn:microsoft.com/office/officeart/2005/8/layout/vList3"/>
    <dgm:cxn modelId="{008F7375-CE43-4BD3-9747-92C0F59E7789}" type="presParOf" srcId="{2C56D457-7816-46DE-BC23-04B8928E4594}" destId="{994B86B4-45FA-40DC-9E48-358A3866BA9D}" srcOrd="1" destOrd="0" presId="urn:microsoft.com/office/officeart/2005/8/layout/vList3"/>
    <dgm:cxn modelId="{8C2FBC4F-519C-44E4-A1AD-42F55349C3AA}" type="presParOf" srcId="{2C56D457-7816-46DE-BC23-04B8928E4594}" destId="{3A86C1D9-95BF-4377-901D-3AA5629CCEA1}" srcOrd="2" destOrd="0" presId="urn:microsoft.com/office/officeart/2005/8/layout/vList3"/>
    <dgm:cxn modelId="{7CA00F75-1E76-4D9D-A96B-A5290087A556}" type="presParOf" srcId="{3A86C1D9-95BF-4377-901D-3AA5629CCEA1}" destId="{EC217F7A-8309-4B21-9309-E91135FA5AE3}" srcOrd="0" destOrd="0" presId="urn:microsoft.com/office/officeart/2005/8/layout/vList3"/>
    <dgm:cxn modelId="{557CB417-41EB-4928-B474-6F0D46AA7B91}" type="presParOf" srcId="{3A86C1D9-95BF-4377-901D-3AA5629CCEA1}" destId="{9BE0A4D2-A813-4BA9-A01D-A4871F46F2A9}" srcOrd="1" destOrd="0" presId="urn:microsoft.com/office/officeart/2005/8/layout/vList3"/>
    <dgm:cxn modelId="{141605B5-D749-4DFE-BBD2-6A20EC24FEB1}" type="presParOf" srcId="{2C56D457-7816-46DE-BC23-04B8928E4594}" destId="{D4FC27B1-1AE3-413E-BCBB-6C831179AB37}" srcOrd="3" destOrd="0" presId="urn:microsoft.com/office/officeart/2005/8/layout/vList3"/>
    <dgm:cxn modelId="{17A9ED64-0C03-4C7A-8CF9-1ECCDC199F02}" type="presParOf" srcId="{2C56D457-7816-46DE-BC23-04B8928E4594}" destId="{0A5A911F-BC85-4B4C-948E-E1AC79B21F24}" srcOrd="4" destOrd="0" presId="urn:microsoft.com/office/officeart/2005/8/layout/vList3"/>
    <dgm:cxn modelId="{9D135DDA-894E-4F37-A5DF-97D95D9B7111}" type="presParOf" srcId="{0A5A911F-BC85-4B4C-948E-E1AC79B21F24}" destId="{B9437749-DE98-4166-AFC3-27040A8C2A57}" srcOrd="0" destOrd="0" presId="urn:microsoft.com/office/officeart/2005/8/layout/vList3"/>
    <dgm:cxn modelId="{2313AC9C-17A1-4818-88ED-47356A440B4D}" type="presParOf" srcId="{0A5A911F-BC85-4B4C-948E-E1AC79B21F24}" destId="{6AA34CFD-AE95-42EB-AA4B-51B2C7E431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37A9D-6604-45A5-AD04-72982236485D}">
      <dsp:nvSpPr>
        <dsp:cNvPr id="0" name=""/>
        <dsp:cNvSpPr/>
      </dsp:nvSpPr>
      <dsp:spPr>
        <a:xfrm rot="10800000">
          <a:off x="2041217" y="0"/>
          <a:ext cx="6992874" cy="116277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751" tIns="251460" rIns="469392" bIns="25146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600" kern="1200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作者介绍</a:t>
          </a:r>
          <a:endParaRPr lang="zh-CN" altLang="en-US" sz="66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 rot="10800000">
        <a:off x="2331910" y="0"/>
        <a:ext cx="6702181" cy="1162774"/>
      </dsp:txXfrm>
    </dsp:sp>
    <dsp:sp modelId="{F7A65B55-8BCE-41B2-A900-653BF2058627}">
      <dsp:nvSpPr>
        <dsp:cNvPr id="0" name=""/>
        <dsp:cNvSpPr/>
      </dsp:nvSpPr>
      <dsp:spPr>
        <a:xfrm>
          <a:off x="7294519" y="3021876"/>
          <a:ext cx="1162774" cy="1162774"/>
        </a:xfrm>
        <a:prstGeom prst="rightArrow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0A4D2-A813-4BA9-A01D-A4871F46F2A9}">
      <dsp:nvSpPr>
        <dsp:cNvPr id="0" name=""/>
        <dsp:cNvSpPr/>
      </dsp:nvSpPr>
      <dsp:spPr>
        <a:xfrm rot="10800000">
          <a:off x="2059151" y="1510938"/>
          <a:ext cx="6992874" cy="1162774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751" tIns="251460" rIns="469392" bIns="25146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600" kern="1200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人物分析</a:t>
          </a:r>
          <a:endParaRPr lang="zh-CN" altLang="en-US" sz="66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 rot="10800000">
        <a:off x="2349844" y="1510938"/>
        <a:ext cx="6702181" cy="1162774"/>
      </dsp:txXfrm>
    </dsp:sp>
    <dsp:sp modelId="{EC217F7A-8309-4B21-9309-E91135FA5AE3}">
      <dsp:nvSpPr>
        <dsp:cNvPr id="0" name=""/>
        <dsp:cNvSpPr/>
      </dsp:nvSpPr>
      <dsp:spPr>
        <a:xfrm flipH="1" flipV="1">
          <a:off x="10469879" y="0"/>
          <a:ext cx="45720" cy="143056"/>
        </a:xfrm>
        <a:prstGeom prst="leftArrow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34CFD-AE95-42EB-AA4B-51B2C7E43107}">
      <dsp:nvSpPr>
        <dsp:cNvPr id="0" name=""/>
        <dsp:cNvSpPr/>
      </dsp:nvSpPr>
      <dsp:spPr>
        <a:xfrm rot="10800000">
          <a:off x="2052056" y="3021876"/>
          <a:ext cx="6992874" cy="1162774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751" tIns="251460" rIns="469392" bIns="25146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600" kern="1200" dirty="0" smtClean="0">
              <a:latin typeface="华文新魏" panose="02010800040101010101" pitchFamily="2" charset="-122"/>
              <a:ea typeface="华文新魏" panose="02010800040101010101" pitchFamily="2" charset="-122"/>
            </a:rPr>
            <a:t>感悟</a:t>
          </a:r>
          <a:endParaRPr lang="zh-CN" altLang="en-US" sz="6600" kern="1200" dirty="0">
            <a:latin typeface="华文新魏" panose="02010800040101010101" pitchFamily="2" charset="-122"/>
            <a:ea typeface="华文新魏" panose="02010800040101010101" pitchFamily="2" charset="-122"/>
          </a:endParaRPr>
        </a:p>
      </dsp:txBody>
      <dsp:txXfrm rot="10800000">
        <a:off x="2342749" y="3021876"/>
        <a:ext cx="6702181" cy="1162774"/>
      </dsp:txXfrm>
    </dsp:sp>
    <dsp:sp modelId="{B9437749-DE98-4166-AFC3-27040A8C2A57}">
      <dsp:nvSpPr>
        <dsp:cNvPr id="0" name=""/>
        <dsp:cNvSpPr/>
      </dsp:nvSpPr>
      <dsp:spPr>
        <a:xfrm>
          <a:off x="1558156" y="3021876"/>
          <a:ext cx="1162774" cy="1162774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71A415-E219-4BDD-B7CB-56FE0C933247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A35EF-1E42-41DF-838E-C688845DF1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48E5A-FDE2-42B8-A6D6-B82E911E0496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56355-33E4-436E-BAA2-F842327EF5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C88A5-C630-46EC-A54F-F09B73B54817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A6102-0283-492D-ABE6-AF429153E4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D3DEE-1624-4E70-A7ED-639F6EF6851A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6B9D3-6AD2-458C-93C0-551B5877B2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9F31C-A7C0-4154-B152-087A7601BA30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F9C7D-32FB-484B-B8B9-E35426A51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11A02-4021-4085-97CE-6A2785A2905B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52470-D160-47E9-8420-F405D58A6A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0E2D-2847-4C5E-BC0F-2A3FAC22364D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3CB32-FAEC-46AC-B58E-F01C98574C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0141D-9E86-4843-AEC3-76781C86ACEB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C1C93-13B0-405F-9D9A-B6C123DD73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990FD-D3B6-46FB-B1EE-6409BD8EC615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717AC-0A0F-4B3D-84C6-9AA1AAF4AB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C6592-1BA7-417C-8836-80966F6AFF0C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0DD7A-5E86-4BA2-9DB3-AB308D058B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55F84-D9CC-4CAD-B02D-6208C7E36449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BDE31-C305-4D21-9D23-3009D3487A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991C6A-AA6D-4756-BA7B-7BADEFAF17D2}" type="datetimeFigureOut">
              <a:rPr lang="zh-CN" altLang="en-US"/>
              <a:pPr>
                <a:defRPr/>
              </a:pPr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ED1196-51B9-4BC5-BE94-67E27B6845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/>
          <a:ea typeface="等线 Light"/>
          <a:cs typeface="等线 Light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等线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slide" Target="slide12.xml"/><Relationship Id="rId4" Type="http://schemas.openxmlformats.org/officeDocument/2006/relationships/diagramLayout" Target="../diagrams/layout1.xml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5.so.qhimgs1.com/bdr/_240_/t01e26f01244f4e084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540327" y="4383088"/>
            <a:ext cx="4179311" cy="1325562"/>
          </a:xfrm>
        </p:spPr>
        <p:txBody>
          <a:bodyPr/>
          <a:lstStyle/>
          <a:p>
            <a:r>
              <a:rPr lang="zh-CN" altLang="en-US" sz="7200" dirty="0" smtClean="0">
                <a:latin typeface="华文新魏"/>
                <a:ea typeface="华文新魏"/>
                <a:cs typeface="华文新魏"/>
              </a:rPr>
              <a:t>周伯通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（老顽童）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3788" y="828675"/>
            <a:ext cx="6450012" cy="5348288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4000" smtClean="0">
                <a:latin typeface="楷体"/>
                <a:ea typeface="楷体"/>
                <a:cs typeface="楷体"/>
              </a:rPr>
              <a:t>一、心智不成熟</a:t>
            </a: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r>
              <a:rPr lang="zh-CN" altLang="en-US" sz="4000" smtClean="0">
                <a:latin typeface="楷体"/>
                <a:ea typeface="楷体"/>
                <a:cs typeface="楷体"/>
              </a:rPr>
              <a:t>二、不拘小节</a:t>
            </a: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r>
              <a:rPr lang="zh-CN" altLang="en-US" sz="4000" smtClean="0">
                <a:latin typeface="楷体"/>
                <a:ea typeface="楷体"/>
                <a:cs typeface="楷体"/>
              </a:rPr>
              <a:t>三、心地善良</a:t>
            </a:r>
          </a:p>
        </p:txBody>
      </p:sp>
      <p:pic>
        <p:nvPicPr>
          <p:cNvPr id="25604" name="图片 3"/>
          <p:cNvPicPr>
            <a:picLocks noChangeAspect="1"/>
          </p:cNvPicPr>
          <p:nvPr/>
        </p:nvPicPr>
        <p:blipFill>
          <a:blip r:embed="rId3"/>
          <a:srcRect r="3581" b="4630"/>
          <a:stretch>
            <a:fillRect/>
          </a:stretch>
        </p:blipFill>
        <p:spPr bwMode="auto">
          <a:xfrm>
            <a:off x="609600" y="828675"/>
            <a:ext cx="4110038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257695" y="4629150"/>
            <a:ext cx="4804756" cy="1325563"/>
          </a:xfrm>
        </p:spPr>
        <p:txBody>
          <a:bodyPr/>
          <a:lstStyle/>
          <a:p>
            <a:r>
              <a:rPr lang="zh-CN" altLang="en-US" sz="7200" kern="1000" dirty="0" smtClean="0">
                <a:latin typeface="华文新魏"/>
                <a:ea typeface="华文新魏"/>
                <a:cs typeface="华文新魏"/>
              </a:rPr>
              <a:t>裘千仞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（铁掌水上漂）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4213" y="519113"/>
            <a:ext cx="5799137" cy="56578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4000" dirty="0" smtClean="0">
                <a:latin typeface="楷体"/>
                <a:ea typeface="楷体"/>
                <a:cs typeface="楷体"/>
              </a:rPr>
              <a:t>一、极有才略</a:t>
            </a: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r>
              <a:rPr lang="zh-CN" altLang="en-US" sz="4000" dirty="0" smtClean="0">
                <a:latin typeface="楷体"/>
                <a:ea typeface="楷体"/>
                <a:cs typeface="楷体"/>
              </a:rPr>
              <a:t>二、阴险狡诈</a:t>
            </a: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dirty="0" smtClean="0">
              <a:latin typeface="楷体"/>
              <a:ea typeface="楷体"/>
              <a:cs typeface="楷体"/>
            </a:endParaRPr>
          </a:p>
        </p:txBody>
      </p:sp>
      <p:pic>
        <p:nvPicPr>
          <p:cNvPr id="26628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25" y="519113"/>
            <a:ext cx="4265613" cy="375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AutoShap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699875" y="6275388"/>
            <a:ext cx="222250" cy="311150"/>
          </a:xfrm>
          <a:prstGeom prst="curvedLeftArrow">
            <a:avLst>
              <a:gd name="adj1" fmla="val 28000"/>
              <a:gd name="adj2" fmla="val 56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351338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dirty="0" smtClean="0"/>
              <a:t>“</a:t>
            </a:r>
            <a:r>
              <a:rPr lang="zh-CN" altLang="en-US" sz="2000" dirty="0" smtClean="0">
                <a:latin typeface="仿宋"/>
                <a:ea typeface="仿宋"/>
                <a:cs typeface="仿宋"/>
              </a:rPr>
              <a:t>飞雪连天射白鹿，笑书神侠倚碧鸳”，金庸先生的作品可谓皆是精品，而</a:t>
            </a:r>
            <a:r>
              <a:rPr lang="en-US" altLang="zh-CN" sz="2000" dirty="0" smtClean="0">
                <a:latin typeface="仿宋"/>
                <a:ea typeface="仿宋"/>
                <a:cs typeface="仿宋"/>
              </a:rPr>
              <a:t>《</a:t>
            </a:r>
            <a:r>
              <a:rPr lang="zh-CN" altLang="en-US" sz="2000" dirty="0" smtClean="0">
                <a:latin typeface="仿宋"/>
                <a:ea typeface="仿宋"/>
                <a:cs typeface="仿宋"/>
              </a:rPr>
              <a:t>射雕英雄传</a:t>
            </a:r>
            <a:r>
              <a:rPr lang="en-US" altLang="zh-CN" sz="2000" dirty="0" smtClean="0">
                <a:latin typeface="仿宋"/>
                <a:ea typeface="仿宋"/>
                <a:cs typeface="仿宋"/>
              </a:rPr>
              <a:t>》</a:t>
            </a:r>
            <a:r>
              <a:rPr lang="zh-CN" altLang="en-US" sz="2000" dirty="0" smtClean="0">
                <a:latin typeface="仿宋"/>
                <a:ea typeface="仿宋"/>
                <a:cs typeface="仿宋"/>
              </a:rPr>
              <a:t>是金庸先生巅峰时期的巅峰之作。东邪黄药师的落英神剑掌，西毒欧阳锋的蛤蟆功，南帝段智兴的一阳指，北丐洪七公的降龙十八掌，中神通王重阳的先天功，老顽童周伯通的空明拳。这些科目繁多、林林总总的武功，金庸靠自己一人之力，诠释得完美无瑕，不得不让人佩服。</a:t>
            </a:r>
          </a:p>
          <a:p>
            <a:pPr>
              <a:lnSpc>
                <a:spcPts val="3000"/>
              </a:lnSpc>
            </a:pPr>
            <a:r>
              <a:rPr lang="zh-CN" altLang="en-US" sz="2000" dirty="0" smtClean="0">
                <a:latin typeface="仿宋"/>
                <a:ea typeface="仿宋"/>
                <a:cs typeface="仿宋"/>
              </a:rPr>
              <a:t>这本书与历史紧紧相扣，重现爱国情怀、侠义江湖的时代，北宋末期南宋起始，有软弱无能的南宋政府，咄咄逼人的金朝势力，一发不可收拾的蒙古军队，混乱的局势英雄辈出，这是一个精彩绝伦的故事背景，让人惊叹不已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矩形 3"/>
          <p:cNvSpPr/>
          <p:nvPr/>
        </p:nvSpPr>
        <p:spPr>
          <a:xfrm rot="21205015">
            <a:off x="3541454" y="2255467"/>
            <a:ext cx="51090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谢谢大家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内容占位符 9"/>
          <p:cNvGraphicFramePr>
            <a:graphicFrameLocks noGrp="1"/>
          </p:cNvGraphicFramePr>
          <p:nvPr>
            <p:ph idx="1"/>
          </p:nvPr>
        </p:nvGraphicFramePr>
        <p:xfrm>
          <a:off x="784225" y="1336108"/>
          <a:ext cx="10515600" cy="4184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椭圆 10">
            <a:hlinkClick r:id="rId8" action="ppaction://hlinksldjump"/>
          </p:cNvPr>
          <p:cNvSpPr/>
          <p:nvPr/>
        </p:nvSpPr>
        <p:spPr>
          <a:xfrm>
            <a:off x="2270125" y="1265238"/>
            <a:ext cx="1163638" cy="11525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壹</a:t>
            </a:r>
          </a:p>
        </p:txBody>
      </p:sp>
      <p:sp>
        <p:nvSpPr>
          <p:cNvPr id="12" name="椭圆 11">
            <a:hlinkClick r:id="rId9" action="ppaction://hlinksldjump"/>
          </p:cNvPr>
          <p:cNvSpPr/>
          <p:nvPr/>
        </p:nvSpPr>
        <p:spPr>
          <a:xfrm>
            <a:off x="2278063" y="2762250"/>
            <a:ext cx="1163637" cy="11890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贰</a:t>
            </a:r>
            <a:endParaRPr lang="zh-CN" altLang="en-US" sz="5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椭圆 12">
            <a:hlinkClick r:id="rId10" action="ppaction://hlinksldjump"/>
          </p:cNvPr>
          <p:cNvSpPr/>
          <p:nvPr/>
        </p:nvSpPr>
        <p:spPr>
          <a:xfrm>
            <a:off x="2278063" y="4295775"/>
            <a:ext cx="1254846" cy="12249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1938" y="631825"/>
            <a:ext cx="6573837" cy="6040438"/>
          </a:xfrm>
        </p:spPr>
        <p:txBody>
          <a:bodyPr/>
          <a:lstStyle/>
          <a:p>
            <a:pPr>
              <a:lnSpc>
                <a:spcPts val="3000"/>
              </a:lnSpc>
            </a:pPr>
            <a:r>
              <a:rPr lang="zh-CN" altLang="en-US" sz="2000" smtClean="0">
                <a:latin typeface="仿宋"/>
                <a:ea typeface="仿宋"/>
                <a:cs typeface="仿宋"/>
              </a:rPr>
              <a:t>金庸，原名查良镛，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1924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3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月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10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日生于浙江省海宁市，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1948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年移居香港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 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。当代知名武侠小说作家、新闻学家、企业家、政治评论家、社会活动家，“香港四大才子”之一。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latin typeface="仿宋"/>
                <a:ea typeface="仿宋"/>
                <a:cs typeface="仿宋"/>
              </a:rPr>
              <a:t>1944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年考入重庆中央政治大学外交系。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1946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年秋，金庸进入上海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《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大公报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》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任国际电讯翻译。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1948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年，毕业于上海东吴大学法学院。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1952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年调入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《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新晚报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》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编辑副刊，并写出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《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绝代佳人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》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、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《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兰花花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》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等电影剧本。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1959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年，金庸等人于香港创办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《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明报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》 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。</a:t>
            </a:r>
          </a:p>
          <a:p>
            <a:pPr>
              <a:lnSpc>
                <a:spcPts val="3000"/>
              </a:lnSpc>
            </a:pPr>
            <a:r>
              <a:rPr lang="en-US" altLang="zh-CN" sz="2000" smtClean="0">
                <a:latin typeface="仿宋"/>
                <a:ea typeface="仿宋"/>
                <a:cs typeface="仿宋"/>
              </a:rPr>
              <a:t>1985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年起，历任香港特别行政区基本法起草委员会委员、政治体制小组负责人之一，基本法咨询委员会执行委员会委员，以及香港特别行政区筹备委员会委员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 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。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2000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年，获得大紫荆勋章。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2009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9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月，被聘为中国作协第七届全国委员会名誉副主席。同年荣获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2008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影响世界华人终身成就奖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 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。</a:t>
            </a:r>
            <a:r>
              <a:rPr lang="en-US" altLang="zh-CN" sz="2000" smtClean="0">
                <a:latin typeface="仿宋"/>
                <a:ea typeface="仿宋"/>
                <a:cs typeface="仿宋"/>
              </a:rPr>
              <a:t>2010</a:t>
            </a:r>
            <a:r>
              <a:rPr lang="zh-CN" altLang="en-US" sz="2000" smtClean="0">
                <a:latin typeface="仿宋"/>
                <a:ea typeface="仿宋"/>
                <a:cs typeface="仿宋"/>
              </a:rPr>
              <a:t>年，获得剑桥大学哲学博士学位。</a:t>
            </a:r>
          </a:p>
        </p:txBody>
      </p:sp>
      <p:pic>
        <p:nvPicPr>
          <p:cNvPr id="17412" name="Picture 2" descr="https://gss3.bdstatic.com/7Po3dSag_xI4khGkpoWK1HF6hhy/baike/crop%3D0%2C14%2C600%2C396%3Bc0%3Dbaike80%2C5%2C5%2C80%2C26/sign=d82e8505a8ec08fa324f49e764de115c/6a600c338744ebf835614585d1f9d72a6059a77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64400" y="482600"/>
            <a:ext cx="4351338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7264400" y="4389438"/>
            <a:ext cx="4351338" cy="21447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 fontAlgn="auto">
              <a:lnSpc>
                <a:spcPts val="3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代表作品：                                 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射雕英雄传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神雕侠侣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》《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倚天屠龙记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天龙八部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 《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笑傲江湖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鹿鼎记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  </a:t>
            </a:r>
          </a:p>
          <a:p>
            <a:pPr fontAlgn="auto">
              <a:lnSpc>
                <a:spcPts val="3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《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雪山飞狐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、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书剑恩仇录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等</a:t>
            </a:r>
          </a:p>
        </p:txBody>
      </p:sp>
      <p:sp>
        <p:nvSpPr>
          <p:cNvPr id="17414" name="AutoShap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734800" y="6310313"/>
            <a:ext cx="266700" cy="328612"/>
          </a:xfrm>
          <a:prstGeom prst="curvedLeftArrow">
            <a:avLst>
              <a:gd name="adj1" fmla="val 24643"/>
              <a:gd name="adj2" fmla="val 49286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22763" y="714375"/>
            <a:ext cx="7869237" cy="6065838"/>
          </a:xfrm>
        </p:spPr>
        <p:txBody>
          <a:bodyPr rtlCol="0">
            <a:normAutofit fontScale="925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一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天资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鲁钝，木讷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笨拙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二、勤能补拙，虽愚必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明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三、宅心仁厚，悲悯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情怀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四、反抗礼教，忠于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爱情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五、义字当头，不顾生死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4000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9460" name="文本占位符 4"/>
          <p:cNvSpPr>
            <a:spLocks noGrp="1"/>
          </p:cNvSpPr>
          <p:nvPr>
            <p:ph type="body" sz="half" idx="2"/>
          </p:nvPr>
        </p:nvSpPr>
        <p:spPr>
          <a:xfrm>
            <a:off x="60326" y="4918075"/>
            <a:ext cx="3948112" cy="1160463"/>
          </a:xfrm>
        </p:spPr>
        <p:txBody>
          <a:bodyPr/>
          <a:lstStyle/>
          <a:p>
            <a:r>
              <a:rPr lang="zh-CN" altLang="en-US" sz="7200" dirty="0" smtClean="0">
                <a:latin typeface="华文新魏"/>
                <a:ea typeface="华文新魏"/>
                <a:cs typeface="华文新魏"/>
              </a:rPr>
              <a:t>郭靖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（男主人公）</a:t>
            </a:r>
          </a:p>
        </p:txBody>
      </p:sp>
      <p:pic>
        <p:nvPicPr>
          <p:cNvPr id="19461" name="图片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5" y="747713"/>
            <a:ext cx="3948113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94188" y="827088"/>
            <a:ext cx="7054850" cy="48736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4000" dirty="0" smtClean="0">
                <a:latin typeface="楷体"/>
                <a:ea typeface="楷体"/>
                <a:cs typeface="楷体"/>
              </a:rPr>
              <a:t>一、“白富美”</a:t>
            </a: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r>
              <a:rPr lang="zh-CN" altLang="en-US" sz="4000" dirty="0" smtClean="0">
                <a:latin typeface="楷体"/>
                <a:ea typeface="楷体"/>
                <a:cs typeface="楷体"/>
              </a:rPr>
              <a:t>二、机智勇敢</a:t>
            </a: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楷体"/>
                <a:ea typeface="楷体"/>
                <a:cs typeface="楷体"/>
              </a:rPr>
              <a:t>三、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聪明伶俐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Font typeface="Arial" charset="0"/>
              <a:buNone/>
            </a:pPr>
            <a:endParaRPr lang="en-US" altLang="zh-CN" sz="4000" dirty="0" smtClean="0">
              <a:solidFill>
                <a:schemeClr val="accent2"/>
              </a:solidFill>
              <a:latin typeface="楷体"/>
              <a:ea typeface="楷体"/>
              <a:cs typeface="楷体"/>
            </a:endParaRPr>
          </a:p>
        </p:txBody>
      </p:sp>
      <p:sp>
        <p:nvSpPr>
          <p:cNvPr id="20484" name="文本占位符 5"/>
          <p:cNvSpPr>
            <a:spLocks noGrp="1"/>
          </p:cNvSpPr>
          <p:nvPr>
            <p:ph type="body" sz="half" idx="2"/>
          </p:nvPr>
        </p:nvSpPr>
        <p:spPr>
          <a:xfrm>
            <a:off x="442913" y="5060950"/>
            <a:ext cx="3630612" cy="1093788"/>
          </a:xfrm>
        </p:spPr>
        <p:txBody>
          <a:bodyPr/>
          <a:lstStyle/>
          <a:p>
            <a:r>
              <a:rPr lang="zh-CN" altLang="en-US" sz="7200" dirty="0" smtClean="0">
                <a:latin typeface="华文新魏"/>
                <a:ea typeface="华文新魏"/>
                <a:cs typeface="华文新魏"/>
              </a:rPr>
              <a:t>黄</a:t>
            </a:r>
            <a:r>
              <a:rPr lang="zh-CN" altLang="en-US" sz="7200" dirty="0">
                <a:latin typeface="华文新魏"/>
                <a:ea typeface="华文新魏"/>
                <a:cs typeface="华文新魏"/>
              </a:rPr>
              <a:t>蓉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（女主人公</a:t>
            </a:r>
            <a:r>
              <a:rPr lang="zh-CN" altLang="en-US" sz="2400" dirty="0">
                <a:latin typeface="华文新魏"/>
                <a:ea typeface="华文新魏"/>
                <a:cs typeface="华文新魏"/>
              </a:rPr>
              <a:t>）</a:t>
            </a:r>
          </a:p>
          <a:p>
            <a:endParaRPr lang="zh-CN" altLang="en-US" sz="7200" dirty="0" smtClean="0">
              <a:latin typeface="华文新魏"/>
              <a:ea typeface="华文新魏"/>
              <a:cs typeface="华文新魏"/>
            </a:endParaRPr>
          </a:p>
        </p:txBody>
      </p:sp>
      <p:pic>
        <p:nvPicPr>
          <p:cNvPr id="20485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3" y="827088"/>
            <a:ext cx="3630612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51609" y="4336761"/>
            <a:ext cx="3844636" cy="1325563"/>
          </a:xfrm>
        </p:spPr>
        <p:txBody>
          <a:bodyPr>
            <a:normAutofit/>
          </a:bodyPr>
          <a:lstStyle/>
          <a:p>
            <a:r>
              <a:rPr lang="zh-CN" altLang="en-US" sz="7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 杨康</a:t>
            </a:r>
            <a:endParaRPr lang="zh-CN" altLang="en-US" sz="7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895272" y="443343"/>
            <a:ext cx="6458527" cy="5733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一、贪图</a:t>
            </a: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富贵</a:t>
            </a: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二、不择手段</a:t>
            </a:r>
            <a: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4000" dirty="0" smtClean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en-US" altLang="zh-CN" sz="40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-2035" r="39184"/>
          <a:stretch/>
        </p:blipFill>
        <p:spPr>
          <a:xfrm>
            <a:off x="701964" y="443344"/>
            <a:ext cx="3943926" cy="35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8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6"/>
          <p:cNvSpPr>
            <a:spLocks noGrp="1"/>
          </p:cNvSpPr>
          <p:nvPr>
            <p:ph type="title"/>
          </p:nvPr>
        </p:nvSpPr>
        <p:spPr>
          <a:xfrm>
            <a:off x="487364" y="4424363"/>
            <a:ext cx="3973512" cy="1570037"/>
          </a:xfrm>
        </p:spPr>
        <p:txBody>
          <a:bodyPr/>
          <a:lstStyle/>
          <a:p>
            <a:r>
              <a:rPr lang="zh-CN" altLang="en-US" sz="7200" dirty="0" smtClean="0">
                <a:latin typeface="华文新魏"/>
                <a:ea typeface="华文新魏"/>
                <a:cs typeface="华文新魏"/>
              </a:rPr>
              <a:t>黄药师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（东邪）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218113" y="365125"/>
            <a:ext cx="6135687" cy="61182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4000" dirty="0" smtClean="0">
                <a:latin typeface="楷体"/>
                <a:ea typeface="楷体"/>
                <a:cs typeface="楷体"/>
              </a:rPr>
              <a:t>一、至情至性</a:t>
            </a: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r>
              <a:rPr lang="zh-CN" altLang="en-US" sz="4000" dirty="0" smtClean="0">
                <a:latin typeface="楷体"/>
                <a:ea typeface="楷体"/>
                <a:cs typeface="楷体"/>
              </a:rPr>
              <a:t>二、溺爱女儿</a:t>
            </a: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r>
              <a:rPr lang="zh-CN" altLang="en-US" sz="4000" dirty="0" smtClean="0">
                <a:latin typeface="楷体"/>
                <a:ea typeface="楷体"/>
                <a:cs typeface="楷体"/>
              </a:rPr>
              <a:t>三、性情古怪</a:t>
            </a:r>
            <a:endParaRPr lang="en-US" altLang="zh-CN" sz="4000" dirty="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dirty="0" smtClean="0">
              <a:latin typeface="楷体"/>
              <a:ea typeface="楷体"/>
              <a:cs typeface="楷体"/>
            </a:endParaRPr>
          </a:p>
        </p:txBody>
      </p:sp>
      <p:pic>
        <p:nvPicPr>
          <p:cNvPr id="22532" name="图片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363" y="365125"/>
            <a:ext cx="3973512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25475" y="4484688"/>
            <a:ext cx="3946525" cy="1325562"/>
          </a:xfrm>
        </p:spPr>
        <p:txBody>
          <a:bodyPr/>
          <a:lstStyle/>
          <a:p>
            <a:r>
              <a:rPr lang="zh-CN" altLang="en-US" sz="7200" dirty="0" smtClean="0">
                <a:latin typeface="华文新魏"/>
                <a:ea typeface="华文新魏"/>
                <a:cs typeface="华文新魏"/>
              </a:rPr>
              <a:t>欧阳锋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（西毒）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850" y="387350"/>
            <a:ext cx="6188075" cy="54229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4000" smtClean="0">
                <a:latin typeface="楷体"/>
                <a:ea typeface="楷体"/>
                <a:cs typeface="楷体"/>
              </a:rPr>
              <a:t>一、不讲道义</a:t>
            </a: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r>
              <a:rPr lang="zh-CN" altLang="en-US" sz="4000" smtClean="0">
                <a:latin typeface="楷体"/>
                <a:ea typeface="楷体"/>
                <a:cs typeface="楷体"/>
              </a:rPr>
              <a:t>二、天性贪婪</a:t>
            </a: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r>
              <a:rPr lang="zh-CN" altLang="en-US" sz="4000" smtClean="0">
                <a:latin typeface="楷体"/>
                <a:ea typeface="楷体"/>
                <a:cs typeface="楷体"/>
              </a:rPr>
              <a:t>三、心狠手辣</a:t>
            </a:r>
          </a:p>
        </p:txBody>
      </p:sp>
      <p:pic>
        <p:nvPicPr>
          <p:cNvPr id="23556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475" y="222250"/>
            <a:ext cx="39465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83113" y="987425"/>
            <a:ext cx="6172200" cy="48736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4000" smtClean="0">
                <a:latin typeface="楷体"/>
                <a:ea typeface="楷体"/>
                <a:cs typeface="楷体"/>
              </a:rPr>
              <a:t>一、大大咧咧</a:t>
            </a: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r>
              <a:rPr lang="zh-CN" altLang="en-US" sz="4000" smtClean="0">
                <a:latin typeface="楷体"/>
                <a:ea typeface="楷体"/>
                <a:cs typeface="楷体"/>
              </a:rPr>
              <a:t>二、率性而为</a:t>
            </a: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endParaRPr lang="en-US" altLang="zh-CN" sz="4000" smtClean="0">
              <a:latin typeface="楷体"/>
              <a:ea typeface="楷体"/>
              <a:cs typeface="楷体"/>
            </a:endParaRPr>
          </a:p>
          <a:p>
            <a:pPr marL="0" indent="0">
              <a:buFont typeface="Arial" charset="0"/>
              <a:buNone/>
            </a:pPr>
            <a:r>
              <a:rPr lang="zh-CN" altLang="en-US" sz="4000" smtClean="0">
                <a:latin typeface="楷体"/>
                <a:ea typeface="楷体"/>
                <a:cs typeface="楷体"/>
              </a:rPr>
              <a:t>三、为人侠义</a:t>
            </a:r>
          </a:p>
        </p:txBody>
      </p:sp>
      <p:sp>
        <p:nvSpPr>
          <p:cNvPr id="21508" name="文本占位符 5"/>
          <p:cNvSpPr>
            <a:spLocks noGrp="1"/>
          </p:cNvSpPr>
          <p:nvPr>
            <p:ph type="body" sz="half" idx="2"/>
          </p:nvPr>
        </p:nvSpPr>
        <p:spPr>
          <a:xfrm>
            <a:off x="423863" y="4657725"/>
            <a:ext cx="3932237" cy="1203325"/>
          </a:xfrm>
        </p:spPr>
        <p:txBody>
          <a:bodyPr/>
          <a:lstStyle/>
          <a:p>
            <a:r>
              <a:rPr lang="zh-CN" altLang="en-US" sz="7200" dirty="0" smtClean="0">
                <a:latin typeface="华文新魏"/>
                <a:ea typeface="华文新魏"/>
                <a:cs typeface="华文新魏"/>
              </a:rPr>
              <a:t>洪七公</a:t>
            </a:r>
            <a:r>
              <a:rPr lang="zh-CN" altLang="en-US" sz="2400" dirty="0" smtClean="0">
                <a:latin typeface="华文新魏"/>
                <a:ea typeface="华文新魏"/>
                <a:cs typeface="华文新魏"/>
              </a:rPr>
              <a:t>（北丐）</a:t>
            </a:r>
            <a:endParaRPr lang="zh-CN" altLang="en-US" sz="2400" dirty="0">
              <a:latin typeface="华文新魏"/>
              <a:ea typeface="华文新魏"/>
              <a:cs typeface="华文新魏"/>
            </a:endParaRPr>
          </a:p>
          <a:p>
            <a:endParaRPr lang="zh-CN" altLang="en-US" sz="7200" dirty="0" smtClean="0">
              <a:latin typeface="华文新魏"/>
              <a:ea typeface="华文新魏"/>
              <a:cs typeface="华文新魏"/>
            </a:endParaRPr>
          </a:p>
        </p:txBody>
      </p:sp>
      <p:pic>
        <p:nvPicPr>
          <p:cNvPr id="21509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3" y="630238"/>
            <a:ext cx="3870325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592</Words>
  <Application>Microsoft Office PowerPoint</Application>
  <PresentationFormat>宽屏</PresentationFormat>
  <Paragraphs>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仿宋</vt:lpstr>
      <vt:lpstr>华文新魏</vt:lpstr>
      <vt:lpstr>楷体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杨康</vt:lpstr>
      <vt:lpstr>黄药师（东邪）</vt:lpstr>
      <vt:lpstr>欧阳锋（西毒）</vt:lpstr>
      <vt:lpstr>PowerPoint 演示文稿</vt:lpstr>
      <vt:lpstr>周伯通（老顽童）</vt:lpstr>
      <vt:lpstr>裘千仞（铁掌水上漂）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2018-02-23T13:24:44Z</dcterms:created>
  <dcterms:modified xsi:type="dcterms:W3CDTF">2018-02-26T09:17:28Z</dcterms:modified>
</cp:coreProperties>
</file>