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28C1F-2086-418D-9B2A-07EF08F0EB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73922-190A-49BE-BC79-C887256D98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4816"/>
          <a:stretch>
            <a:fillRect/>
          </a:stretch>
        </p:blipFill>
        <p:spPr>
          <a:xfrm>
            <a:off x="-10633" y="0"/>
            <a:ext cx="8627514" cy="514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51" y="2346133"/>
            <a:ext cx="3430498" cy="1995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02" y="1405678"/>
            <a:ext cx="1536065" cy="10240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" y="4341308"/>
            <a:ext cx="1536065" cy="10240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70498" y="4200376"/>
            <a:ext cx="6651004" cy="97872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0498" y="5213124"/>
            <a:ext cx="6651004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" y="420916"/>
            <a:ext cx="696687" cy="46445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91885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4816"/>
          <a:stretch>
            <a:fillRect/>
          </a:stretch>
        </p:blipFill>
        <p:spPr>
          <a:xfrm>
            <a:off x="-10633" y="0"/>
            <a:ext cx="8627514" cy="514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17" y="3136106"/>
            <a:ext cx="1536065" cy="10240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35" y="4589463"/>
            <a:ext cx="1536065" cy="10240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02535" y="2876381"/>
            <a:ext cx="7400590" cy="97872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2535" y="3916604"/>
            <a:ext cx="740059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8048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8048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" y="624115"/>
            <a:ext cx="787208" cy="524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6823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505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374449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505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374449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4816"/>
          <a:stretch>
            <a:fillRect/>
          </a:stretch>
        </p:blipFill>
        <p:spPr>
          <a:xfrm>
            <a:off x="-10633" y="0"/>
            <a:ext cx="8627514" cy="514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51" y="2380639"/>
            <a:ext cx="3430498" cy="199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02" y="1405678"/>
            <a:ext cx="1536065" cy="10240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7" y="4341308"/>
            <a:ext cx="1536065" cy="10240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26286" y="4421439"/>
            <a:ext cx="6739428" cy="1089529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2725738" y="5560473"/>
            <a:ext cx="6740525" cy="53553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" y="580572"/>
            <a:ext cx="787208" cy="524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43930" y="234498"/>
            <a:ext cx="110987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234498"/>
            <a:ext cx="925995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3B7C-1004-4CC5-8F82-5BC4EC0C9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4.png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" y="682171"/>
            <a:ext cx="787208" cy="52480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249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7095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EFA3B7C-1004-4CC5-8F82-5BC4EC0C95A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E6BAAAE-6341-4789-9A8E-05B9372B94C9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9" Type="http://schemas.openxmlformats.org/officeDocument/2006/relationships/notesSlide" Target="../notesSlides/notesSlide2.x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50.xml"/><Relationship Id="rId3" Type="http://schemas.openxmlformats.org/officeDocument/2006/relationships/image" Target="../media/image6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《射雕英雄传》读后感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70498" y="5178834"/>
            <a:ext cx="6651004" cy="461665"/>
          </a:xfrm>
        </p:spPr>
        <p:txBody>
          <a:bodyPr/>
          <a:p>
            <a:r>
              <a:rPr lang="zh-CN" altLang="en-US"/>
              <a:t>小叶子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1"/>
            </p:custDataLst>
          </p:nvPr>
        </p:nvSpPr>
        <p:spPr>
          <a:xfrm>
            <a:off x="2623561" y="619463"/>
            <a:ext cx="3201552" cy="713151"/>
          </a:xfrm>
          <a:custGeom>
            <a:avLst/>
            <a:gdLst>
              <a:gd name="connsiteX0" fmla="*/ 0 w 3087232"/>
              <a:gd name="connsiteY0" fmla="*/ 330451 h 660904"/>
              <a:gd name="connsiteX1" fmla="*/ 0 w 3087232"/>
              <a:gd name="connsiteY1" fmla="*/ 330452 h 660904"/>
              <a:gd name="connsiteX2" fmla="*/ 0 w 3087232"/>
              <a:gd name="connsiteY2" fmla="*/ 330452 h 660904"/>
              <a:gd name="connsiteX3" fmla="*/ 330452 w 3087232"/>
              <a:gd name="connsiteY3" fmla="*/ 0 h 660904"/>
              <a:gd name="connsiteX4" fmla="*/ 3087232 w 3087232"/>
              <a:gd name="connsiteY4" fmla="*/ 0 h 660904"/>
              <a:gd name="connsiteX5" fmla="*/ 3087232 w 3087232"/>
              <a:gd name="connsiteY5" fmla="*/ 660904 h 660904"/>
              <a:gd name="connsiteX6" fmla="*/ 330452 w 3087232"/>
              <a:gd name="connsiteY6" fmla="*/ 660903 h 660904"/>
              <a:gd name="connsiteX7" fmla="*/ 25969 w 3087232"/>
              <a:gd name="connsiteY7" fmla="*/ 459078 h 660904"/>
              <a:gd name="connsiteX8" fmla="*/ 0 w 3087232"/>
              <a:gd name="connsiteY8" fmla="*/ 330452 h 660904"/>
              <a:gd name="connsiteX9" fmla="*/ 25969 w 3087232"/>
              <a:gd name="connsiteY9" fmla="*/ 201825 h 660904"/>
              <a:gd name="connsiteX10" fmla="*/ 330452 w 3087232"/>
              <a:gd name="connsiteY10" fmla="*/ 0 h 660904"/>
              <a:gd name="connsiteX0-1" fmla="*/ 0 w 3087232"/>
              <a:gd name="connsiteY0-2" fmla="*/ 330451 h 660904"/>
              <a:gd name="connsiteX1-3" fmla="*/ 0 w 3087232"/>
              <a:gd name="connsiteY1-4" fmla="*/ 330452 h 660904"/>
              <a:gd name="connsiteX2-5" fmla="*/ 0 w 3087232"/>
              <a:gd name="connsiteY2-6" fmla="*/ 330452 h 660904"/>
              <a:gd name="connsiteX3-7" fmla="*/ 0 w 3087232"/>
              <a:gd name="connsiteY3-8" fmla="*/ 330451 h 660904"/>
              <a:gd name="connsiteX4-9" fmla="*/ 330452 w 3087232"/>
              <a:gd name="connsiteY4-10" fmla="*/ 0 h 660904"/>
              <a:gd name="connsiteX5-11" fmla="*/ 3087232 w 3087232"/>
              <a:gd name="connsiteY5-12" fmla="*/ 0 h 660904"/>
              <a:gd name="connsiteX6-13" fmla="*/ 3087232 w 3087232"/>
              <a:gd name="connsiteY6-14" fmla="*/ 660904 h 660904"/>
              <a:gd name="connsiteX7-15" fmla="*/ 330452 w 3087232"/>
              <a:gd name="connsiteY7-16" fmla="*/ 660903 h 660904"/>
              <a:gd name="connsiteX8-17" fmla="*/ 25969 w 3087232"/>
              <a:gd name="connsiteY8-18" fmla="*/ 459078 h 660904"/>
              <a:gd name="connsiteX9-19" fmla="*/ 25969 w 3087232"/>
              <a:gd name="connsiteY9-20" fmla="*/ 201825 h 660904"/>
              <a:gd name="connsiteX10-21" fmla="*/ 330452 w 3087232"/>
              <a:gd name="connsiteY10-22" fmla="*/ 0 h 660904"/>
              <a:gd name="connsiteX0-23" fmla="*/ 0 w 3087232"/>
              <a:gd name="connsiteY0-24" fmla="*/ 330452 h 660904"/>
              <a:gd name="connsiteX1-25" fmla="*/ 0 w 3087232"/>
              <a:gd name="connsiteY1-26" fmla="*/ 330452 h 660904"/>
              <a:gd name="connsiteX2-27" fmla="*/ 0 w 3087232"/>
              <a:gd name="connsiteY2-28" fmla="*/ 330452 h 660904"/>
              <a:gd name="connsiteX3-29" fmla="*/ 330452 w 3087232"/>
              <a:gd name="connsiteY3-30" fmla="*/ 0 h 660904"/>
              <a:gd name="connsiteX4-31" fmla="*/ 3087232 w 3087232"/>
              <a:gd name="connsiteY4-32" fmla="*/ 0 h 660904"/>
              <a:gd name="connsiteX5-33" fmla="*/ 3087232 w 3087232"/>
              <a:gd name="connsiteY5-34" fmla="*/ 660904 h 660904"/>
              <a:gd name="connsiteX6-35" fmla="*/ 330452 w 3087232"/>
              <a:gd name="connsiteY6-36" fmla="*/ 660903 h 660904"/>
              <a:gd name="connsiteX7-37" fmla="*/ 25969 w 3087232"/>
              <a:gd name="connsiteY7-38" fmla="*/ 459078 h 660904"/>
              <a:gd name="connsiteX8-39" fmla="*/ 25969 w 3087232"/>
              <a:gd name="connsiteY8-40" fmla="*/ 201825 h 660904"/>
              <a:gd name="connsiteX9-41" fmla="*/ 330452 w 3087232"/>
              <a:gd name="connsiteY9-42" fmla="*/ 0 h 660904"/>
              <a:gd name="connsiteX0-43" fmla="*/ 304483 w 3061263"/>
              <a:gd name="connsiteY0-44" fmla="*/ 0 h 660904"/>
              <a:gd name="connsiteX1-45" fmla="*/ 3061263 w 3061263"/>
              <a:gd name="connsiteY1-46" fmla="*/ 0 h 660904"/>
              <a:gd name="connsiteX2-47" fmla="*/ 3061263 w 3061263"/>
              <a:gd name="connsiteY2-48" fmla="*/ 660904 h 660904"/>
              <a:gd name="connsiteX3-49" fmla="*/ 304483 w 3061263"/>
              <a:gd name="connsiteY3-50" fmla="*/ 660903 h 660904"/>
              <a:gd name="connsiteX4-51" fmla="*/ 0 w 3061263"/>
              <a:gd name="connsiteY4-52" fmla="*/ 459078 h 660904"/>
              <a:gd name="connsiteX5-53" fmla="*/ 0 w 3061263"/>
              <a:gd name="connsiteY5-54" fmla="*/ 201825 h 660904"/>
              <a:gd name="connsiteX6-55" fmla="*/ 304483 w 3061263"/>
              <a:gd name="connsiteY6-56" fmla="*/ 0 h 660904"/>
              <a:gd name="connsiteX0-57" fmla="*/ 312239 w 3069019"/>
              <a:gd name="connsiteY0-58" fmla="*/ 0 h 660904"/>
              <a:gd name="connsiteX1-59" fmla="*/ 3069019 w 3069019"/>
              <a:gd name="connsiteY1-60" fmla="*/ 0 h 660904"/>
              <a:gd name="connsiteX2-61" fmla="*/ 3069019 w 3069019"/>
              <a:gd name="connsiteY2-62" fmla="*/ 660904 h 660904"/>
              <a:gd name="connsiteX3-63" fmla="*/ 312239 w 3069019"/>
              <a:gd name="connsiteY3-64" fmla="*/ 660903 h 660904"/>
              <a:gd name="connsiteX4-65" fmla="*/ 7756 w 3069019"/>
              <a:gd name="connsiteY4-66" fmla="*/ 459078 h 660904"/>
              <a:gd name="connsiteX5-67" fmla="*/ 0 w 3069019"/>
              <a:gd name="connsiteY5-68" fmla="*/ 330134 h 660904"/>
              <a:gd name="connsiteX6-69" fmla="*/ 7756 w 3069019"/>
              <a:gd name="connsiteY6-70" fmla="*/ 201825 h 660904"/>
              <a:gd name="connsiteX7-71" fmla="*/ 312239 w 3069019"/>
              <a:gd name="connsiteY7-72" fmla="*/ 0 h 660904"/>
              <a:gd name="connsiteX0-73" fmla="*/ 328375 w 3085155"/>
              <a:gd name="connsiteY0-74" fmla="*/ 0 h 660904"/>
              <a:gd name="connsiteX1-75" fmla="*/ 3085155 w 3085155"/>
              <a:gd name="connsiteY1-76" fmla="*/ 0 h 660904"/>
              <a:gd name="connsiteX2-77" fmla="*/ 3085155 w 3085155"/>
              <a:gd name="connsiteY2-78" fmla="*/ 660904 h 660904"/>
              <a:gd name="connsiteX3-79" fmla="*/ 328375 w 3085155"/>
              <a:gd name="connsiteY3-80" fmla="*/ 660903 h 660904"/>
              <a:gd name="connsiteX4-81" fmla="*/ 23892 w 3085155"/>
              <a:gd name="connsiteY4-82" fmla="*/ 459078 h 660904"/>
              <a:gd name="connsiteX5-83" fmla="*/ 0 w 3085155"/>
              <a:gd name="connsiteY5-84" fmla="*/ 324755 h 660904"/>
              <a:gd name="connsiteX6-85" fmla="*/ 23892 w 3085155"/>
              <a:gd name="connsiteY6-86" fmla="*/ 201825 h 660904"/>
              <a:gd name="connsiteX7-87" fmla="*/ 328375 w 3085155"/>
              <a:gd name="connsiteY7-88" fmla="*/ 0 h 660904"/>
              <a:gd name="connsiteX0-89" fmla="*/ 339133 w 3095913"/>
              <a:gd name="connsiteY0-90" fmla="*/ 0 h 660904"/>
              <a:gd name="connsiteX1-91" fmla="*/ 3095913 w 3095913"/>
              <a:gd name="connsiteY1-92" fmla="*/ 0 h 660904"/>
              <a:gd name="connsiteX2-93" fmla="*/ 3095913 w 3095913"/>
              <a:gd name="connsiteY2-94" fmla="*/ 660904 h 660904"/>
              <a:gd name="connsiteX3-95" fmla="*/ 339133 w 3095913"/>
              <a:gd name="connsiteY3-96" fmla="*/ 660903 h 660904"/>
              <a:gd name="connsiteX4-97" fmla="*/ 34650 w 3095913"/>
              <a:gd name="connsiteY4-98" fmla="*/ 459078 h 660904"/>
              <a:gd name="connsiteX5-99" fmla="*/ 0 w 3095913"/>
              <a:gd name="connsiteY5-100" fmla="*/ 324755 h 660904"/>
              <a:gd name="connsiteX6-101" fmla="*/ 34650 w 3095913"/>
              <a:gd name="connsiteY6-102" fmla="*/ 201825 h 660904"/>
              <a:gd name="connsiteX7-103" fmla="*/ 339133 w 3095913"/>
              <a:gd name="connsiteY7-104" fmla="*/ 0 h 660904"/>
              <a:gd name="connsiteX0-105" fmla="*/ 348204 w 3104984"/>
              <a:gd name="connsiteY0-106" fmla="*/ 0 h 660904"/>
              <a:gd name="connsiteX1-107" fmla="*/ 3104984 w 3104984"/>
              <a:gd name="connsiteY1-108" fmla="*/ 0 h 660904"/>
              <a:gd name="connsiteX2-109" fmla="*/ 3104984 w 3104984"/>
              <a:gd name="connsiteY2-110" fmla="*/ 660904 h 660904"/>
              <a:gd name="connsiteX3-111" fmla="*/ 348204 w 3104984"/>
              <a:gd name="connsiteY3-112" fmla="*/ 660903 h 660904"/>
              <a:gd name="connsiteX4-113" fmla="*/ 43721 w 3104984"/>
              <a:gd name="connsiteY4-114" fmla="*/ 459078 h 660904"/>
              <a:gd name="connsiteX5-115" fmla="*/ 9071 w 3104984"/>
              <a:gd name="connsiteY5-116" fmla="*/ 324755 h 660904"/>
              <a:gd name="connsiteX6-117" fmla="*/ 43721 w 3104984"/>
              <a:gd name="connsiteY6-118" fmla="*/ 201825 h 660904"/>
              <a:gd name="connsiteX7-119" fmla="*/ 348204 w 3104984"/>
              <a:gd name="connsiteY7-120" fmla="*/ 0 h 660904"/>
              <a:gd name="connsiteX0-121" fmla="*/ 343080 w 3099860"/>
              <a:gd name="connsiteY0-122" fmla="*/ 0 h 660904"/>
              <a:gd name="connsiteX1-123" fmla="*/ 3099860 w 3099860"/>
              <a:gd name="connsiteY1-124" fmla="*/ 0 h 660904"/>
              <a:gd name="connsiteX2-125" fmla="*/ 3099860 w 3099860"/>
              <a:gd name="connsiteY2-126" fmla="*/ 660904 h 660904"/>
              <a:gd name="connsiteX3-127" fmla="*/ 343080 w 3099860"/>
              <a:gd name="connsiteY3-128" fmla="*/ 660903 h 660904"/>
              <a:gd name="connsiteX4-129" fmla="*/ 38597 w 3099860"/>
              <a:gd name="connsiteY4-130" fmla="*/ 459078 h 660904"/>
              <a:gd name="connsiteX5-131" fmla="*/ 3947 w 3099860"/>
              <a:gd name="connsiteY5-132" fmla="*/ 324755 h 660904"/>
              <a:gd name="connsiteX6-133" fmla="*/ 38597 w 3099860"/>
              <a:gd name="connsiteY6-134" fmla="*/ 201825 h 660904"/>
              <a:gd name="connsiteX7-135" fmla="*/ 343080 w 3099860"/>
              <a:gd name="connsiteY7-136" fmla="*/ 0 h 660904"/>
              <a:gd name="connsiteX0-137" fmla="*/ 360262 w 3117042"/>
              <a:gd name="connsiteY0-138" fmla="*/ 0 h 660904"/>
              <a:gd name="connsiteX1-139" fmla="*/ 3117042 w 3117042"/>
              <a:gd name="connsiteY1-140" fmla="*/ 0 h 660904"/>
              <a:gd name="connsiteX2-141" fmla="*/ 3117042 w 3117042"/>
              <a:gd name="connsiteY2-142" fmla="*/ 660904 h 660904"/>
              <a:gd name="connsiteX3-143" fmla="*/ 360262 w 3117042"/>
              <a:gd name="connsiteY3-144" fmla="*/ 660903 h 660904"/>
              <a:gd name="connsiteX4-145" fmla="*/ 55779 w 3117042"/>
              <a:gd name="connsiteY4-146" fmla="*/ 459078 h 660904"/>
              <a:gd name="connsiteX5-147" fmla="*/ 4 w 3117042"/>
              <a:gd name="connsiteY5-148" fmla="*/ 324755 h 660904"/>
              <a:gd name="connsiteX6-149" fmla="*/ 55779 w 3117042"/>
              <a:gd name="connsiteY6-150" fmla="*/ 201825 h 660904"/>
              <a:gd name="connsiteX7-151" fmla="*/ 360262 w 3117042"/>
              <a:gd name="connsiteY7-152" fmla="*/ 0 h 660904"/>
              <a:gd name="connsiteX0-153" fmla="*/ 329093 w 3085873"/>
              <a:gd name="connsiteY0-154" fmla="*/ 0 h 660904"/>
              <a:gd name="connsiteX1-155" fmla="*/ 3085873 w 3085873"/>
              <a:gd name="connsiteY1-156" fmla="*/ 0 h 660904"/>
              <a:gd name="connsiteX2-157" fmla="*/ 3085873 w 3085873"/>
              <a:gd name="connsiteY2-158" fmla="*/ 660904 h 660904"/>
              <a:gd name="connsiteX3-159" fmla="*/ 329093 w 3085873"/>
              <a:gd name="connsiteY3-160" fmla="*/ 660903 h 660904"/>
              <a:gd name="connsiteX4-161" fmla="*/ 24610 w 3085873"/>
              <a:gd name="connsiteY4-162" fmla="*/ 459078 h 660904"/>
              <a:gd name="connsiteX5-163" fmla="*/ 26174 w 3085873"/>
              <a:gd name="connsiteY5-164" fmla="*/ 345880 h 660904"/>
              <a:gd name="connsiteX6-165" fmla="*/ 24610 w 3085873"/>
              <a:gd name="connsiteY6-166" fmla="*/ 201825 h 660904"/>
              <a:gd name="connsiteX7-167" fmla="*/ 329093 w 3085873"/>
              <a:gd name="connsiteY7-168" fmla="*/ 0 h 660904"/>
              <a:gd name="connsiteX0-169" fmla="*/ 339790 w 3096570"/>
              <a:gd name="connsiteY0-170" fmla="*/ 0 h 660904"/>
              <a:gd name="connsiteX1-171" fmla="*/ 3096570 w 3096570"/>
              <a:gd name="connsiteY1-172" fmla="*/ 0 h 660904"/>
              <a:gd name="connsiteX2-173" fmla="*/ 3096570 w 3096570"/>
              <a:gd name="connsiteY2-174" fmla="*/ 660904 h 660904"/>
              <a:gd name="connsiteX3-175" fmla="*/ 339790 w 3096570"/>
              <a:gd name="connsiteY3-176" fmla="*/ 660903 h 660904"/>
              <a:gd name="connsiteX4-177" fmla="*/ 35307 w 3096570"/>
              <a:gd name="connsiteY4-178" fmla="*/ 459078 h 660904"/>
              <a:gd name="connsiteX5-179" fmla="*/ 6693 w 3096570"/>
              <a:gd name="connsiteY5-180" fmla="*/ 339845 h 660904"/>
              <a:gd name="connsiteX6-181" fmla="*/ 35307 w 3096570"/>
              <a:gd name="connsiteY6-182" fmla="*/ 201825 h 660904"/>
              <a:gd name="connsiteX7-183" fmla="*/ 339790 w 3096570"/>
              <a:gd name="connsiteY7-184" fmla="*/ 0 h 660904"/>
              <a:gd name="connsiteX0-185" fmla="*/ 333109 w 3089889"/>
              <a:gd name="connsiteY0-186" fmla="*/ 0 h 660904"/>
              <a:gd name="connsiteX1-187" fmla="*/ 3089889 w 3089889"/>
              <a:gd name="connsiteY1-188" fmla="*/ 0 h 660904"/>
              <a:gd name="connsiteX2-189" fmla="*/ 3089889 w 3089889"/>
              <a:gd name="connsiteY2-190" fmla="*/ 660904 h 660904"/>
              <a:gd name="connsiteX3-191" fmla="*/ 333109 w 3089889"/>
              <a:gd name="connsiteY3-192" fmla="*/ 660903 h 660904"/>
              <a:gd name="connsiteX4-193" fmla="*/ 28626 w 3089889"/>
              <a:gd name="connsiteY4-194" fmla="*/ 459078 h 660904"/>
              <a:gd name="connsiteX5-195" fmla="*/ 12 w 3089889"/>
              <a:gd name="connsiteY5-196" fmla="*/ 339845 h 660904"/>
              <a:gd name="connsiteX6-197" fmla="*/ 28626 w 3089889"/>
              <a:gd name="connsiteY6-198" fmla="*/ 201825 h 660904"/>
              <a:gd name="connsiteX7-199" fmla="*/ 333109 w 3089889"/>
              <a:gd name="connsiteY7-200" fmla="*/ 0 h 660904"/>
              <a:gd name="connsiteX0-201" fmla="*/ 334316 w 3091096"/>
              <a:gd name="connsiteY0-202" fmla="*/ 0 h 660904"/>
              <a:gd name="connsiteX1-203" fmla="*/ 3091096 w 3091096"/>
              <a:gd name="connsiteY1-204" fmla="*/ 0 h 660904"/>
              <a:gd name="connsiteX2-205" fmla="*/ 3091096 w 3091096"/>
              <a:gd name="connsiteY2-206" fmla="*/ 660904 h 660904"/>
              <a:gd name="connsiteX3-207" fmla="*/ 334316 w 3091096"/>
              <a:gd name="connsiteY3-208" fmla="*/ 660903 h 660904"/>
              <a:gd name="connsiteX4-209" fmla="*/ 29833 w 3091096"/>
              <a:gd name="connsiteY4-210" fmla="*/ 459078 h 660904"/>
              <a:gd name="connsiteX5-211" fmla="*/ 1219 w 3091096"/>
              <a:gd name="connsiteY5-212" fmla="*/ 339845 h 660904"/>
              <a:gd name="connsiteX6-213" fmla="*/ 29833 w 3091096"/>
              <a:gd name="connsiteY6-214" fmla="*/ 201825 h 660904"/>
              <a:gd name="connsiteX7-215" fmla="*/ 334316 w 3091096"/>
              <a:gd name="connsiteY7-216" fmla="*/ 0 h 660904"/>
              <a:gd name="connsiteX0-217" fmla="*/ 334316 w 3091096"/>
              <a:gd name="connsiteY0-218" fmla="*/ 0 h 660904"/>
              <a:gd name="connsiteX1-219" fmla="*/ 3091096 w 3091096"/>
              <a:gd name="connsiteY1-220" fmla="*/ 0 h 660904"/>
              <a:gd name="connsiteX2-221" fmla="*/ 3091096 w 3091096"/>
              <a:gd name="connsiteY2-222" fmla="*/ 660904 h 660904"/>
              <a:gd name="connsiteX3-223" fmla="*/ 334316 w 3091096"/>
              <a:gd name="connsiteY3-224" fmla="*/ 660903 h 660904"/>
              <a:gd name="connsiteX4-225" fmla="*/ 29833 w 3091096"/>
              <a:gd name="connsiteY4-226" fmla="*/ 459078 h 660904"/>
              <a:gd name="connsiteX5-227" fmla="*/ 1219 w 3091096"/>
              <a:gd name="connsiteY5-228" fmla="*/ 339845 h 660904"/>
              <a:gd name="connsiteX6-229" fmla="*/ 29833 w 3091096"/>
              <a:gd name="connsiteY6-230" fmla="*/ 201825 h 660904"/>
              <a:gd name="connsiteX7-231" fmla="*/ 334316 w 3091096"/>
              <a:gd name="connsiteY7-232" fmla="*/ 0 h 660904"/>
              <a:gd name="connsiteX0-233" fmla="*/ 336038 w 3092818"/>
              <a:gd name="connsiteY0-234" fmla="*/ 0 h 660904"/>
              <a:gd name="connsiteX1-235" fmla="*/ 3092818 w 3092818"/>
              <a:gd name="connsiteY1-236" fmla="*/ 0 h 660904"/>
              <a:gd name="connsiteX2-237" fmla="*/ 3092818 w 3092818"/>
              <a:gd name="connsiteY2-238" fmla="*/ 660904 h 660904"/>
              <a:gd name="connsiteX3-239" fmla="*/ 336038 w 3092818"/>
              <a:gd name="connsiteY3-240" fmla="*/ 660903 h 660904"/>
              <a:gd name="connsiteX4-241" fmla="*/ 31555 w 3092818"/>
              <a:gd name="connsiteY4-242" fmla="*/ 459078 h 660904"/>
              <a:gd name="connsiteX5-243" fmla="*/ 2941 w 3092818"/>
              <a:gd name="connsiteY5-244" fmla="*/ 339845 h 660904"/>
              <a:gd name="connsiteX6-245" fmla="*/ 31555 w 3092818"/>
              <a:gd name="connsiteY6-246" fmla="*/ 201825 h 660904"/>
              <a:gd name="connsiteX7-247" fmla="*/ 336038 w 3092818"/>
              <a:gd name="connsiteY7-248" fmla="*/ 0 h 660904"/>
              <a:gd name="connsiteX0-249" fmla="*/ 334514 w 3091294"/>
              <a:gd name="connsiteY0-250" fmla="*/ 0 h 660904"/>
              <a:gd name="connsiteX1-251" fmla="*/ 3091294 w 3091294"/>
              <a:gd name="connsiteY1-252" fmla="*/ 0 h 660904"/>
              <a:gd name="connsiteX2-253" fmla="*/ 3091294 w 3091294"/>
              <a:gd name="connsiteY2-254" fmla="*/ 660904 h 660904"/>
              <a:gd name="connsiteX3-255" fmla="*/ 334514 w 3091294"/>
              <a:gd name="connsiteY3-256" fmla="*/ 660903 h 660904"/>
              <a:gd name="connsiteX4-257" fmla="*/ 30031 w 3091294"/>
              <a:gd name="connsiteY4-258" fmla="*/ 459078 h 660904"/>
              <a:gd name="connsiteX5-259" fmla="*/ 1417 w 3091294"/>
              <a:gd name="connsiteY5-260" fmla="*/ 339845 h 660904"/>
              <a:gd name="connsiteX6-261" fmla="*/ 30031 w 3091294"/>
              <a:gd name="connsiteY6-262" fmla="*/ 201825 h 660904"/>
              <a:gd name="connsiteX7-263" fmla="*/ 334514 w 3091294"/>
              <a:gd name="connsiteY7-264" fmla="*/ 0 h 660904"/>
              <a:gd name="connsiteX0-265" fmla="*/ 333109 w 3089889"/>
              <a:gd name="connsiteY0-266" fmla="*/ 0 h 660904"/>
              <a:gd name="connsiteX1-267" fmla="*/ 3089889 w 3089889"/>
              <a:gd name="connsiteY1-268" fmla="*/ 0 h 660904"/>
              <a:gd name="connsiteX2-269" fmla="*/ 3089889 w 3089889"/>
              <a:gd name="connsiteY2-270" fmla="*/ 660904 h 660904"/>
              <a:gd name="connsiteX3-271" fmla="*/ 333109 w 3089889"/>
              <a:gd name="connsiteY3-272" fmla="*/ 660903 h 660904"/>
              <a:gd name="connsiteX4-273" fmla="*/ 28626 w 3089889"/>
              <a:gd name="connsiteY4-274" fmla="*/ 459078 h 660904"/>
              <a:gd name="connsiteX5-275" fmla="*/ 12 w 3089889"/>
              <a:gd name="connsiteY5-276" fmla="*/ 339845 h 660904"/>
              <a:gd name="connsiteX6-277" fmla="*/ 28626 w 3089889"/>
              <a:gd name="connsiteY6-278" fmla="*/ 201825 h 660904"/>
              <a:gd name="connsiteX7-279" fmla="*/ 333109 w 3089889"/>
              <a:gd name="connsiteY7-280" fmla="*/ 0 h 660904"/>
              <a:gd name="connsiteX0-281" fmla="*/ 339141 w 3095921"/>
              <a:gd name="connsiteY0-282" fmla="*/ 0 h 660904"/>
              <a:gd name="connsiteX1-283" fmla="*/ 3095921 w 3095921"/>
              <a:gd name="connsiteY1-284" fmla="*/ 0 h 660904"/>
              <a:gd name="connsiteX2-285" fmla="*/ 3095921 w 3095921"/>
              <a:gd name="connsiteY2-286" fmla="*/ 660904 h 660904"/>
              <a:gd name="connsiteX3-287" fmla="*/ 339141 w 3095921"/>
              <a:gd name="connsiteY3-288" fmla="*/ 660903 h 660904"/>
              <a:gd name="connsiteX4-289" fmla="*/ 34658 w 3095921"/>
              <a:gd name="connsiteY4-290" fmla="*/ 459078 h 660904"/>
              <a:gd name="connsiteX5-291" fmla="*/ 8 w 3095921"/>
              <a:gd name="connsiteY5-292" fmla="*/ 336827 h 660904"/>
              <a:gd name="connsiteX6-293" fmla="*/ 34658 w 3095921"/>
              <a:gd name="connsiteY6-294" fmla="*/ 201825 h 660904"/>
              <a:gd name="connsiteX7-295" fmla="*/ 339141 w 3095921"/>
              <a:gd name="connsiteY7-296" fmla="*/ 0 h 660904"/>
              <a:gd name="connsiteX0-297" fmla="*/ 333110 w 3089890"/>
              <a:gd name="connsiteY0-298" fmla="*/ 0 h 660904"/>
              <a:gd name="connsiteX1-299" fmla="*/ 3089890 w 3089890"/>
              <a:gd name="connsiteY1-300" fmla="*/ 0 h 660904"/>
              <a:gd name="connsiteX2-301" fmla="*/ 3089890 w 3089890"/>
              <a:gd name="connsiteY2-302" fmla="*/ 660904 h 660904"/>
              <a:gd name="connsiteX3-303" fmla="*/ 333110 w 3089890"/>
              <a:gd name="connsiteY3-304" fmla="*/ 660903 h 660904"/>
              <a:gd name="connsiteX4-305" fmla="*/ 28627 w 3089890"/>
              <a:gd name="connsiteY4-306" fmla="*/ 459078 h 660904"/>
              <a:gd name="connsiteX5-307" fmla="*/ 12 w 3089890"/>
              <a:gd name="connsiteY5-308" fmla="*/ 336827 h 660904"/>
              <a:gd name="connsiteX6-309" fmla="*/ 28627 w 3089890"/>
              <a:gd name="connsiteY6-310" fmla="*/ 201825 h 660904"/>
              <a:gd name="connsiteX7-311" fmla="*/ 333110 w 3089890"/>
              <a:gd name="connsiteY7-312" fmla="*/ 0 h 660904"/>
              <a:gd name="connsiteX0-313" fmla="*/ 333110 w 3089890"/>
              <a:gd name="connsiteY0-314" fmla="*/ 0 h 660904"/>
              <a:gd name="connsiteX1-315" fmla="*/ 3089890 w 3089890"/>
              <a:gd name="connsiteY1-316" fmla="*/ 0 h 660904"/>
              <a:gd name="connsiteX2-317" fmla="*/ 3089890 w 3089890"/>
              <a:gd name="connsiteY2-318" fmla="*/ 660904 h 660904"/>
              <a:gd name="connsiteX3-319" fmla="*/ 333110 w 3089890"/>
              <a:gd name="connsiteY3-320" fmla="*/ 660903 h 660904"/>
              <a:gd name="connsiteX4-321" fmla="*/ 28627 w 3089890"/>
              <a:gd name="connsiteY4-322" fmla="*/ 459078 h 660904"/>
              <a:gd name="connsiteX5-323" fmla="*/ 12 w 3089890"/>
              <a:gd name="connsiteY5-324" fmla="*/ 336827 h 660904"/>
              <a:gd name="connsiteX6-325" fmla="*/ 28627 w 3089890"/>
              <a:gd name="connsiteY6-326" fmla="*/ 201825 h 660904"/>
              <a:gd name="connsiteX7-327" fmla="*/ 333110 w 3089890"/>
              <a:gd name="connsiteY7-328" fmla="*/ 0 h 660904"/>
              <a:gd name="connsiteX0-329" fmla="*/ 333110 w 3089890"/>
              <a:gd name="connsiteY0-330" fmla="*/ 0 h 660904"/>
              <a:gd name="connsiteX1-331" fmla="*/ 3089890 w 3089890"/>
              <a:gd name="connsiteY1-332" fmla="*/ 0 h 660904"/>
              <a:gd name="connsiteX2-333" fmla="*/ 3089890 w 3089890"/>
              <a:gd name="connsiteY2-334" fmla="*/ 660904 h 660904"/>
              <a:gd name="connsiteX3-335" fmla="*/ 333110 w 3089890"/>
              <a:gd name="connsiteY3-336" fmla="*/ 660903 h 660904"/>
              <a:gd name="connsiteX4-337" fmla="*/ 28627 w 3089890"/>
              <a:gd name="connsiteY4-338" fmla="*/ 459078 h 660904"/>
              <a:gd name="connsiteX5-339" fmla="*/ 12 w 3089890"/>
              <a:gd name="connsiteY5-340" fmla="*/ 336827 h 660904"/>
              <a:gd name="connsiteX6-341" fmla="*/ 28627 w 3089890"/>
              <a:gd name="connsiteY6-342" fmla="*/ 201825 h 660904"/>
              <a:gd name="connsiteX7-343" fmla="*/ 333110 w 3089890"/>
              <a:gd name="connsiteY7-344" fmla="*/ 0 h 660904"/>
              <a:gd name="connsiteX0-345" fmla="*/ 333111 w 3089891"/>
              <a:gd name="connsiteY0-346" fmla="*/ 0 h 660904"/>
              <a:gd name="connsiteX1-347" fmla="*/ 3089891 w 3089891"/>
              <a:gd name="connsiteY1-348" fmla="*/ 0 h 660904"/>
              <a:gd name="connsiteX2-349" fmla="*/ 3089891 w 3089891"/>
              <a:gd name="connsiteY2-350" fmla="*/ 660904 h 660904"/>
              <a:gd name="connsiteX3-351" fmla="*/ 333111 w 3089891"/>
              <a:gd name="connsiteY3-352" fmla="*/ 660903 h 660904"/>
              <a:gd name="connsiteX4-353" fmla="*/ 28628 w 3089891"/>
              <a:gd name="connsiteY4-354" fmla="*/ 459078 h 660904"/>
              <a:gd name="connsiteX5-355" fmla="*/ 13 w 3089891"/>
              <a:gd name="connsiteY5-356" fmla="*/ 336827 h 660904"/>
              <a:gd name="connsiteX6-357" fmla="*/ 28628 w 3089891"/>
              <a:gd name="connsiteY6-358" fmla="*/ 201825 h 660904"/>
              <a:gd name="connsiteX7-359" fmla="*/ 333111 w 3089891"/>
              <a:gd name="connsiteY7-360" fmla="*/ 0 h 660904"/>
              <a:gd name="connsiteX0-361" fmla="*/ 333113 w 3089893"/>
              <a:gd name="connsiteY0-362" fmla="*/ 0 h 660904"/>
              <a:gd name="connsiteX1-363" fmla="*/ 3089893 w 3089893"/>
              <a:gd name="connsiteY1-364" fmla="*/ 0 h 660904"/>
              <a:gd name="connsiteX2-365" fmla="*/ 3089893 w 3089893"/>
              <a:gd name="connsiteY2-366" fmla="*/ 660904 h 660904"/>
              <a:gd name="connsiteX3-367" fmla="*/ 333113 w 3089893"/>
              <a:gd name="connsiteY3-368" fmla="*/ 660903 h 660904"/>
              <a:gd name="connsiteX4-369" fmla="*/ 25612 w 3089893"/>
              <a:gd name="connsiteY4-370" fmla="*/ 456061 h 660904"/>
              <a:gd name="connsiteX5-371" fmla="*/ 15 w 3089893"/>
              <a:gd name="connsiteY5-372" fmla="*/ 336827 h 660904"/>
              <a:gd name="connsiteX6-373" fmla="*/ 28630 w 3089893"/>
              <a:gd name="connsiteY6-374" fmla="*/ 201825 h 660904"/>
              <a:gd name="connsiteX7-375" fmla="*/ 333113 w 3089893"/>
              <a:gd name="connsiteY7-376" fmla="*/ 0 h 660904"/>
              <a:gd name="connsiteX0-377" fmla="*/ 333113 w 3089893"/>
              <a:gd name="connsiteY0-378" fmla="*/ 0 h 660904"/>
              <a:gd name="connsiteX1-379" fmla="*/ 3089893 w 3089893"/>
              <a:gd name="connsiteY1-380" fmla="*/ 0 h 660904"/>
              <a:gd name="connsiteX2-381" fmla="*/ 3089893 w 3089893"/>
              <a:gd name="connsiteY2-382" fmla="*/ 660904 h 660904"/>
              <a:gd name="connsiteX3-383" fmla="*/ 333113 w 3089893"/>
              <a:gd name="connsiteY3-384" fmla="*/ 660903 h 660904"/>
              <a:gd name="connsiteX4-385" fmla="*/ 25612 w 3089893"/>
              <a:gd name="connsiteY4-386" fmla="*/ 456061 h 660904"/>
              <a:gd name="connsiteX5-387" fmla="*/ 15 w 3089893"/>
              <a:gd name="connsiteY5-388" fmla="*/ 336827 h 660904"/>
              <a:gd name="connsiteX6-389" fmla="*/ 28630 w 3089893"/>
              <a:gd name="connsiteY6-390" fmla="*/ 201825 h 660904"/>
              <a:gd name="connsiteX7-391" fmla="*/ 333113 w 3089893"/>
              <a:gd name="connsiteY7-392" fmla="*/ 0 h 660904"/>
              <a:gd name="connsiteX0-393" fmla="*/ 333113 w 3089893"/>
              <a:gd name="connsiteY0-394" fmla="*/ 0 h 660904"/>
              <a:gd name="connsiteX1-395" fmla="*/ 3089893 w 3089893"/>
              <a:gd name="connsiteY1-396" fmla="*/ 0 h 660904"/>
              <a:gd name="connsiteX2-397" fmla="*/ 3089893 w 3089893"/>
              <a:gd name="connsiteY2-398" fmla="*/ 660904 h 660904"/>
              <a:gd name="connsiteX3-399" fmla="*/ 333113 w 3089893"/>
              <a:gd name="connsiteY3-400" fmla="*/ 660903 h 660904"/>
              <a:gd name="connsiteX4-401" fmla="*/ 25612 w 3089893"/>
              <a:gd name="connsiteY4-402" fmla="*/ 456061 h 660904"/>
              <a:gd name="connsiteX5-403" fmla="*/ 15 w 3089893"/>
              <a:gd name="connsiteY5-404" fmla="*/ 333809 h 660904"/>
              <a:gd name="connsiteX6-405" fmla="*/ 28630 w 3089893"/>
              <a:gd name="connsiteY6-406" fmla="*/ 201825 h 660904"/>
              <a:gd name="connsiteX7-407" fmla="*/ 333113 w 3089893"/>
              <a:gd name="connsiteY7-408" fmla="*/ 0 h 6609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089893" h="660904">
                <a:moveTo>
                  <a:pt x="333113" y="0"/>
                </a:moveTo>
                <a:lnTo>
                  <a:pt x="3089893" y="0"/>
                </a:lnTo>
                <a:lnTo>
                  <a:pt x="3089893" y="660904"/>
                </a:lnTo>
                <a:lnTo>
                  <a:pt x="333113" y="660903"/>
                </a:lnTo>
                <a:cubicBezTo>
                  <a:pt x="196235" y="660903"/>
                  <a:pt x="75777" y="574665"/>
                  <a:pt x="25612" y="456061"/>
                </a:cubicBezTo>
                <a:cubicBezTo>
                  <a:pt x="11044" y="411287"/>
                  <a:pt x="-488" y="376182"/>
                  <a:pt x="15" y="333809"/>
                </a:cubicBezTo>
                <a:cubicBezTo>
                  <a:pt x="518" y="291436"/>
                  <a:pt x="11340" y="249915"/>
                  <a:pt x="28630" y="201825"/>
                </a:cubicBezTo>
                <a:cubicBezTo>
                  <a:pt x="78795" y="83221"/>
                  <a:pt x="196235" y="0"/>
                  <a:pt x="33311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rot="10800000">
            <a:off x="4920238" y="619463"/>
            <a:ext cx="219075" cy="6462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>
          <a:xfrm rot="9758068">
            <a:off x="4804804" y="642968"/>
            <a:ext cx="222394" cy="656062"/>
          </a:xfrm>
          <a:prstGeom prst="rtTriangle">
            <a:avLst/>
          </a:prstGeom>
          <a:solidFill>
            <a:schemeClr val="accen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174165" y="757940"/>
            <a:ext cx="1644732" cy="369332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zh-CN" altLang="en-US" sz="2400">
                <a:latin typeface="+mj-lt"/>
                <a:ea typeface="+mj-ea"/>
                <a:cs typeface="+mj-cs"/>
              </a:rPr>
              <a:t>背景</a:t>
            </a:r>
            <a:endParaRPr lang="zh-CN" altLang="en-US" sz="2400"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5196463" y="751590"/>
            <a:ext cx="574141" cy="461665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 flipH="1">
            <a:off x="6366886" y="1766432"/>
            <a:ext cx="3201552" cy="713151"/>
          </a:xfrm>
          <a:custGeom>
            <a:avLst/>
            <a:gdLst>
              <a:gd name="connsiteX0" fmla="*/ 0 w 3087232"/>
              <a:gd name="connsiteY0" fmla="*/ 330451 h 660904"/>
              <a:gd name="connsiteX1" fmla="*/ 0 w 3087232"/>
              <a:gd name="connsiteY1" fmla="*/ 330452 h 660904"/>
              <a:gd name="connsiteX2" fmla="*/ 0 w 3087232"/>
              <a:gd name="connsiteY2" fmla="*/ 330452 h 660904"/>
              <a:gd name="connsiteX3" fmla="*/ 330452 w 3087232"/>
              <a:gd name="connsiteY3" fmla="*/ 0 h 660904"/>
              <a:gd name="connsiteX4" fmla="*/ 3087232 w 3087232"/>
              <a:gd name="connsiteY4" fmla="*/ 0 h 660904"/>
              <a:gd name="connsiteX5" fmla="*/ 3087232 w 3087232"/>
              <a:gd name="connsiteY5" fmla="*/ 660904 h 660904"/>
              <a:gd name="connsiteX6" fmla="*/ 330452 w 3087232"/>
              <a:gd name="connsiteY6" fmla="*/ 660903 h 660904"/>
              <a:gd name="connsiteX7" fmla="*/ 25969 w 3087232"/>
              <a:gd name="connsiteY7" fmla="*/ 459078 h 660904"/>
              <a:gd name="connsiteX8" fmla="*/ 0 w 3087232"/>
              <a:gd name="connsiteY8" fmla="*/ 330452 h 660904"/>
              <a:gd name="connsiteX9" fmla="*/ 25969 w 3087232"/>
              <a:gd name="connsiteY9" fmla="*/ 201825 h 660904"/>
              <a:gd name="connsiteX10" fmla="*/ 330452 w 3087232"/>
              <a:gd name="connsiteY10" fmla="*/ 0 h 660904"/>
              <a:gd name="connsiteX0-1" fmla="*/ 0 w 3087232"/>
              <a:gd name="connsiteY0-2" fmla="*/ 330451 h 660904"/>
              <a:gd name="connsiteX1-3" fmla="*/ 0 w 3087232"/>
              <a:gd name="connsiteY1-4" fmla="*/ 330452 h 660904"/>
              <a:gd name="connsiteX2-5" fmla="*/ 0 w 3087232"/>
              <a:gd name="connsiteY2-6" fmla="*/ 330452 h 660904"/>
              <a:gd name="connsiteX3-7" fmla="*/ 0 w 3087232"/>
              <a:gd name="connsiteY3-8" fmla="*/ 330451 h 660904"/>
              <a:gd name="connsiteX4-9" fmla="*/ 330452 w 3087232"/>
              <a:gd name="connsiteY4-10" fmla="*/ 0 h 660904"/>
              <a:gd name="connsiteX5-11" fmla="*/ 3087232 w 3087232"/>
              <a:gd name="connsiteY5-12" fmla="*/ 0 h 660904"/>
              <a:gd name="connsiteX6-13" fmla="*/ 3087232 w 3087232"/>
              <a:gd name="connsiteY6-14" fmla="*/ 660904 h 660904"/>
              <a:gd name="connsiteX7-15" fmla="*/ 330452 w 3087232"/>
              <a:gd name="connsiteY7-16" fmla="*/ 660903 h 660904"/>
              <a:gd name="connsiteX8-17" fmla="*/ 25969 w 3087232"/>
              <a:gd name="connsiteY8-18" fmla="*/ 459078 h 660904"/>
              <a:gd name="connsiteX9-19" fmla="*/ 25969 w 3087232"/>
              <a:gd name="connsiteY9-20" fmla="*/ 201825 h 660904"/>
              <a:gd name="connsiteX10-21" fmla="*/ 330452 w 3087232"/>
              <a:gd name="connsiteY10-22" fmla="*/ 0 h 660904"/>
              <a:gd name="connsiteX0-23" fmla="*/ 0 w 3087232"/>
              <a:gd name="connsiteY0-24" fmla="*/ 330452 h 660904"/>
              <a:gd name="connsiteX1-25" fmla="*/ 0 w 3087232"/>
              <a:gd name="connsiteY1-26" fmla="*/ 330452 h 660904"/>
              <a:gd name="connsiteX2-27" fmla="*/ 0 w 3087232"/>
              <a:gd name="connsiteY2-28" fmla="*/ 330452 h 660904"/>
              <a:gd name="connsiteX3-29" fmla="*/ 330452 w 3087232"/>
              <a:gd name="connsiteY3-30" fmla="*/ 0 h 660904"/>
              <a:gd name="connsiteX4-31" fmla="*/ 3087232 w 3087232"/>
              <a:gd name="connsiteY4-32" fmla="*/ 0 h 660904"/>
              <a:gd name="connsiteX5-33" fmla="*/ 3087232 w 3087232"/>
              <a:gd name="connsiteY5-34" fmla="*/ 660904 h 660904"/>
              <a:gd name="connsiteX6-35" fmla="*/ 330452 w 3087232"/>
              <a:gd name="connsiteY6-36" fmla="*/ 660903 h 660904"/>
              <a:gd name="connsiteX7-37" fmla="*/ 25969 w 3087232"/>
              <a:gd name="connsiteY7-38" fmla="*/ 459078 h 660904"/>
              <a:gd name="connsiteX8-39" fmla="*/ 25969 w 3087232"/>
              <a:gd name="connsiteY8-40" fmla="*/ 201825 h 660904"/>
              <a:gd name="connsiteX9-41" fmla="*/ 330452 w 3087232"/>
              <a:gd name="connsiteY9-42" fmla="*/ 0 h 660904"/>
              <a:gd name="connsiteX0-43" fmla="*/ 304483 w 3061263"/>
              <a:gd name="connsiteY0-44" fmla="*/ 0 h 660904"/>
              <a:gd name="connsiteX1-45" fmla="*/ 3061263 w 3061263"/>
              <a:gd name="connsiteY1-46" fmla="*/ 0 h 660904"/>
              <a:gd name="connsiteX2-47" fmla="*/ 3061263 w 3061263"/>
              <a:gd name="connsiteY2-48" fmla="*/ 660904 h 660904"/>
              <a:gd name="connsiteX3-49" fmla="*/ 304483 w 3061263"/>
              <a:gd name="connsiteY3-50" fmla="*/ 660903 h 660904"/>
              <a:gd name="connsiteX4-51" fmla="*/ 0 w 3061263"/>
              <a:gd name="connsiteY4-52" fmla="*/ 459078 h 660904"/>
              <a:gd name="connsiteX5-53" fmla="*/ 0 w 3061263"/>
              <a:gd name="connsiteY5-54" fmla="*/ 201825 h 660904"/>
              <a:gd name="connsiteX6-55" fmla="*/ 304483 w 3061263"/>
              <a:gd name="connsiteY6-56" fmla="*/ 0 h 660904"/>
              <a:gd name="connsiteX0-57" fmla="*/ 312239 w 3069019"/>
              <a:gd name="connsiteY0-58" fmla="*/ 0 h 660904"/>
              <a:gd name="connsiteX1-59" fmla="*/ 3069019 w 3069019"/>
              <a:gd name="connsiteY1-60" fmla="*/ 0 h 660904"/>
              <a:gd name="connsiteX2-61" fmla="*/ 3069019 w 3069019"/>
              <a:gd name="connsiteY2-62" fmla="*/ 660904 h 660904"/>
              <a:gd name="connsiteX3-63" fmla="*/ 312239 w 3069019"/>
              <a:gd name="connsiteY3-64" fmla="*/ 660903 h 660904"/>
              <a:gd name="connsiteX4-65" fmla="*/ 7756 w 3069019"/>
              <a:gd name="connsiteY4-66" fmla="*/ 459078 h 660904"/>
              <a:gd name="connsiteX5-67" fmla="*/ 0 w 3069019"/>
              <a:gd name="connsiteY5-68" fmla="*/ 330134 h 660904"/>
              <a:gd name="connsiteX6-69" fmla="*/ 7756 w 3069019"/>
              <a:gd name="connsiteY6-70" fmla="*/ 201825 h 660904"/>
              <a:gd name="connsiteX7-71" fmla="*/ 312239 w 3069019"/>
              <a:gd name="connsiteY7-72" fmla="*/ 0 h 660904"/>
              <a:gd name="connsiteX0-73" fmla="*/ 328375 w 3085155"/>
              <a:gd name="connsiteY0-74" fmla="*/ 0 h 660904"/>
              <a:gd name="connsiteX1-75" fmla="*/ 3085155 w 3085155"/>
              <a:gd name="connsiteY1-76" fmla="*/ 0 h 660904"/>
              <a:gd name="connsiteX2-77" fmla="*/ 3085155 w 3085155"/>
              <a:gd name="connsiteY2-78" fmla="*/ 660904 h 660904"/>
              <a:gd name="connsiteX3-79" fmla="*/ 328375 w 3085155"/>
              <a:gd name="connsiteY3-80" fmla="*/ 660903 h 660904"/>
              <a:gd name="connsiteX4-81" fmla="*/ 23892 w 3085155"/>
              <a:gd name="connsiteY4-82" fmla="*/ 459078 h 660904"/>
              <a:gd name="connsiteX5-83" fmla="*/ 0 w 3085155"/>
              <a:gd name="connsiteY5-84" fmla="*/ 324755 h 660904"/>
              <a:gd name="connsiteX6-85" fmla="*/ 23892 w 3085155"/>
              <a:gd name="connsiteY6-86" fmla="*/ 201825 h 660904"/>
              <a:gd name="connsiteX7-87" fmla="*/ 328375 w 3085155"/>
              <a:gd name="connsiteY7-88" fmla="*/ 0 h 660904"/>
              <a:gd name="connsiteX0-89" fmla="*/ 339133 w 3095913"/>
              <a:gd name="connsiteY0-90" fmla="*/ 0 h 660904"/>
              <a:gd name="connsiteX1-91" fmla="*/ 3095913 w 3095913"/>
              <a:gd name="connsiteY1-92" fmla="*/ 0 h 660904"/>
              <a:gd name="connsiteX2-93" fmla="*/ 3095913 w 3095913"/>
              <a:gd name="connsiteY2-94" fmla="*/ 660904 h 660904"/>
              <a:gd name="connsiteX3-95" fmla="*/ 339133 w 3095913"/>
              <a:gd name="connsiteY3-96" fmla="*/ 660903 h 660904"/>
              <a:gd name="connsiteX4-97" fmla="*/ 34650 w 3095913"/>
              <a:gd name="connsiteY4-98" fmla="*/ 459078 h 660904"/>
              <a:gd name="connsiteX5-99" fmla="*/ 0 w 3095913"/>
              <a:gd name="connsiteY5-100" fmla="*/ 324755 h 660904"/>
              <a:gd name="connsiteX6-101" fmla="*/ 34650 w 3095913"/>
              <a:gd name="connsiteY6-102" fmla="*/ 201825 h 660904"/>
              <a:gd name="connsiteX7-103" fmla="*/ 339133 w 3095913"/>
              <a:gd name="connsiteY7-104" fmla="*/ 0 h 660904"/>
              <a:gd name="connsiteX0-105" fmla="*/ 348204 w 3104984"/>
              <a:gd name="connsiteY0-106" fmla="*/ 0 h 660904"/>
              <a:gd name="connsiteX1-107" fmla="*/ 3104984 w 3104984"/>
              <a:gd name="connsiteY1-108" fmla="*/ 0 h 660904"/>
              <a:gd name="connsiteX2-109" fmla="*/ 3104984 w 3104984"/>
              <a:gd name="connsiteY2-110" fmla="*/ 660904 h 660904"/>
              <a:gd name="connsiteX3-111" fmla="*/ 348204 w 3104984"/>
              <a:gd name="connsiteY3-112" fmla="*/ 660903 h 660904"/>
              <a:gd name="connsiteX4-113" fmla="*/ 43721 w 3104984"/>
              <a:gd name="connsiteY4-114" fmla="*/ 459078 h 660904"/>
              <a:gd name="connsiteX5-115" fmla="*/ 9071 w 3104984"/>
              <a:gd name="connsiteY5-116" fmla="*/ 324755 h 660904"/>
              <a:gd name="connsiteX6-117" fmla="*/ 43721 w 3104984"/>
              <a:gd name="connsiteY6-118" fmla="*/ 201825 h 660904"/>
              <a:gd name="connsiteX7-119" fmla="*/ 348204 w 3104984"/>
              <a:gd name="connsiteY7-120" fmla="*/ 0 h 660904"/>
              <a:gd name="connsiteX0-121" fmla="*/ 343080 w 3099860"/>
              <a:gd name="connsiteY0-122" fmla="*/ 0 h 660904"/>
              <a:gd name="connsiteX1-123" fmla="*/ 3099860 w 3099860"/>
              <a:gd name="connsiteY1-124" fmla="*/ 0 h 660904"/>
              <a:gd name="connsiteX2-125" fmla="*/ 3099860 w 3099860"/>
              <a:gd name="connsiteY2-126" fmla="*/ 660904 h 660904"/>
              <a:gd name="connsiteX3-127" fmla="*/ 343080 w 3099860"/>
              <a:gd name="connsiteY3-128" fmla="*/ 660903 h 660904"/>
              <a:gd name="connsiteX4-129" fmla="*/ 38597 w 3099860"/>
              <a:gd name="connsiteY4-130" fmla="*/ 459078 h 660904"/>
              <a:gd name="connsiteX5-131" fmla="*/ 3947 w 3099860"/>
              <a:gd name="connsiteY5-132" fmla="*/ 324755 h 660904"/>
              <a:gd name="connsiteX6-133" fmla="*/ 38597 w 3099860"/>
              <a:gd name="connsiteY6-134" fmla="*/ 201825 h 660904"/>
              <a:gd name="connsiteX7-135" fmla="*/ 343080 w 3099860"/>
              <a:gd name="connsiteY7-136" fmla="*/ 0 h 660904"/>
              <a:gd name="connsiteX0-137" fmla="*/ 360262 w 3117042"/>
              <a:gd name="connsiteY0-138" fmla="*/ 0 h 660904"/>
              <a:gd name="connsiteX1-139" fmla="*/ 3117042 w 3117042"/>
              <a:gd name="connsiteY1-140" fmla="*/ 0 h 660904"/>
              <a:gd name="connsiteX2-141" fmla="*/ 3117042 w 3117042"/>
              <a:gd name="connsiteY2-142" fmla="*/ 660904 h 660904"/>
              <a:gd name="connsiteX3-143" fmla="*/ 360262 w 3117042"/>
              <a:gd name="connsiteY3-144" fmla="*/ 660903 h 660904"/>
              <a:gd name="connsiteX4-145" fmla="*/ 55779 w 3117042"/>
              <a:gd name="connsiteY4-146" fmla="*/ 459078 h 660904"/>
              <a:gd name="connsiteX5-147" fmla="*/ 4 w 3117042"/>
              <a:gd name="connsiteY5-148" fmla="*/ 324755 h 660904"/>
              <a:gd name="connsiteX6-149" fmla="*/ 55779 w 3117042"/>
              <a:gd name="connsiteY6-150" fmla="*/ 201825 h 660904"/>
              <a:gd name="connsiteX7-151" fmla="*/ 360262 w 3117042"/>
              <a:gd name="connsiteY7-152" fmla="*/ 0 h 660904"/>
              <a:gd name="connsiteX0-153" fmla="*/ 329093 w 3085873"/>
              <a:gd name="connsiteY0-154" fmla="*/ 0 h 660904"/>
              <a:gd name="connsiteX1-155" fmla="*/ 3085873 w 3085873"/>
              <a:gd name="connsiteY1-156" fmla="*/ 0 h 660904"/>
              <a:gd name="connsiteX2-157" fmla="*/ 3085873 w 3085873"/>
              <a:gd name="connsiteY2-158" fmla="*/ 660904 h 660904"/>
              <a:gd name="connsiteX3-159" fmla="*/ 329093 w 3085873"/>
              <a:gd name="connsiteY3-160" fmla="*/ 660903 h 660904"/>
              <a:gd name="connsiteX4-161" fmla="*/ 24610 w 3085873"/>
              <a:gd name="connsiteY4-162" fmla="*/ 459078 h 660904"/>
              <a:gd name="connsiteX5-163" fmla="*/ 26174 w 3085873"/>
              <a:gd name="connsiteY5-164" fmla="*/ 345880 h 660904"/>
              <a:gd name="connsiteX6-165" fmla="*/ 24610 w 3085873"/>
              <a:gd name="connsiteY6-166" fmla="*/ 201825 h 660904"/>
              <a:gd name="connsiteX7-167" fmla="*/ 329093 w 3085873"/>
              <a:gd name="connsiteY7-168" fmla="*/ 0 h 660904"/>
              <a:gd name="connsiteX0-169" fmla="*/ 339790 w 3096570"/>
              <a:gd name="connsiteY0-170" fmla="*/ 0 h 660904"/>
              <a:gd name="connsiteX1-171" fmla="*/ 3096570 w 3096570"/>
              <a:gd name="connsiteY1-172" fmla="*/ 0 h 660904"/>
              <a:gd name="connsiteX2-173" fmla="*/ 3096570 w 3096570"/>
              <a:gd name="connsiteY2-174" fmla="*/ 660904 h 660904"/>
              <a:gd name="connsiteX3-175" fmla="*/ 339790 w 3096570"/>
              <a:gd name="connsiteY3-176" fmla="*/ 660903 h 660904"/>
              <a:gd name="connsiteX4-177" fmla="*/ 35307 w 3096570"/>
              <a:gd name="connsiteY4-178" fmla="*/ 459078 h 660904"/>
              <a:gd name="connsiteX5-179" fmla="*/ 6693 w 3096570"/>
              <a:gd name="connsiteY5-180" fmla="*/ 339845 h 660904"/>
              <a:gd name="connsiteX6-181" fmla="*/ 35307 w 3096570"/>
              <a:gd name="connsiteY6-182" fmla="*/ 201825 h 660904"/>
              <a:gd name="connsiteX7-183" fmla="*/ 339790 w 3096570"/>
              <a:gd name="connsiteY7-184" fmla="*/ 0 h 660904"/>
              <a:gd name="connsiteX0-185" fmla="*/ 333109 w 3089889"/>
              <a:gd name="connsiteY0-186" fmla="*/ 0 h 660904"/>
              <a:gd name="connsiteX1-187" fmla="*/ 3089889 w 3089889"/>
              <a:gd name="connsiteY1-188" fmla="*/ 0 h 660904"/>
              <a:gd name="connsiteX2-189" fmla="*/ 3089889 w 3089889"/>
              <a:gd name="connsiteY2-190" fmla="*/ 660904 h 660904"/>
              <a:gd name="connsiteX3-191" fmla="*/ 333109 w 3089889"/>
              <a:gd name="connsiteY3-192" fmla="*/ 660903 h 660904"/>
              <a:gd name="connsiteX4-193" fmla="*/ 28626 w 3089889"/>
              <a:gd name="connsiteY4-194" fmla="*/ 459078 h 660904"/>
              <a:gd name="connsiteX5-195" fmla="*/ 12 w 3089889"/>
              <a:gd name="connsiteY5-196" fmla="*/ 339845 h 660904"/>
              <a:gd name="connsiteX6-197" fmla="*/ 28626 w 3089889"/>
              <a:gd name="connsiteY6-198" fmla="*/ 201825 h 660904"/>
              <a:gd name="connsiteX7-199" fmla="*/ 333109 w 3089889"/>
              <a:gd name="connsiteY7-200" fmla="*/ 0 h 660904"/>
              <a:gd name="connsiteX0-201" fmla="*/ 334316 w 3091096"/>
              <a:gd name="connsiteY0-202" fmla="*/ 0 h 660904"/>
              <a:gd name="connsiteX1-203" fmla="*/ 3091096 w 3091096"/>
              <a:gd name="connsiteY1-204" fmla="*/ 0 h 660904"/>
              <a:gd name="connsiteX2-205" fmla="*/ 3091096 w 3091096"/>
              <a:gd name="connsiteY2-206" fmla="*/ 660904 h 660904"/>
              <a:gd name="connsiteX3-207" fmla="*/ 334316 w 3091096"/>
              <a:gd name="connsiteY3-208" fmla="*/ 660903 h 660904"/>
              <a:gd name="connsiteX4-209" fmla="*/ 29833 w 3091096"/>
              <a:gd name="connsiteY4-210" fmla="*/ 459078 h 660904"/>
              <a:gd name="connsiteX5-211" fmla="*/ 1219 w 3091096"/>
              <a:gd name="connsiteY5-212" fmla="*/ 339845 h 660904"/>
              <a:gd name="connsiteX6-213" fmla="*/ 29833 w 3091096"/>
              <a:gd name="connsiteY6-214" fmla="*/ 201825 h 660904"/>
              <a:gd name="connsiteX7-215" fmla="*/ 334316 w 3091096"/>
              <a:gd name="connsiteY7-216" fmla="*/ 0 h 660904"/>
              <a:gd name="connsiteX0-217" fmla="*/ 334316 w 3091096"/>
              <a:gd name="connsiteY0-218" fmla="*/ 0 h 660904"/>
              <a:gd name="connsiteX1-219" fmla="*/ 3091096 w 3091096"/>
              <a:gd name="connsiteY1-220" fmla="*/ 0 h 660904"/>
              <a:gd name="connsiteX2-221" fmla="*/ 3091096 w 3091096"/>
              <a:gd name="connsiteY2-222" fmla="*/ 660904 h 660904"/>
              <a:gd name="connsiteX3-223" fmla="*/ 334316 w 3091096"/>
              <a:gd name="connsiteY3-224" fmla="*/ 660903 h 660904"/>
              <a:gd name="connsiteX4-225" fmla="*/ 29833 w 3091096"/>
              <a:gd name="connsiteY4-226" fmla="*/ 459078 h 660904"/>
              <a:gd name="connsiteX5-227" fmla="*/ 1219 w 3091096"/>
              <a:gd name="connsiteY5-228" fmla="*/ 339845 h 660904"/>
              <a:gd name="connsiteX6-229" fmla="*/ 29833 w 3091096"/>
              <a:gd name="connsiteY6-230" fmla="*/ 201825 h 660904"/>
              <a:gd name="connsiteX7-231" fmla="*/ 334316 w 3091096"/>
              <a:gd name="connsiteY7-232" fmla="*/ 0 h 660904"/>
              <a:gd name="connsiteX0-233" fmla="*/ 336038 w 3092818"/>
              <a:gd name="connsiteY0-234" fmla="*/ 0 h 660904"/>
              <a:gd name="connsiteX1-235" fmla="*/ 3092818 w 3092818"/>
              <a:gd name="connsiteY1-236" fmla="*/ 0 h 660904"/>
              <a:gd name="connsiteX2-237" fmla="*/ 3092818 w 3092818"/>
              <a:gd name="connsiteY2-238" fmla="*/ 660904 h 660904"/>
              <a:gd name="connsiteX3-239" fmla="*/ 336038 w 3092818"/>
              <a:gd name="connsiteY3-240" fmla="*/ 660903 h 660904"/>
              <a:gd name="connsiteX4-241" fmla="*/ 31555 w 3092818"/>
              <a:gd name="connsiteY4-242" fmla="*/ 459078 h 660904"/>
              <a:gd name="connsiteX5-243" fmla="*/ 2941 w 3092818"/>
              <a:gd name="connsiteY5-244" fmla="*/ 339845 h 660904"/>
              <a:gd name="connsiteX6-245" fmla="*/ 31555 w 3092818"/>
              <a:gd name="connsiteY6-246" fmla="*/ 201825 h 660904"/>
              <a:gd name="connsiteX7-247" fmla="*/ 336038 w 3092818"/>
              <a:gd name="connsiteY7-248" fmla="*/ 0 h 660904"/>
              <a:gd name="connsiteX0-249" fmla="*/ 334514 w 3091294"/>
              <a:gd name="connsiteY0-250" fmla="*/ 0 h 660904"/>
              <a:gd name="connsiteX1-251" fmla="*/ 3091294 w 3091294"/>
              <a:gd name="connsiteY1-252" fmla="*/ 0 h 660904"/>
              <a:gd name="connsiteX2-253" fmla="*/ 3091294 w 3091294"/>
              <a:gd name="connsiteY2-254" fmla="*/ 660904 h 660904"/>
              <a:gd name="connsiteX3-255" fmla="*/ 334514 w 3091294"/>
              <a:gd name="connsiteY3-256" fmla="*/ 660903 h 660904"/>
              <a:gd name="connsiteX4-257" fmla="*/ 30031 w 3091294"/>
              <a:gd name="connsiteY4-258" fmla="*/ 459078 h 660904"/>
              <a:gd name="connsiteX5-259" fmla="*/ 1417 w 3091294"/>
              <a:gd name="connsiteY5-260" fmla="*/ 339845 h 660904"/>
              <a:gd name="connsiteX6-261" fmla="*/ 30031 w 3091294"/>
              <a:gd name="connsiteY6-262" fmla="*/ 201825 h 660904"/>
              <a:gd name="connsiteX7-263" fmla="*/ 334514 w 3091294"/>
              <a:gd name="connsiteY7-264" fmla="*/ 0 h 660904"/>
              <a:gd name="connsiteX0-265" fmla="*/ 333109 w 3089889"/>
              <a:gd name="connsiteY0-266" fmla="*/ 0 h 660904"/>
              <a:gd name="connsiteX1-267" fmla="*/ 3089889 w 3089889"/>
              <a:gd name="connsiteY1-268" fmla="*/ 0 h 660904"/>
              <a:gd name="connsiteX2-269" fmla="*/ 3089889 w 3089889"/>
              <a:gd name="connsiteY2-270" fmla="*/ 660904 h 660904"/>
              <a:gd name="connsiteX3-271" fmla="*/ 333109 w 3089889"/>
              <a:gd name="connsiteY3-272" fmla="*/ 660903 h 660904"/>
              <a:gd name="connsiteX4-273" fmla="*/ 28626 w 3089889"/>
              <a:gd name="connsiteY4-274" fmla="*/ 459078 h 660904"/>
              <a:gd name="connsiteX5-275" fmla="*/ 12 w 3089889"/>
              <a:gd name="connsiteY5-276" fmla="*/ 339845 h 660904"/>
              <a:gd name="connsiteX6-277" fmla="*/ 28626 w 3089889"/>
              <a:gd name="connsiteY6-278" fmla="*/ 201825 h 660904"/>
              <a:gd name="connsiteX7-279" fmla="*/ 333109 w 3089889"/>
              <a:gd name="connsiteY7-280" fmla="*/ 0 h 660904"/>
              <a:gd name="connsiteX0-281" fmla="*/ 339141 w 3095921"/>
              <a:gd name="connsiteY0-282" fmla="*/ 0 h 660904"/>
              <a:gd name="connsiteX1-283" fmla="*/ 3095921 w 3095921"/>
              <a:gd name="connsiteY1-284" fmla="*/ 0 h 660904"/>
              <a:gd name="connsiteX2-285" fmla="*/ 3095921 w 3095921"/>
              <a:gd name="connsiteY2-286" fmla="*/ 660904 h 660904"/>
              <a:gd name="connsiteX3-287" fmla="*/ 339141 w 3095921"/>
              <a:gd name="connsiteY3-288" fmla="*/ 660903 h 660904"/>
              <a:gd name="connsiteX4-289" fmla="*/ 34658 w 3095921"/>
              <a:gd name="connsiteY4-290" fmla="*/ 459078 h 660904"/>
              <a:gd name="connsiteX5-291" fmla="*/ 8 w 3095921"/>
              <a:gd name="connsiteY5-292" fmla="*/ 336827 h 660904"/>
              <a:gd name="connsiteX6-293" fmla="*/ 34658 w 3095921"/>
              <a:gd name="connsiteY6-294" fmla="*/ 201825 h 660904"/>
              <a:gd name="connsiteX7-295" fmla="*/ 339141 w 3095921"/>
              <a:gd name="connsiteY7-296" fmla="*/ 0 h 660904"/>
              <a:gd name="connsiteX0-297" fmla="*/ 333110 w 3089890"/>
              <a:gd name="connsiteY0-298" fmla="*/ 0 h 660904"/>
              <a:gd name="connsiteX1-299" fmla="*/ 3089890 w 3089890"/>
              <a:gd name="connsiteY1-300" fmla="*/ 0 h 660904"/>
              <a:gd name="connsiteX2-301" fmla="*/ 3089890 w 3089890"/>
              <a:gd name="connsiteY2-302" fmla="*/ 660904 h 660904"/>
              <a:gd name="connsiteX3-303" fmla="*/ 333110 w 3089890"/>
              <a:gd name="connsiteY3-304" fmla="*/ 660903 h 660904"/>
              <a:gd name="connsiteX4-305" fmla="*/ 28627 w 3089890"/>
              <a:gd name="connsiteY4-306" fmla="*/ 459078 h 660904"/>
              <a:gd name="connsiteX5-307" fmla="*/ 12 w 3089890"/>
              <a:gd name="connsiteY5-308" fmla="*/ 336827 h 660904"/>
              <a:gd name="connsiteX6-309" fmla="*/ 28627 w 3089890"/>
              <a:gd name="connsiteY6-310" fmla="*/ 201825 h 660904"/>
              <a:gd name="connsiteX7-311" fmla="*/ 333110 w 3089890"/>
              <a:gd name="connsiteY7-312" fmla="*/ 0 h 660904"/>
              <a:gd name="connsiteX0-313" fmla="*/ 333110 w 3089890"/>
              <a:gd name="connsiteY0-314" fmla="*/ 0 h 660904"/>
              <a:gd name="connsiteX1-315" fmla="*/ 3089890 w 3089890"/>
              <a:gd name="connsiteY1-316" fmla="*/ 0 h 660904"/>
              <a:gd name="connsiteX2-317" fmla="*/ 3089890 w 3089890"/>
              <a:gd name="connsiteY2-318" fmla="*/ 660904 h 660904"/>
              <a:gd name="connsiteX3-319" fmla="*/ 333110 w 3089890"/>
              <a:gd name="connsiteY3-320" fmla="*/ 660903 h 660904"/>
              <a:gd name="connsiteX4-321" fmla="*/ 28627 w 3089890"/>
              <a:gd name="connsiteY4-322" fmla="*/ 459078 h 660904"/>
              <a:gd name="connsiteX5-323" fmla="*/ 12 w 3089890"/>
              <a:gd name="connsiteY5-324" fmla="*/ 336827 h 660904"/>
              <a:gd name="connsiteX6-325" fmla="*/ 28627 w 3089890"/>
              <a:gd name="connsiteY6-326" fmla="*/ 201825 h 660904"/>
              <a:gd name="connsiteX7-327" fmla="*/ 333110 w 3089890"/>
              <a:gd name="connsiteY7-328" fmla="*/ 0 h 660904"/>
              <a:gd name="connsiteX0-329" fmla="*/ 333110 w 3089890"/>
              <a:gd name="connsiteY0-330" fmla="*/ 0 h 660904"/>
              <a:gd name="connsiteX1-331" fmla="*/ 3089890 w 3089890"/>
              <a:gd name="connsiteY1-332" fmla="*/ 0 h 660904"/>
              <a:gd name="connsiteX2-333" fmla="*/ 3089890 w 3089890"/>
              <a:gd name="connsiteY2-334" fmla="*/ 660904 h 660904"/>
              <a:gd name="connsiteX3-335" fmla="*/ 333110 w 3089890"/>
              <a:gd name="connsiteY3-336" fmla="*/ 660903 h 660904"/>
              <a:gd name="connsiteX4-337" fmla="*/ 28627 w 3089890"/>
              <a:gd name="connsiteY4-338" fmla="*/ 459078 h 660904"/>
              <a:gd name="connsiteX5-339" fmla="*/ 12 w 3089890"/>
              <a:gd name="connsiteY5-340" fmla="*/ 336827 h 660904"/>
              <a:gd name="connsiteX6-341" fmla="*/ 28627 w 3089890"/>
              <a:gd name="connsiteY6-342" fmla="*/ 201825 h 660904"/>
              <a:gd name="connsiteX7-343" fmla="*/ 333110 w 3089890"/>
              <a:gd name="connsiteY7-344" fmla="*/ 0 h 660904"/>
              <a:gd name="connsiteX0-345" fmla="*/ 333111 w 3089891"/>
              <a:gd name="connsiteY0-346" fmla="*/ 0 h 660904"/>
              <a:gd name="connsiteX1-347" fmla="*/ 3089891 w 3089891"/>
              <a:gd name="connsiteY1-348" fmla="*/ 0 h 660904"/>
              <a:gd name="connsiteX2-349" fmla="*/ 3089891 w 3089891"/>
              <a:gd name="connsiteY2-350" fmla="*/ 660904 h 660904"/>
              <a:gd name="connsiteX3-351" fmla="*/ 333111 w 3089891"/>
              <a:gd name="connsiteY3-352" fmla="*/ 660903 h 660904"/>
              <a:gd name="connsiteX4-353" fmla="*/ 28628 w 3089891"/>
              <a:gd name="connsiteY4-354" fmla="*/ 459078 h 660904"/>
              <a:gd name="connsiteX5-355" fmla="*/ 13 w 3089891"/>
              <a:gd name="connsiteY5-356" fmla="*/ 336827 h 660904"/>
              <a:gd name="connsiteX6-357" fmla="*/ 28628 w 3089891"/>
              <a:gd name="connsiteY6-358" fmla="*/ 201825 h 660904"/>
              <a:gd name="connsiteX7-359" fmla="*/ 333111 w 3089891"/>
              <a:gd name="connsiteY7-360" fmla="*/ 0 h 660904"/>
              <a:gd name="connsiteX0-361" fmla="*/ 333113 w 3089893"/>
              <a:gd name="connsiteY0-362" fmla="*/ 0 h 660904"/>
              <a:gd name="connsiteX1-363" fmla="*/ 3089893 w 3089893"/>
              <a:gd name="connsiteY1-364" fmla="*/ 0 h 660904"/>
              <a:gd name="connsiteX2-365" fmla="*/ 3089893 w 3089893"/>
              <a:gd name="connsiteY2-366" fmla="*/ 660904 h 660904"/>
              <a:gd name="connsiteX3-367" fmla="*/ 333113 w 3089893"/>
              <a:gd name="connsiteY3-368" fmla="*/ 660903 h 660904"/>
              <a:gd name="connsiteX4-369" fmla="*/ 25612 w 3089893"/>
              <a:gd name="connsiteY4-370" fmla="*/ 456061 h 660904"/>
              <a:gd name="connsiteX5-371" fmla="*/ 15 w 3089893"/>
              <a:gd name="connsiteY5-372" fmla="*/ 336827 h 660904"/>
              <a:gd name="connsiteX6-373" fmla="*/ 28630 w 3089893"/>
              <a:gd name="connsiteY6-374" fmla="*/ 201825 h 660904"/>
              <a:gd name="connsiteX7-375" fmla="*/ 333113 w 3089893"/>
              <a:gd name="connsiteY7-376" fmla="*/ 0 h 660904"/>
              <a:gd name="connsiteX0-377" fmla="*/ 333113 w 3089893"/>
              <a:gd name="connsiteY0-378" fmla="*/ 0 h 660904"/>
              <a:gd name="connsiteX1-379" fmla="*/ 3089893 w 3089893"/>
              <a:gd name="connsiteY1-380" fmla="*/ 0 h 660904"/>
              <a:gd name="connsiteX2-381" fmla="*/ 3089893 w 3089893"/>
              <a:gd name="connsiteY2-382" fmla="*/ 660904 h 660904"/>
              <a:gd name="connsiteX3-383" fmla="*/ 333113 w 3089893"/>
              <a:gd name="connsiteY3-384" fmla="*/ 660903 h 660904"/>
              <a:gd name="connsiteX4-385" fmla="*/ 25612 w 3089893"/>
              <a:gd name="connsiteY4-386" fmla="*/ 456061 h 660904"/>
              <a:gd name="connsiteX5-387" fmla="*/ 15 w 3089893"/>
              <a:gd name="connsiteY5-388" fmla="*/ 336827 h 660904"/>
              <a:gd name="connsiteX6-389" fmla="*/ 28630 w 3089893"/>
              <a:gd name="connsiteY6-390" fmla="*/ 201825 h 660904"/>
              <a:gd name="connsiteX7-391" fmla="*/ 333113 w 3089893"/>
              <a:gd name="connsiteY7-392" fmla="*/ 0 h 660904"/>
              <a:gd name="connsiteX0-393" fmla="*/ 333113 w 3089893"/>
              <a:gd name="connsiteY0-394" fmla="*/ 0 h 660904"/>
              <a:gd name="connsiteX1-395" fmla="*/ 3089893 w 3089893"/>
              <a:gd name="connsiteY1-396" fmla="*/ 0 h 660904"/>
              <a:gd name="connsiteX2-397" fmla="*/ 3089893 w 3089893"/>
              <a:gd name="connsiteY2-398" fmla="*/ 660904 h 660904"/>
              <a:gd name="connsiteX3-399" fmla="*/ 333113 w 3089893"/>
              <a:gd name="connsiteY3-400" fmla="*/ 660903 h 660904"/>
              <a:gd name="connsiteX4-401" fmla="*/ 25612 w 3089893"/>
              <a:gd name="connsiteY4-402" fmla="*/ 456061 h 660904"/>
              <a:gd name="connsiteX5-403" fmla="*/ 15 w 3089893"/>
              <a:gd name="connsiteY5-404" fmla="*/ 333809 h 660904"/>
              <a:gd name="connsiteX6-405" fmla="*/ 28630 w 3089893"/>
              <a:gd name="connsiteY6-406" fmla="*/ 201825 h 660904"/>
              <a:gd name="connsiteX7-407" fmla="*/ 333113 w 3089893"/>
              <a:gd name="connsiteY7-408" fmla="*/ 0 h 6609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089893" h="660904">
                <a:moveTo>
                  <a:pt x="333113" y="0"/>
                </a:moveTo>
                <a:lnTo>
                  <a:pt x="3089893" y="0"/>
                </a:lnTo>
                <a:lnTo>
                  <a:pt x="3089893" y="660904"/>
                </a:lnTo>
                <a:lnTo>
                  <a:pt x="333113" y="660903"/>
                </a:lnTo>
                <a:cubicBezTo>
                  <a:pt x="196235" y="660903"/>
                  <a:pt x="75777" y="574665"/>
                  <a:pt x="25612" y="456061"/>
                </a:cubicBezTo>
                <a:cubicBezTo>
                  <a:pt x="11044" y="411287"/>
                  <a:pt x="-488" y="376182"/>
                  <a:pt x="15" y="333809"/>
                </a:cubicBezTo>
                <a:cubicBezTo>
                  <a:pt x="518" y="291436"/>
                  <a:pt x="11340" y="249915"/>
                  <a:pt x="28630" y="201825"/>
                </a:cubicBezTo>
                <a:cubicBezTo>
                  <a:pt x="78795" y="83221"/>
                  <a:pt x="196235" y="0"/>
                  <a:pt x="333113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rot="10800000" flipH="1">
            <a:off x="7052686" y="1766432"/>
            <a:ext cx="219075" cy="6462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>
            <p:custDataLst>
              <p:tags r:id="rId8"/>
            </p:custDataLst>
          </p:nvPr>
        </p:nvSpPr>
        <p:spPr>
          <a:xfrm rot="11841932" flipH="1">
            <a:off x="7164801" y="1789937"/>
            <a:ext cx="222394" cy="65606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 flipH="1">
            <a:off x="7448550" y="1904909"/>
            <a:ext cx="1582354" cy="369332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zh-CN" altLang="en-US" sz="2400">
                <a:latin typeface="+mj-lt"/>
                <a:ea typeface="+mj-ea"/>
                <a:cs typeface="+mj-cs"/>
              </a:rPr>
              <a:t>打斗场景</a:t>
            </a:r>
            <a:endParaRPr lang="zh-CN" altLang="en-US" sz="2400">
              <a:latin typeface="+mj-lt"/>
              <a:ea typeface="+mj-ea"/>
              <a:cs typeface="+mj-cs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 flipH="1">
            <a:off x="6421395" y="1898559"/>
            <a:ext cx="574141" cy="461665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19" name="任意多边形: 形状 18"/>
          <p:cNvSpPr/>
          <p:nvPr>
            <p:custDataLst>
              <p:tags r:id="rId11"/>
            </p:custDataLst>
          </p:nvPr>
        </p:nvSpPr>
        <p:spPr>
          <a:xfrm>
            <a:off x="2623561" y="2913401"/>
            <a:ext cx="3201552" cy="713151"/>
          </a:xfrm>
          <a:custGeom>
            <a:avLst/>
            <a:gdLst>
              <a:gd name="connsiteX0" fmla="*/ 0 w 3087232"/>
              <a:gd name="connsiteY0" fmla="*/ 330451 h 660904"/>
              <a:gd name="connsiteX1" fmla="*/ 0 w 3087232"/>
              <a:gd name="connsiteY1" fmla="*/ 330452 h 660904"/>
              <a:gd name="connsiteX2" fmla="*/ 0 w 3087232"/>
              <a:gd name="connsiteY2" fmla="*/ 330452 h 660904"/>
              <a:gd name="connsiteX3" fmla="*/ 330452 w 3087232"/>
              <a:gd name="connsiteY3" fmla="*/ 0 h 660904"/>
              <a:gd name="connsiteX4" fmla="*/ 3087232 w 3087232"/>
              <a:gd name="connsiteY4" fmla="*/ 0 h 660904"/>
              <a:gd name="connsiteX5" fmla="*/ 3087232 w 3087232"/>
              <a:gd name="connsiteY5" fmla="*/ 660904 h 660904"/>
              <a:gd name="connsiteX6" fmla="*/ 330452 w 3087232"/>
              <a:gd name="connsiteY6" fmla="*/ 660903 h 660904"/>
              <a:gd name="connsiteX7" fmla="*/ 25969 w 3087232"/>
              <a:gd name="connsiteY7" fmla="*/ 459078 h 660904"/>
              <a:gd name="connsiteX8" fmla="*/ 0 w 3087232"/>
              <a:gd name="connsiteY8" fmla="*/ 330452 h 660904"/>
              <a:gd name="connsiteX9" fmla="*/ 25969 w 3087232"/>
              <a:gd name="connsiteY9" fmla="*/ 201825 h 660904"/>
              <a:gd name="connsiteX10" fmla="*/ 330452 w 3087232"/>
              <a:gd name="connsiteY10" fmla="*/ 0 h 660904"/>
              <a:gd name="connsiteX0-1" fmla="*/ 0 w 3087232"/>
              <a:gd name="connsiteY0-2" fmla="*/ 330451 h 660904"/>
              <a:gd name="connsiteX1-3" fmla="*/ 0 w 3087232"/>
              <a:gd name="connsiteY1-4" fmla="*/ 330452 h 660904"/>
              <a:gd name="connsiteX2-5" fmla="*/ 0 w 3087232"/>
              <a:gd name="connsiteY2-6" fmla="*/ 330452 h 660904"/>
              <a:gd name="connsiteX3-7" fmla="*/ 0 w 3087232"/>
              <a:gd name="connsiteY3-8" fmla="*/ 330451 h 660904"/>
              <a:gd name="connsiteX4-9" fmla="*/ 330452 w 3087232"/>
              <a:gd name="connsiteY4-10" fmla="*/ 0 h 660904"/>
              <a:gd name="connsiteX5-11" fmla="*/ 3087232 w 3087232"/>
              <a:gd name="connsiteY5-12" fmla="*/ 0 h 660904"/>
              <a:gd name="connsiteX6-13" fmla="*/ 3087232 w 3087232"/>
              <a:gd name="connsiteY6-14" fmla="*/ 660904 h 660904"/>
              <a:gd name="connsiteX7-15" fmla="*/ 330452 w 3087232"/>
              <a:gd name="connsiteY7-16" fmla="*/ 660903 h 660904"/>
              <a:gd name="connsiteX8-17" fmla="*/ 25969 w 3087232"/>
              <a:gd name="connsiteY8-18" fmla="*/ 459078 h 660904"/>
              <a:gd name="connsiteX9-19" fmla="*/ 25969 w 3087232"/>
              <a:gd name="connsiteY9-20" fmla="*/ 201825 h 660904"/>
              <a:gd name="connsiteX10-21" fmla="*/ 330452 w 3087232"/>
              <a:gd name="connsiteY10-22" fmla="*/ 0 h 660904"/>
              <a:gd name="connsiteX0-23" fmla="*/ 0 w 3087232"/>
              <a:gd name="connsiteY0-24" fmla="*/ 330452 h 660904"/>
              <a:gd name="connsiteX1-25" fmla="*/ 0 w 3087232"/>
              <a:gd name="connsiteY1-26" fmla="*/ 330452 h 660904"/>
              <a:gd name="connsiteX2-27" fmla="*/ 0 w 3087232"/>
              <a:gd name="connsiteY2-28" fmla="*/ 330452 h 660904"/>
              <a:gd name="connsiteX3-29" fmla="*/ 330452 w 3087232"/>
              <a:gd name="connsiteY3-30" fmla="*/ 0 h 660904"/>
              <a:gd name="connsiteX4-31" fmla="*/ 3087232 w 3087232"/>
              <a:gd name="connsiteY4-32" fmla="*/ 0 h 660904"/>
              <a:gd name="connsiteX5-33" fmla="*/ 3087232 w 3087232"/>
              <a:gd name="connsiteY5-34" fmla="*/ 660904 h 660904"/>
              <a:gd name="connsiteX6-35" fmla="*/ 330452 w 3087232"/>
              <a:gd name="connsiteY6-36" fmla="*/ 660903 h 660904"/>
              <a:gd name="connsiteX7-37" fmla="*/ 25969 w 3087232"/>
              <a:gd name="connsiteY7-38" fmla="*/ 459078 h 660904"/>
              <a:gd name="connsiteX8-39" fmla="*/ 25969 w 3087232"/>
              <a:gd name="connsiteY8-40" fmla="*/ 201825 h 660904"/>
              <a:gd name="connsiteX9-41" fmla="*/ 330452 w 3087232"/>
              <a:gd name="connsiteY9-42" fmla="*/ 0 h 660904"/>
              <a:gd name="connsiteX0-43" fmla="*/ 304483 w 3061263"/>
              <a:gd name="connsiteY0-44" fmla="*/ 0 h 660904"/>
              <a:gd name="connsiteX1-45" fmla="*/ 3061263 w 3061263"/>
              <a:gd name="connsiteY1-46" fmla="*/ 0 h 660904"/>
              <a:gd name="connsiteX2-47" fmla="*/ 3061263 w 3061263"/>
              <a:gd name="connsiteY2-48" fmla="*/ 660904 h 660904"/>
              <a:gd name="connsiteX3-49" fmla="*/ 304483 w 3061263"/>
              <a:gd name="connsiteY3-50" fmla="*/ 660903 h 660904"/>
              <a:gd name="connsiteX4-51" fmla="*/ 0 w 3061263"/>
              <a:gd name="connsiteY4-52" fmla="*/ 459078 h 660904"/>
              <a:gd name="connsiteX5-53" fmla="*/ 0 w 3061263"/>
              <a:gd name="connsiteY5-54" fmla="*/ 201825 h 660904"/>
              <a:gd name="connsiteX6-55" fmla="*/ 304483 w 3061263"/>
              <a:gd name="connsiteY6-56" fmla="*/ 0 h 660904"/>
              <a:gd name="connsiteX0-57" fmla="*/ 312239 w 3069019"/>
              <a:gd name="connsiteY0-58" fmla="*/ 0 h 660904"/>
              <a:gd name="connsiteX1-59" fmla="*/ 3069019 w 3069019"/>
              <a:gd name="connsiteY1-60" fmla="*/ 0 h 660904"/>
              <a:gd name="connsiteX2-61" fmla="*/ 3069019 w 3069019"/>
              <a:gd name="connsiteY2-62" fmla="*/ 660904 h 660904"/>
              <a:gd name="connsiteX3-63" fmla="*/ 312239 w 3069019"/>
              <a:gd name="connsiteY3-64" fmla="*/ 660903 h 660904"/>
              <a:gd name="connsiteX4-65" fmla="*/ 7756 w 3069019"/>
              <a:gd name="connsiteY4-66" fmla="*/ 459078 h 660904"/>
              <a:gd name="connsiteX5-67" fmla="*/ 0 w 3069019"/>
              <a:gd name="connsiteY5-68" fmla="*/ 330134 h 660904"/>
              <a:gd name="connsiteX6-69" fmla="*/ 7756 w 3069019"/>
              <a:gd name="connsiteY6-70" fmla="*/ 201825 h 660904"/>
              <a:gd name="connsiteX7-71" fmla="*/ 312239 w 3069019"/>
              <a:gd name="connsiteY7-72" fmla="*/ 0 h 660904"/>
              <a:gd name="connsiteX0-73" fmla="*/ 328375 w 3085155"/>
              <a:gd name="connsiteY0-74" fmla="*/ 0 h 660904"/>
              <a:gd name="connsiteX1-75" fmla="*/ 3085155 w 3085155"/>
              <a:gd name="connsiteY1-76" fmla="*/ 0 h 660904"/>
              <a:gd name="connsiteX2-77" fmla="*/ 3085155 w 3085155"/>
              <a:gd name="connsiteY2-78" fmla="*/ 660904 h 660904"/>
              <a:gd name="connsiteX3-79" fmla="*/ 328375 w 3085155"/>
              <a:gd name="connsiteY3-80" fmla="*/ 660903 h 660904"/>
              <a:gd name="connsiteX4-81" fmla="*/ 23892 w 3085155"/>
              <a:gd name="connsiteY4-82" fmla="*/ 459078 h 660904"/>
              <a:gd name="connsiteX5-83" fmla="*/ 0 w 3085155"/>
              <a:gd name="connsiteY5-84" fmla="*/ 324755 h 660904"/>
              <a:gd name="connsiteX6-85" fmla="*/ 23892 w 3085155"/>
              <a:gd name="connsiteY6-86" fmla="*/ 201825 h 660904"/>
              <a:gd name="connsiteX7-87" fmla="*/ 328375 w 3085155"/>
              <a:gd name="connsiteY7-88" fmla="*/ 0 h 660904"/>
              <a:gd name="connsiteX0-89" fmla="*/ 339133 w 3095913"/>
              <a:gd name="connsiteY0-90" fmla="*/ 0 h 660904"/>
              <a:gd name="connsiteX1-91" fmla="*/ 3095913 w 3095913"/>
              <a:gd name="connsiteY1-92" fmla="*/ 0 h 660904"/>
              <a:gd name="connsiteX2-93" fmla="*/ 3095913 w 3095913"/>
              <a:gd name="connsiteY2-94" fmla="*/ 660904 h 660904"/>
              <a:gd name="connsiteX3-95" fmla="*/ 339133 w 3095913"/>
              <a:gd name="connsiteY3-96" fmla="*/ 660903 h 660904"/>
              <a:gd name="connsiteX4-97" fmla="*/ 34650 w 3095913"/>
              <a:gd name="connsiteY4-98" fmla="*/ 459078 h 660904"/>
              <a:gd name="connsiteX5-99" fmla="*/ 0 w 3095913"/>
              <a:gd name="connsiteY5-100" fmla="*/ 324755 h 660904"/>
              <a:gd name="connsiteX6-101" fmla="*/ 34650 w 3095913"/>
              <a:gd name="connsiteY6-102" fmla="*/ 201825 h 660904"/>
              <a:gd name="connsiteX7-103" fmla="*/ 339133 w 3095913"/>
              <a:gd name="connsiteY7-104" fmla="*/ 0 h 660904"/>
              <a:gd name="connsiteX0-105" fmla="*/ 348204 w 3104984"/>
              <a:gd name="connsiteY0-106" fmla="*/ 0 h 660904"/>
              <a:gd name="connsiteX1-107" fmla="*/ 3104984 w 3104984"/>
              <a:gd name="connsiteY1-108" fmla="*/ 0 h 660904"/>
              <a:gd name="connsiteX2-109" fmla="*/ 3104984 w 3104984"/>
              <a:gd name="connsiteY2-110" fmla="*/ 660904 h 660904"/>
              <a:gd name="connsiteX3-111" fmla="*/ 348204 w 3104984"/>
              <a:gd name="connsiteY3-112" fmla="*/ 660903 h 660904"/>
              <a:gd name="connsiteX4-113" fmla="*/ 43721 w 3104984"/>
              <a:gd name="connsiteY4-114" fmla="*/ 459078 h 660904"/>
              <a:gd name="connsiteX5-115" fmla="*/ 9071 w 3104984"/>
              <a:gd name="connsiteY5-116" fmla="*/ 324755 h 660904"/>
              <a:gd name="connsiteX6-117" fmla="*/ 43721 w 3104984"/>
              <a:gd name="connsiteY6-118" fmla="*/ 201825 h 660904"/>
              <a:gd name="connsiteX7-119" fmla="*/ 348204 w 3104984"/>
              <a:gd name="connsiteY7-120" fmla="*/ 0 h 660904"/>
              <a:gd name="connsiteX0-121" fmla="*/ 343080 w 3099860"/>
              <a:gd name="connsiteY0-122" fmla="*/ 0 h 660904"/>
              <a:gd name="connsiteX1-123" fmla="*/ 3099860 w 3099860"/>
              <a:gd name="connsiteY1-124" fmla="*/ 0 h 660904"/>
              <a:gd name="connsiteX2-125" fmla="*/ 3099860 w 3099860"/>
              <a:gd name="connsiteY2-126" fmla="*/ 660904 h 660904"/>
              <a:gd name="connsiteX3-127" fmla="*/ 343080 w 3099860"/>
              <a:gd name="connsiteY3-128" fmla="*/ 660903 h 660904"/>
              <a:gd name="connsiteX4-129" fmla="*/ 38597 w 3099860"/>
              <a:gd name="connsiteY4-130" fmla="*/ 459078 h 660904"/>
              <a:gd name="connsiteX5-131" fmla="*/ 3947 w 3099860"/>
              <a:gd name="connsiteY5-132" fmla="*/ 324755 h 660904"/>
              <a:gd name="connsiteX6-133" fmla="*/ 38597 w 3099860"/>
              <a:gd name="connsiteY6-134" fmla="*/ 201825 h 660904"/>
              <a:gd name="connsiteX7-135" fmla="*/ 343080 w 3099860"/>
              <a:gd name="connsiteY7-136" fmla="*/ 0 h 660904"/>
              <a:gd name="connsiteX0-137" fmla="*/ 360262 w 3117042"/>
              <a:gd name="connsiteY0-138" fmla="*/ 0 h 660904"/>
              <a:gd name="connsiteX1-139" fmla="*/ 3117042 w 3117042"/>
              <a:gd name="connsiteY1-140" fmla="*/ 0 h 660904"/>
              <a:gd name="connsiteX2-141" fmla="*/ 3117042 w 3117042"/>
              <a:gd name="connsiteY2-142" fmla="*/ 660904 h 660904"/>
              <a:gd name="connsiteX3-143" fmla="*/ 360262 w 3117042"/>
              <a:gd name="connsiteY3-144" fmla="*/ 660903 h 660904"/>
              <a:gd name="connsiteX4-145" fmla="*/ 55779 w 3117042"/>
              <a:gd name="connsiteY4-146" fmla="*/ 459078 h 660904"/>
              <a:gd name="connsiteX5-147" fmla="*/ 4 w 3117042"/>
              <a:gd name="connsiteY5-148" fmla="*/ 324755 h 660904"/>
              <a:gd name="connsiteX6-149" fmla="*/ 55779 w 3117042"/>
              <a:gd name="connsiteY6-150" fmla="*/ 201825 h 660904"/>
              <a:gd name="connsiteX7-151" fmla="*/ 360262 w 3117042"/>
              <a:gd name="connsiteY7-152" fmla="*/ 0 h 660904"/>
              <a:gd name="connsiteX0-153" fmla="*/ 329093 w 3085873"/>
              <a:gd name="connsiteY0-154" fmla="*/ 0 h 660904"/>
              <a:gd name="connsiteX1-155" fmla="*/ 3085873 w 3085873"/>
              <a:gd name="connsiteY1-156" fmla="*/ 0 h 660904"/>
              <a:gd name="connsiteX2-157" fmla="*/ 3085873 w 3085873"/>
              <a:gd name="connsiteY2-158" fmla="*/ 660904 h 660904"/>
              <a:gd name="connsiteX3-159" fmla="*/ 329093 w 3085873"/>
              <a:gd name="connsiteY3-160" fmla="*/ 660903 h 660904"/>
              <a:gd name="connsiteX4-161" fmla="*/ 24610 w 3085873"/>
              <a:gd name="connsiteY4-162" fmla="*/ 459078 h 660904"/>
              <a:gd name="connsiteX5-163" fmla="*/ 26174 w 3085873"/>
              <a:gd name="connsiteY5-164" fmla="*/ 345880 h 660904"/>
              <a:gd name="connsiteX6-165" fmla="*/ 24610 w 3085873"/>
              <a:gd name="connsiteY6-166" fmla="*/ 201825 h 660904"/>
              <a:gd name="connsiteX7-167" fmla="*/ 329093 w 3085873"/>
              <a:gd name="connsiteY7-168" fmla="*/ 0 h 660904"/>
              <a:gd name="connsiteX0-169" fmla="*/ 339790 w 3096570"/>
              <a:gd name="connsiteY0-170" fmla="*/ 0 h 660904"/>
              <a:gd name="connsiteX1-171" fmla="*/ 3096570 w 3096570"/>
              <a:gd name="connsiteY1-172" fmla="*/ 0 h 660904"/>
              <a:gd name="connsiteX2-173" fmla="*/ 3096570 w 3096570"/>
              <a:gd name="connsiteY2-174" fmla="*/ 660904 h 660904"/>
              <a:gd name="connsiteX3-175" fmla="*/ 339790 w 3096570"/>
              <a:gd name="connsiteY3-176" fmla="*/ 660903 h 660904"/>
              <a:gd name="connsiteX4-177" fmla="*/ 35307 w 3096570"/>
              <a:gd name="connsiteY4-178" fmla="*/ 459078 h 660904"/>
              <a:gd name="connsiteX5-179" fmla="*/ 6693 w 3096570"/>
              <a:gd name="connsiteY5-180" fmla="*/ 339845 h 660904"/>
              <a:gd name="connsiteX6-181" fmla="*/ 35307 w 3096570"/>
              <a:gd name="connsiteY6-182" fmla="*/ 201825 h 660904"/>
              <a:gd name="connsiteX7-183" fmla="*/ 339790 w 3096570"/>
              <a:gd name="connsiteY7-184" fmla="*/ 0 h 660904"/>
              <a:gd name="connsiteX0-185" fmla="*/ 333109 w 3089889"/>
              <a:gd name="connsiteY0-186" fmla="*/ 0 h 660904"/>
              <a:gd name="connsiteX1-187" fmla="*/ 3089889 w 3089889"/>
              <a:gd name="connsiteY1-188" fmla="*/ 0 h 660904"/>
              <a:gd name="connsiteX2-189" fmla="*/ 3089889 w 3089889"/>
              <a:gd name="connsiteY2-190" fmla="*/ 660904 h 660904"/>
              <a:gd name="connsiteX3-191" fmla="*/ 333109 w 3089889"/>
              <a:gd name="connsiteY3-192" fmla="*/ 660903 h 660904"/>
              <a:gd name="connsiteX4-193" fmla="*/ 28626 w 3089889"/>
              <a:gd name="connsiteY4-194" fmla="*/ 459078 h 660904"/>
              <a:gd name="connsiteX5-195" fmla="*/ 12 w 3089889"/>
              <a:gd name="connsiteY5-196" fmla="*/ 339845 h 660904"/>
              <a:gd name="connsiteX6-197" fmla="*/ 28626 w 3089889"/>
              <a:gd name="connsiteY6-198" fmla="*/ 201825 h 660904"/>
              <a:gd name="connsiteX7-199" fmla="*/ 333109 w 3089889"/>
              <a:gd name="connsiteY7-200" fmla="*/ 0 h 660904"/>
              <a:gd name="connsiteX0-201" fmla="*/ 334316 w 3091096"/>
              <a:gd name="connsiteY0-202" fmla="*/ 0 h 660904"/>
              <a:gd name="connsiteX1-203" fmla="*/ 3091096 w 3091096"/>
              <a:gd name="connsiteY1-204" fmla="*/ 0 h 660904"/>
              <a:gd name="connsiteX2-205" fmla="*/ 3091096 w 3091096"/>
              <a:gd name="connsiteY2-206" fmla="*/ 660904 h 660904"/>
              <a:gd name="connsiteX3-207" fmla="*/ 334316 w 3091096"/>
              <a:gd name="connsiteY3-208" fmla="*/ 660903 h 660904"/>
              <a:gd name="connsiteX4-209" fmla="*/ 29833 w 3091096"/>
              <a:gd name="connsiteY4-210" fmla="*/ 459078 h 660904"/>
              <a:gd name="connsiteX5-211" fmla="*/ 1219 w 3091096"/>
              <a:gd name="connsiteY5-212" fmla="*/ 339845 h 660904"/>
              <a:gd name="connsiteX6-213" fmla="*/ 29833 w 3091096"/>
              <a:gd name="connsiteY6-214" fmla="*/ 201825 h 660904"/>
              <a:gd name="connsiteX7-215" fmla="*/ 334316 w 3091096"/>
              <a:gd name="connsiteY7-216" fmla="*/ 0 h 660904"/>
              <a:gd name="connsiteX0-217" fmla="*/ 334316 w 3091096"/>
              <a:gd name="connsiteY0-218" fmla="*/ 0 h 660904"/>
              <a:gd name="connsiteX1-219" fmla="*/ 3091096 w 3091096"/>
              <a:gd name="connsiteY1-220" fmla="*/ 0 h 660904"/>
              <a:gd name="connsiteX2-221" fmla="*/ 3091096 w 3091096"/>
              <a:gd name="connsiteY2-222" fmla="*/ 660904 h 660904"/>
              <a:gd name="connsiteX3-223" fmla="*/ 334316 w 3091096"/>
              <a:gd name="connsiteY3-224" fmla="*/ 660903 h 660904"/>
              <a:gd name="connsiteX4-225" fmla="*/ 29833 w 3091096"/>
              <a:gd name="connsiteY4-226" fmla="*/ 459078 h 660904"/>
              <a:gd name="connsiteX5-227" fmla="*/ 1219 w 3091096"/>
              <a:gd name="connsiteY5-228" fmla="*/ 339845 h 660904"/>
              <a:gd name="connsiteX6-229" fmla="*/ 29833 w 3091096"/>
              <a:gd name="connsiteY6-230" fmla="*/ 201825 h 660904"/>
              <a:gd name="connsiteX7-231" fmla="*/ 334316 w 3091096"/>
              <a:gd name="connsiteY7-232" fmla="*/ 0 h 660904"/>
              <a:gd name="connsiteX0-233" fmla="*/ 336038 w 3092818"/>
              <a:gd name="connsiteY0-234" fmla="*/ 0 h 660904"/>
              <a:gd name="connsiteX1-235" fmla="*/ 3092818 w 3092818"/>
              <a:gd name="connsiteY1-236" fmla="*/ 0 h 660904"/>
              <a:gd name="connsiteX2-237" fmla="*/ 3092818 w 3092818"/>
              <a:gd name="connsiteY2-238" fmla="*/ 660904 h 660904"/>
              <a:gd name="connsiteX3-239" fmla="*/ 336038 w 3092818"/>
              <a:gd name="connsiteY3-240" fmla="*/ 660903 h 660904"/>
              <a:gd name="connsiteX4-241" fmla="*/ 31555 w 3092818"/>
              <a:gd name="connsiteY4-242" fmla="*/ 459078 h 660904"/>
              <a:gd name="connsiteX5-243" fmla="*/ 2941 w 3092818"/>
              <a:gd name="connsiteY5-244" fmla="*/ 339845 h 660904"/>
              <a:gd name="connsiteX6-245" fmla="*/ 31555 w 3092818"/>
              <a:gd name="connsiteY6-246" fmla="*/ 201825 h 660904"/>
              <a:gd name="connsiteX7-247" fmla="*/ 336038 w 3092818"/>
              <a:gd name="connsiteY7-248" fmla="*/ 0 h 660904"/>
              <a:gd name="connsiteX0-249" fmla="*/ 334514 w 3091294"/>
              <a:gd name="connsiteY0-250" fmla="*/ 0 h 660904"/>
              <a:gd name="connsiteX1-251" fmla="*/ 3091294 w 3091294"/>
              <a:gd name="connsiteY1-252" fmla="*/ 0 h 660904"/>
              <a:gd name="connsiteX2-253" fmla="*/ 3091294 w 3091294"/>
              <a:gd name="connsiteY2-254" fmla="*/ 660904 h 660904"/>
              <a:gd name="connsiteX3-255" fmla="*/ 334514 w 3091294"/>
              <a:gd name="connsiteY3-256" fmla="*/ 660903 h 660904"/>
              <a:gd name="connsiteX4-257" fmla="*/ 30031 w 3091294"/>
              <a:gd name="connsiteY4-258" fmla="*/ 459078 h 660904"/>
              <a:gd name="connsiteX5-259" fmla="*/ 1417 w 3091294"/>
              <a:gd name="connsiteY5-260" fmla="*/ 339845 h 660904"/>
              <a:gd name="connsiteX6-261" fmla="*/ 30031 w 3091294"/>
              <a:gd name="connsiteY6-262" fmla="*/ 201825 h 660904"/>
              <a:gd name="connsiteX7-263" fmla="*/ 334514 w 3091294"/>
              <a:gd name="connsiteY7-264" fmla="*/ 0 h 660904"/>
              <a:gd name="connsiteX0-265" fmla="*/ 333109 w 3089889"/>
              <a:gd name="connsiteY0-266" fmla="*/ 0 h 660904"/>
              <a:gd name="connsiteX1-267" fmla="*/ 3089889 w 3089889"/>
              <a:gd name="connsiteY1-268" fmla="*/ 0 h 660904"/>
              <a:gd name="connsiteX2-269" fmla="*/ 3089889 w 3089889"/>
              <a:gd name="connsiteY2-270" fmla="*/ 660904 h 660904"/>
              <a:gd name="connsiteX3-271" fmla="*/ 333109 w 3089889"/>
              <a:gd name="connsiteY3-272" fmla="*/ 660903 h 660904"/>
              <a:gd name="connsiteX4-273" fmla="*/ 28626 w 3089889"/>
              <a:gd name="connsiteY4-274" fmla="*/ 459078 h 660904"/>
              <a:gd name="connsiteX5-275" fmla="*/ 12 w 3089889"/>
              <a:gd name="connsiteY5-276" fmla="*/ 339845 h 660904"/>
              <a:gd name="connsiteX6-277" fmla="*/ 28626 w 3089889"/>
              <a:gd name="connsiteY6-278" fmla="*/ 201825 h 660904"/>
              <a:gd name="connsiteX7-279" fmla="*/ 333109 w 3089889"/>
              <a:gd name="connsiteY7-280" fmla="*/ 0 h 660904"/>
              <a:gd name="connsiteX0-281" fmla="*/ 339141 w 3095921"/>
              <a:gd name="connsiteY0-282" fmla="*/ 0 h 660904"/>
              <a:gd name="connsiteX1-283" fmla="*/ 3095921 w 3095921"/>
              <a:gd name="connsiteY1-284" fmla="*/ 0 h 660904"/>
              <a:gd name="connsiteX2-285" fmla="*/ 3095921 w 3095921"/>
              <a:gd name="connsiteY2-286" fmla="*/ 660904 h 660904"/>
              <a:gd name="connsiteX3-287" fmla="*/ 339141 w 3095921"/>
              <a:gd name="connsiteY3-288" fmla="*/ 660903 h 660904"/>
              <a:gd name="connsiteX4-289" fmla="*/ 34658 w 3095921"/>
              <a:gd name="connsiteY4-290" fmla="*/ 459078 h 660904"/>
              <a:gd name="connsiteX5-291" fmla="*/ 8 w 3095921"/>
              <a:gd name="connsiteY5-292" fmla="*/ 336827 h 660904"/>
              <a:gd name="connsiteX6-293" fmla="*/ 34658 w 3095921"/>
              <a:gd name="connsiteY6-294" fmla="*/ 201825 h 660904"/>
              <a:gd name="connsiteX7-295" fmla="*/ 339141 w 3095921"/>
              <a:gd name="connsiteY7-296" fmla="*/ 0 h 660904"/>
              <a:gd name="connsiteX0-297" fmla="*/ 333110 w 3089890"/>
              <a:gd name="connsiteY0-298" fmla="*/ 0 h 660904"/>
              <a:gd name="connsiteX1-299" fmla="*/ 3089890 w 3089890"/>
              <a:gd name="connsiteY1-300" fmla="*/ 0 h 660904"/>
              <a:gd name="connsiteX2-301" fmla="*/ 3089890 w 3089890"/>
              <a:gd name="connsiteY2-302" fmla="*/ 660904 h 660904"/>
              <a:gd name="connsiteX3-303" fmla="*/ 333110 w 3089890"/>
              <a:gd name="connsiteY3-304" fmla="*/ 660903 h 660904"/>
              <a:gd name="connsiteX4-305" fmla="*/ 28627 w 3089890"/>
              <a:gd name="connsiteY4-306" fmla="*/ 459078 h 660904"/>
              <a:gd name="connsiteX5-307" fmla="*/ 12 w 3089890"/>
              <a:gd name="connsiteY5-308" fmla="*/ 336827 h 660904"/>
              <a:gd name="connsiteX6-309" fmla="*/ 28627 w 3089890"/>
              <a:gd name="connsiteY6-310" fmla="*/ 201825 h 660904"/>
              <a:gd name="connsiteX7-311" fmla="*/ 333110 w 3089890"/>
              <a:gd name="connsiteY7-312" fmla="*/ 0 h 660904"/>
              <a:gd name="connsiteX0-313" fmla="*/ 333110 w 3089890"/>
              <a:gd name="connsiteY0-314" fmla="*/ 0 h 660904"/>
              <a:gd name="connsiteX1-315" fmla="*/ 3089890 w 3089890"/>
              <a:gd name="connsiteY1-316" fmla="*/ 0 h 660904"/>
              <a:gd name="connsiteX2-317" fmla="*/ 3089890 w 3089890"/>
              <a:gd name="connsiteY2-318" fmla="*/ 660904 h 660904"/>
              <a:gd name="connsiteX3-319" fmla="*/ 333110 w 3089890"/>
              <a:gd name="connsiteY3-320" fmla="*/ 660903 h 660904"/>
              <a:gd name="connsiteX4-321" fmla="*/ 28627 w 3089890"/>
              <a:gd name="connsiteY4-322" fmla="*/ 459078 h 660904"/>
              <a:gd name="connsiteX5-323" fmla="*/ 12 w 3089890"/>
              <a:gd name="connsiteY5-324" fmla="*/ 336827 h 660904"/>
              <a:gd name="connsiteX6-325" fmla="*/ 28627 w 3089890"/>
              <a:gd name="connsiteY6-326" fmla="*/ 201825 h 660904"/>
              <a:gd name="connsiteX7-327" fmla="*/ 333110 w 3089890"/>
              <a:gd name="connsiteY7-328" fmla="*/ 0 h 660904"/>
              <a:gd name="connsiteX0-329" fmla="*/ 333110 w 3089890"/>
              <a:gd name="connsiteY0-330" fmla="*/ 0 h 660904"/>
              <a:gd name="connsiteX1-331" fmla="*/ 3089890 w 3089890"/>
              <a:gd name="connsiteY1-332" fmla="*/ 0 h 660904"/>
              <a:gd name="connsiteX2-333" fmla="*/ 3089890 w 3089890"/>
              <a:gd name="connsiteY2-334" fmla="*/ 660904 h 660904"/>
              <a:gd name="connsiteX3-335" fmla="*/ 333110 w 3089890"/>
              <a:gd name="connsiteY3-336" fmla="*/ 660903 h 660904"/>
              <a:gd name="connsiteX4-337" fmla="*/ 28627 w 3089890"/>
              <a:gd name="connsiteY4-338" fmla="*/ 459078 h 660904"/>
              <a:gd name="connsiteX5-339" fmla="*/ 12 w 3089890"/>
              <a:gd name="connsiteY5-340" fmla="*/ 336827 h 660904"/>
              <a:gd name="connsiteX6-341" fmla="*/ 28627 w 3089890"/>
              <a:gd name="connsiteY6-342" fmla="*/ 201825 h 660904"/>
              <a:gd name="connsiteX7-343" fmla="*/ 333110 w 3089890"/>
              <a:gd name="connsiteY7-344" fmla="*/ 0 h 660904"/>
              <a:gd name="connsiteX0-345" fmla="*/ 333111 w 3089891"/>
              <a:gd name="connsiteY0-346" fmla="*/ 0 h 660904"/>
              <a:gd name="connsiteX1-347" fmla="*/ 3089891 w 3089891"/>
              <a:gd name="connsiteY1-348" fmla="*/ 0 h 660904"/>
              <a:gd name="connsiteX2-349" fmla="*/ 3089891 w 3089891"/>
              <a:gd name="connsiteY2-350" fmla="*/ 660904 h 660904"/>
              <a:gd name="connsiteX3-351" fmla="*/ 333111 w 3089891"/>
              <a:gd name="connsiteY3-352" fmla="*/ 660903 h 660904"/>
              <a:gd name="connsiteX4-353" fmla="*/ 28628 w 3089891"/>
              <a:gd name="connsiteY4-354" fmla="*/ 459078 h 660904"/>
              <a:gd name="connsiteX5-355" fmla="*/ 13 w 3089891"/>
              <a:gd name="connsiteY5-356" fmla="*/ 336827 h 660904"/>
              <a:gd name="connsiteX6-357" fmla="*/ 28628 w 3089891"/>
              <a:gd name="connsiteY6-358" fmla="*/ 201825 h 660904"/>
              <a:gd name="connsiteX7-359" fmla="*/ 333111 w 3089891"/>
              <a:gd name="connsiteY7-360" fmla="*/ 0 h 660904"/>
              <a:gd name="connsiteX0-361" fmla="*/ 333113 w 3089893"/>
              <a:gd name="connsiteY0-362" fmla="*/ 0 h 660904"/>
              <a:gd name="connsiteX1-363" fmla="*/ 3089893 w 3089893"/>
              <a:gd name="connsiteY1-364" fmla="*/ 0 h 660904"/>
              <a:gd name="connsiteX2-365" fmla="*/ 3089893 w 3089893"/>
              <a:gd name="connsiteY2-366" fmla="*/ 660904 h 660904"/>
              <a:gd name="connsiteX3-367" fmla="*/ 333113 w 3089893"/>
              <a:gd name="connsiteY3-368" fmla="*/ 660903 h 660904"/>
              <a:gd name="connsiteX4-369" fmla="*/ 25612 w 3089893"/>
              <a:gd name="connsiteY4-370" fmla="*/ 456061 h 660904"/>
              <a:gd name="connsiteX5-371" fmla="*/ 15 w 3089893"/>
              <a:gd name="connsiteY5-372" fmla="*/ 336827 h 660904"/>
              <a:gd name="connsiteX6-373" fmla="*/ 28630 w 3089893"/>
              <a:gd name="connsiteY6-374" fmla="*/ 201825 h 660904"/>
              <a:gd name="connsiteX7-375" fmla="*/ 333113 w 3089893"/>
              <a:gd name="connsiteY7-376" fmla="*/ 0 h 660904"/>
              <a:gd name="connsiteX0-377" fmla="*/ 333113 w 3089893"/>
              <a:gd name="connsiteY0-378" fmla="*/ 0 h 660904"/>
              <a:gd name="connsiteX1-379" fmla="*/ 3089893 w 3089893"/>
              <a:gd name="connsiteY1-380" fmla="*/ 0 h 660904"/>
              <a:gd name="connsiteX2-381" fmla="*/ 3089893 w 3089893"/>
              <a:gd name="connsiteY2-382" fmla="*/ 660904 h 660904"/>
              <a:gd name="connsiteX3-383" fmla="*/ 333113 w 3089893"/>
              <a:gd name="connsiteY3-384" fmla="*/ 660903 h 660904"/>
              <a:gd name="connsiteX4-385" fmla="*/ 25612 w 3089893"/>
              <a:gd name="connsiteY4-386" fmla="*/ 456061 h 660904"/>
              <a:gd name="connsiteX5-387" fmla="*/ 15 w 3089893"/>
              <a:gd name="connsiteY5-388" fmla="*/ 336827 h 660904"/>
              <a:gd name="connsiteX6-389" fmla="*/ 28630 w 3089893"/>
              <a:gd name="connsiteY6-390" fmla="*/ 201825 h 660904"/>
              <a:gd name="connsiteX7-391" fmla="*/ 333113 w 3089893"/>
              <a:gd name="connsiteY7-392" fmla="*/ 0 h 660904"/>
              <a:gd name="connsiteX0-393" fmla="*/ 333113 w 3089893"/>
              <a:gd name="connsiteY0-394" fmla="*/ 0 h 660904"/>
              <a:gd name="connsiteX1-395" fmla="*/ 3089893 w 3089893"/>
              <a:gd name="connsiteY1-396" fmla="*/ 0 h 660904"/>
              <a:gd name="connsiteX2-397" fmla="*/ 3089893 w 3089893"/>
              <a:gd name="connsiteY2-398" fmla="*/ 660904 h 660904"/>
              <a:gd name="connsiteX3-399" fmla="*/ 333113 w 3089893"/>
              <a:gd name="connsiteY3-400" fmla="*/ 660903 h 660904"/>
              <a:gd name="connsiteX4-401" fmla="*/ 25612 w 3089893"/>
              <a:gd name="connsiteY4-402" fmla="*/ 456061 h 660904"/>
              <a:gd name="connsiteX5-403" fmla="*/ 15 w 3089893"/>
              <a:gd name="connsiteY5-404" fmla="*/ 333809 h 660904"/>
              <a:gd name="connsiteX6-405" fmla="*/ 28630 w 3089893"/>
              <a:gd name="connsiteY6-406" fmla="*/ 201825 h 660904"/>
              <a:gd name="connsiteX7-407" fmla="*/ 333113 w 3089893"/>
              <a:gd name="connsiteY7-408" fmla="*/ 0 h 6609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089893" h="660904">
                <a:moveTo>
                  <a:pt x="333113" y="0"/>
                </a:moveTo>
                <a:lnTo>
                  <a:pt x="3089893" y="0"/>
                </a:lnTo>
                <a:lnTo>
                  <a:pt x="3089893" y="660904"/>
                </a:lnTo>
                <a:lnTo>
                  <a:pt x="333113" y="660903"/>
                </a:lnTo>
                <a:cubicBezTo>
                  <a:pt x="196235" y="660903"/>
                  <a:pt x="75777" y="574665"/>
                  <a:pt x="25612" y="456061"/>
                </a:cubicBezTo>
                <a:cubicBezTo>
                  <a:pt x="11044" y="411287"/>
                  <a:pt x="-488" y="376182"/>
                  <a:pt x="15" y="333809"/>
                </a:cubicBezTo>
                <a:cubicBezTo>
                  <a:pt x="518" y="291436"/>
                  <a:pt x="11340" y="249915"/>
                  <a:pt x="28630" y="201825"/>
                </a:cubicBezTo>
                <a:cubicBezTo>
                  <a:pt x="78795" y="83221"/>
                  <a:pt x="196235" y="0"/>
                  <a:pt x="333113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直角三角形 19"/>
          <p:cNvSpPr/>
          <p:nvPr>
            <p:custDataLst>
              <p:tags r:id="rId12"/>
            </p:custDataLst>
          </p:nvPr>
        </p:nvSpPr>
        <p:spPr>
          <a:xfrm rot="10800000">
            <a:off x="4920238" y="2913401"/>
            <a:ext cx="219075" cy="6462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>
            <p:custDataLst>
              <p:tags r:id="rId13"/>
            </p:custDataLst>
          </p:nvPr>
        </p:nvSpPr>
        <p:spPr>
          <a:xfrm rot="9758068">
            <a:off x="4804804" y="2936906"/>
            <a:ext cx="222394" cy="65606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4"/>
            </p:custDataLst>
          </p:nvPr>
        </p:nvSpPr>
        <p:spPr>
          <a:xfrm>
            <a:off x="3174165" y="3045528"/>
            <a:ext cx="1644732" cy="369332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zh-CN" altLang="en-US" sz="2400">
                <a:latin typeface="+mj-lt"/>
                <a:ea typeface="+mj-ea"/>
                <a:cs typeface="+mj-cs"/>
              </a:rPr>
              <a:t>诙谐片段</a:t>
            </a:r>
            <a:endParaRPr lang="zh-CN" altLang="en-US" sz="2400">
              <a:latin typeface="+mj-lt"/>
              <a:ea typeface="+mj-ea"/>
              <a:cs typeface="+mj-cs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5196463" y="3045528"/>
            <a:ext cx="574141" cy="461665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5" name="任意多边形: 形状 24"/>
          <p:cNvSpPr/>
          <p:nvPr>
            <p:custDataLst>
              <p:tags r:id="rId16"/>
            </p:custDataLst>
          </p:nvPr>
        </p:nvSpPr>
        <p:spPr>
          <a:xfrm flipH="1">
            <a:off x="6366886" y="4060370"/>
            <a:ext cx="3201552" cy="713151"/>
          </a:xfrm>
          <a:custGeom>
            <a:avLst/>
            <a:gdLst>
              <a:gd name="connsiteX0" fmla="*/ 0 w 3087232"/>
              <a:gd name="connsiteY0" fmla="*/ 330451 h 660904"/>
              <a:gd name="connsiteX1" fmla="*/ 0 w 3087232"/>
              <a:gd name="connsiteY1" fmla="*/ 330452 h 660904"/>
              <a:gd name="connsiteX2" fmla="*/ 0 w 3087232"/>
              <a:gd name="connsiteY2" fmla="*/ 330452 h 660904"/>
              <a:gd name="connsiteX3" fmla="*/ 330452 w 3087232"/>
              <a:gd name="connsiteY3" fmla="*/ 0 h 660904"/>
              <a:gd name="connsiteX4" fmla="*/ 3087232 w 3087232"/>
              <a:gd name="connsiteY4" fmla="*/ 0 h 660904"/>
              <a:gd name="connsiteX5" fmla="*/ 3087232 w 3087232"/>
              <a:gd name="connsiteY5" fmla="*/ 660904 h 660904"/>
              <a:gd name="connsiteX6" fmla="*/ 330452 w 3087232"/>
              <a:gd name="connsiteY6" fmla="*/ 660903 h 660904"/>
              <a:gd name="connsiteX7" fmla="*/ 25969 w 3087232"/>
              <a:gd name="connsiteY7" fmla="*/ 459078 h 660904"/>
              <a:gd name="connsiteX8" fmla="*/ 0 w 3087232"/>
              <a:gd name="connsiteY8" fmla="*/ 330452 h 660904"/>
              <a:gd name="connsiteX9" fmla="*/ 25969 w 3087232"/>
              <a:gd name="connsiteY9" fmla="*/ 201825 h 660904"/>
              <a:gd name="connsiteX10" fmla="*/ 330452 w 3087232"/>
              <a:gd name="connsiteY10" fmla="*/ 0 h 660904"/>
              <a:gd name="connsiteX0-1" fmla="*/ 0 w 3087232"/>
              <a:gd name="connsiteY0-2" fmla="*/ 330451 h 660904"/>
              <a:gd name="connsiteX1-3" fmla="*/ 0 w 3087232"/>
              <a:gd name="connsiteY1-4" fmla="*/ 330452 h 660904"/>
              <a:gd name="connsiteX2-5" fmla="*/ 0 w 3087232"/>
              <a:gd name="connsiteY2-6" fmla="*/ 330452 h 660904"/>
              <a:gd name="connsiteX3-7" fmla="*/ 0 w 3087232"/>
              <a:gd name="connsiteY3-8" fmla="*/ 330451 h 660904"/>
              <a:gd name="connsiteX4-9" fmla="*/ 330452 w 3087232"/>
              <a:gd name="connsiteY4-10" fmla="*/ 0 h 660904"/>
              <a:gd name="connsiteX5-11" fmla="*/ 3087232 w 3087232"/>
              <a:gd name="connsiteY5-12" fmla="*/ 0 h 660904"/>
              <a:gd name="connsiteX6-13" fmla="*/ 3087232 w 3087232"/>
              <a:gd name="connsiteY6-14" fmla="*/ 660904 h 660904"/>
              <a:gd name="connsiteX7-15" fmla="*/ 330452 w 3087232"/>
              <a:gd name="connsiteY7-16" fmla="*/ 660903 h 660904"/>
              <a:gd name="connsiteX8-17" fmla="*/ 25969 w 3087232"/>
              <a:gd name="connsiteY8-18" fmla="*/ 459078 h 660904"/>
              <a:gd name="connsiteX9-19" fmla="*/ 25969 w 3087232"/>
              <a:gd name="connsiteY9-20" fmla="*/ 201825 h 660904"/>
              <a:gd name="connsiteX10-21" fmla="*/ 330452 w 3087232"/>
              <a:gd name="connsiteY10-22" fmla="*/ 0 h 660904"/>
              <a:gd name="connsiteX0-23" fmla="*/ 0 w 3087232"/>
              <a:gd name="connsiteY0-24" fmla="*/ 330452 h 660904"/>
              <a:gd name="connsiteX1-25" fmla="*/ 0 w 3087232"/>
              <a:gd name="connsiteY1-26" fmla="*/ 330452 h 660904"/>
              <a:gd name="connsiteX2-27" fmla="*/ 0 w 3087232"/>
              <a:gd name="connsiteY2-28" fmla="*/ 330452 h 660904"/>
              <a:gd name="connsiteX3-29" fmla="*/ 330452 w 3087232"/>
              <a:gd name="connsiteY3-30" fmla="*/ 0 h 660904"/>
              <a:gd name="connsiteX4-31" fmla="*/ 3087232 w 3087232"/>
              <a:gd name="connsiteY4-32" fmla="*/ 0 h 660904"/>
              <a:gd name="connsiteX5-33" fmla="*/ 3087232 w 3087232"/>
              <a:gd name="connsiteY5-34" fmla="*/ 660904 h 660904"/>
              <a:gd name="connsiteX6-35" fmla="*/ 330452 w 3087232"/>
              <a:gd name="connsiteY6-36" fmla="*/ 660903 h 660904"/>
              <a:gd name="connsiteX7-37" fmla="*/ 25969 w 3087232"/>
              <a:gd name="connsiteY7-38" fmla="*/ 459078 h 660904"/>
              <a:gd name="connsiteX8-39" fmla="*/ 25969 w 3087232"/>
              <a:gd name="connsiteY8-40" fmla="*/ 201825 h 660904"/>
              <a:gd name="connsiteX9-41" fmla="*/ 330452 w 3087232"/>
              <a:gd name="connsiteY9-42" fmla="*/ 0 h 660904"/>
              <a:gd name="connsiteX0-43" fmla="*/ 304483 w 3061263"/>
              <a:gd name="connsiteY0-44" fmla="*/ 0 h 660904"/>
              <a:gd name="connsiteX1-45" fmla="*/ 3061263 w 3061263"/>
              <a:gd name="connsiteY1-46" fmla="*/ 0 h 660904"/>
              <a:gd name="connsiteX2-47" fmla="*/ 3061263 w 3061263"/>
              <a:gd name="connsiteY2-48" fmla="*/ 660904 h 660904"/>
              <a:gd name="connsiteX3-49" fmla="*/ 304483 w 3061263"/>
              <a:gd name="connsiteY3-50" fmla="*/ 660903 h 660904"/>
              <a:gd name="connsiteX4-51" fmla="*/ 0 w 3061263"/>
              <a:gd name="connsiteY4-52" fmla="*/ 459078 h 660904"/>
              <a:gd name="connsiteX5-53" fmla="*/ 0 w 3061263"/>
              <a:gd name="connsiteY5-54" fmla="*/ 201825 h 660904"/>
              <a:gd name="connsiteX6-55" fmla="*/ 304483 w 3061263"/>
              <a:gd name="connsiteY6-56" fmla="*/ 0 h 660904"/>
              <a:gd name="connsiteX0-57" fmla="*/ 312239 w 3069019"/>
              <a:gd name="connsiteY0-58" fmla="*/ 0 h 660904"/>
              <a:gd name="connsiteX1-59" fmla="*/ 3069019 w 3069019"/>
              <a:gd name="connsiteY1-60" fmla="*/ 0 h 660904"/>
              <a:gd name="connsiteX2-61" fmla="*/ 3069019 w 3069019"/>
              <a:gd name="connsiteY2-62" fmla="*/ 660904 h 660904"/>
              <a:gd name="connsiteX3-63" fmla="*/ 312239 w 3069019"/>
              <a:gd name="connsiteY3-64" fmla="*/ 660903 h 660904"/>
              <a:gd name="connsiteX4-65" fmla="*/ 7756 w 3069019"/>
              <a:gd name="connsiteY4-66" fmla="*/ 459078 h 660904"/>
              <a:gd name="connsiteX5-67" fmla="*/ 0 w 3069019"/>
              <a:gd name="connsiteY5-68" fmla="*/ 330134 h 660904"/>
              <a:gd name="connsiteX6-69" fmla="*/ 7756 w 3069019"/>
              <a:gd name="connsiteY6-70" fmla="*/ 201825 h 660904"/>
              <a:gd name="connsiteX7-71" fmla="*/ 312239 w 3069019"/>
              <a:gd name="connsiteY7-72" fmla="*/ 0 h 660904"/>
              <a:gd name="connsiteX0-73" fmla="*/ 328375 w 3085155"/>
              <a:gd name="connsiteY0-74" fmla="*/ 0 h 660904"/>
              <a:gd name="connsiteX1-75" fmla="*/ 3085155 w 3085155"/>
              <a:gd name="connsiteY1-76" fmla="*/ 0 h 660904"/>
              <a:gd name="connsiteX2-77" fmla="*/ 3085155 w 3085155"/>
              <a:gd name="connsiteY2-78" fmla="*/ 660904 h 660904"/>
              <a:gd name="connsiteX3-79" fmla="*/ 328375 w 3085155"/>
              <a:gd name="connsiteY3-80" fmla="*/ 660903 h 660904"/>
              <a:gd name="connsiteX4-81" fmla="*/ 23892 w 3085155"/>
              <a:gd name="connsiteY4-82" fmla="*/ 459078 h 660904"/>
              <a:gd name="connsiteX5-83" fmla="*/ 0 w 3085155"/>
              <a:gd name="connsiteY5-84" fmla="*/ 324755 h 660904"/>
              <a:gd name="connsiteX6-85" fmla="*/ 23892 w 3085155"/>
              <a:gd name="connsiteY6-86" fmla="*/ 201825 h 660904"/>
              <a:gd name="connsiteX7-87" fmla="*/ 328375 w 3085155"/>
              <a:gd name="connsiteY7-88" fmla="*/ 0 h 660904"/>
              <a:gd name="connsiteX0-89" fmla="*/ 339133 w 3095913"/>
              <a:gd name="connsiteY0-90" fmla="*/ 0 h 660904"/>
              <a:gd name="connsiteX1-91" fmla="*/ 3095913 w 3095913"/>
              <a:gd name="connsiteY1-92" fmla="*/ 0 h 660904"/>
              <a:gd name="connsiteX2-93" fmla="*/ 3095913 w 3095913"/>
              <a:gd name="connsiteY2-94" fmla="*/ 660904 h 660904"/>
              <a:gd name="connsiteX3-95" fmla="*/ 339133 w 3095913"/>
              <a:gd name="connsiteY3-96" fmla="*/ 660903 h 660904"/>
              <a:gd name="connsiteX4-97" fmla="*/ 34650 w 3095913"/>
              <a:gd name="connsiteY4-98" fmla="*/ 459078 h 660904"/>
              <a:gd name="connsiteX5-99" fmla="*/ 0 w 3095913"/>
              <a:gd name="connsiteY5-100" fmla="*/ 324755 h 660904"/>
              <a:gd name="connsiteX6-101" fmla="*/ 34650 w 3095913"/>
              <a:gd name="connsiteY6-102" fmla="*/ 201825 h 660904"/>
              <a:gd name="connsiteX7-103" fmla="*/ 339133 w 3095913"/>
              <a:gd name="connsiteY7-104" fmla="*/ 0 h 660904"/>
              <a:gd name="connsiteX0-105" fmla="*/ 348204 w 3104984"/>
              <a:gd name="connsiteY0-106" fmla="*/ 0 h 660904"/>
              <a:gd name="connsiteX1-107" fmla="*/ 3104984 w 3104984"/>
              <a:gd name="connsiteY1-108" fmla="*/ 0 h 660904"/>
              <a:gd name="connsiteX2-109" fmla="*/ 3104984 w 3104984"/>
              <a:gd name="connsiteY2-110" fmla="*/ 660904 h 660904"/>
              <a:gd name="connsiteX3-111" fmla="*/ 348204 w 3104984"/>
              <a:gd name="connsiteY3-112" fmla="*/ 660903 h 660904"/>
              <a:gd name="connsiteX4-113" fmla="*/ 43721 w 3104984"/>
              <a:gd name="connsiteY4-114" fmla="*/ 459078 h 660904"/>
              <a:gd name="connsiteX5-115" fmla="*/ 9071 w 3104984"/>
              <a:gd name="connsiteY5-116" fmla="*/ 324755 h 660904"/>
              <a:gd name="connsiteX6-117" fmla="*/ 43721 w 3104984"/>
              <a:gd name="connsiteY6-118" fmla="*/ 201825 h 660904"/>
              <a:gd name="connsiteX7-119" fmla="*/ 348204 w 3104984"/>
              <a:gd name="connsiteY7-120" fmla="*/ 0 h 660904"/>
              <a:gd name="connsiteX0-121" fmla="*/ 343080 w 3099860"/>
              <a:gd name="connsiteY0-122" fmla="*/ 0 h 660904"/>
              <a:gd name="connsiteX1-123" fmla="*/ 3099860 w 3099860"/>
              <a:gd name="connsiteY1-124" fmla="*/ 0 h 660904"/>
              <a:gd name="connsiteX2-125" fmla="*/ 3099860 w 3099860"/>
              <a:gd name="connsiteY2-126" fmla="*/ 660904 h 660904"/>
              <a:gd name="connsiteX3-127" fmla="*/ 343080 w 3099860"/>
              <a:gd name="connsiteY3-128" fmla="*/ 660903 h 660904"/>
              <a:gd name="connsiteX4-129" fmla="*/ 38597 w 3099860"/>
              <a:gd name="connsiteY4-130" fmla="*/ 459078 h 660904"/>
              <a:gd name="connsiteX5-131" fmla="*/ 3947 w 3099860"/>
              <a:gd name="connsiteY5-132" fmla="*/ 324755 h 660904"/>
              <a:gd name="connsiteX6-133" fmla="*/ 38597 w 3099860"/>
              <a:gd name="connsiteY6-134" fmla="*/ 201825 h 660904"/>
              <a:gd name="connsiteX7-135" fmla="*/ 343080 w 3099860"/>
              <a:gd name="connsiteY7-136" fmla="*/ 0 h 660904"/>
              <a:gd name="connsiteX0-137" fmla="*/ 360262 w 3117042"/>
              <a:gd name="connsiteY0-138" fmla="*/ 0 h 660904"/>
              <a:gd name="connsiteX1-139" fmla="*/ 3117042 w 3117042"/>
              <a:gd name="connsiteY1-140" fmla="*/ 0 h 660904"/>
              <a:gd name="connsiteX2-141" fmla="*/ 3117042 w 3117042"/>
              <a:gd name="connsiteY2-142" fmla="*/ 660904 h 660904"/>
              <a:gd name="connsiteX3-143" fmla="*/ 360262 w 3117042"/>
              <a:gd name="connsiteY3-144" fmla="*/ 660903 h 660904"/>
              <a:gd name="connsiteX4-145" fmla="*/ 55779 w 3117042"/>
              <a:gd name="connsiteY4-146" fmla="*/ 459078 h 660904"/>
              <a:gd name="connsiteX5-147" fmla="*/ 4 w 3117042"/>
              <a:gd name="connsiteY5-148" fmla="*/ 324755 h 660904"/>
              <a:gd name="connsiteX6-149" fmla="*/ 55779 w 3117042"/>
              <a:gd name="connsiteY6-150" fmla="*/ 201825 h 660904"/>
              <a:gd name="connsiteX7-151" fmla="*/ 360262 w 3117042"/>
              <a:gd name="connsiteY7-152" fmla="*/ 0 h 660904"/>
              <a:gd name="connsiteX0-153" fmla="*/ 329093 w 3085873"/>
              <a:gd name="connsiteY0-154" fmla="*/ 0 h 660904"/>
              <a:gd name="connsiteX1-155" fmla="*/ 3085873 w 3085873"/>
              <a:gd name="connsiteY1-156" fmla="*/ 0 h 660904"/>
              <a:gd name="connsiteX2-157" fmla="*/ 3085873 w 3085873"/>
              <a:gd name="connsiteY2-158" fmla="*/ 660904 h 660904"/>
              <a:gd name="connsiteX3-159" fmla="*/ 329093 w 3085873"/>
              <a:gd name="connsiteY3-160" fmla="*/ 660903 h 660904"/>
              <a:gd name="connsiteX4-161" fmla="*/ 24610 w 3085873"/>
              <a:gd name="connsiteY4-162" fmla="*/ 459078 h 660904"/>
              <a:gd name="connsiteX5-163" fmla="*/ 26174 w 3085873"/>
              <a:gd name="connsiteY5-164" fmla="*/ 345880 h 660904"/>
              <a:gd name="connsiteX6-165" fmla="*/ 24610 w 3085873"/>
              <a:gd name="connsiteY6-166" fmla="*/ 201825 h 660904"/>
              <a:gd name="connsiteX7-167" fmla="*/ 329093 w 3085873"/>
              <a:gd name="connsiteY7-168" fmla="*/ 0 h 660904"/>
              <a:gd name="connsiteX0-169" fmla="*/ 339790 w 3096570"/>
              <a:gd name="connsiteY0-170" fmla="*/ 0 h 660904"/>
              <a:gd name="connsiteX1-171" fmla="*/ 3096570 w 3096570"/>
              <a:gd name="connsiteY1-172" fmla="*/ 0 h 660904"/>
              <a:gd name="connsiteX2-173" fmla="*/ 3096570 w 3096570"/>
              <a:gd name="connsiteY2-174" fmla="*/ 660904 h 660904"/>
              <a:gd name="connsiteX3-175" fmla="*/ 339790 w 3096570"/>
              <a:gd name="connsiteY3-176" fmla="*/ 660903 h 660904"/>
              <a:gd name="connsiteX4-177" fmla="*/ 35307 w 3096570"/>
              <a:gd name="connsiteY4-178" fmla="*/ 459078 h 660904"/>
              <a:gd name="connsiteX5-179" fmla="*/ 6693 w 3096570"/>
              <a:gd name="connsiteY5-180" fmla="*/ 339845 h 660904"/>
              <a:gd name="connsiteX6-181" fmla="*/ 35307 w 3096570"/>
              <a:gd name="connsiteY6-182" fmla="*/ 201825 h 660904"/>
              <a:gd name="connsiteX7-183" fmla="*/ 339790 w 3096570"/>
              <a:gd name="connsiteY7-184" fmla="*/ 0 h 660904"/>
              <a:gd name="connsiteX0-185" fmla="*/ 333109 w 3089889"/>
              <a:gd name="connsiteY0-186" fmla="*/ 0 h 660904"/>
              <a:gd name="connsiteX1-187" fmla="*/ 3089889 w 3089889"/>
              <a:gd name="connsiteY1-188" fmla="*/ 0 h 660904"/>
              <a:gd name="connsiteX2-189" fmla="*/ 3089889 w 3089889"/>
              <a:gd name="connsiteY2-190" fmla="*/ 660904 h 660904"/>
              <a:gd name="connsiteX3-191" fmla="*/ 333109 w 3089889"/>
              <a:gd name="connsiteY3-192" fmla="*/ 660903 h 660904"/>
              <a:gd name="connsiteX4-193" fmla="*/ 28626 w 3089889"/>
              <a:gd name="connsiteY4-194" fmla="*/ 459078 h 660904"/>
              <a:gd name="connsiteX5-195" fmla="*/ 12 w 3089889"/>
              <a:gd name="connsiteY5-196" fmla="*/ 339845 h 660904"/>
              <a:gd name="connsiteX6-197" fmla="*/ 28626 w 3089889"/>
              <a:gd name="connsiteY6-198" fmla="*/ 201825 h 660904"/>
              <a:gd name="connsiteX7-199" fmla="*/ 333109 w 3089889"/>
              <a:gd name="connsiteY7-200" fmla="*/ 0 h 660904"/>
              <a:gd name="connsiteX0-201" fmla="*/ 334316 w 3091096"/>
              <a:gd name="connsiteY0-202" fmla="*/ 0 h 660904"/>
              <a:gd name="connsiteX1-203" fmla="*/ 3091096 w 3091096"/>
              <a:gd name="connsiteY1-204" fmla="*/ 0 h 660904"/>
              <a:gd name="connsiteX2-205" fmla="*/ 3091096 w 3091096"/>
              <a:gd name="connsiteY2-206" fmla="*/ 660904 h 660904"/>
              <a:gd name="connsiteX3-207" fmla="*/ 334316 w 3091096"/>
              <a:gd name="connsiteY3-208" fmla="*/ 660903 h 660904"/>
              <a:gd name="connsiteX4-209" fmla="*/ 29833 w 3091096"/>
              <a:gd name="connsiteY4-210" fmla="*/ 459078 h 660904"/>
              <a:gd name="connsiteX5-211" fmla="*/ 1219 w 3091096"/>
              <a:gd name="connsiteY5-212" fmla="*/ 339845 h 660904"/>
              <a:gd name="connsiteX6-213" fmla="*/ 29833 w 3091096"/>
              <a:gd name="connsiteY6-214" fmla="*/ 201825 h 660904"/>
              <a:gd name="connsiteX7-215" fmla="*/ 334316 w 3091096"/>
              <a:gd name="connsiteY7-216" fmla="*/ 0 h 660904"/>
              <a:gd name="connsiteX0-217" fmla="*/ 334316 w 3091096"/>
              <a:gd name="connsiteY0-218" fmla="*/ 0 h 660904"/>
              <a:gd name="connsiteX1-219" fmla="*/ 3091096 w 3091096"/>
              <a:gd name="connsiteY1-220" fmla="*/ 0 h 660904"/>
              <a:gd name="connsiteX2-221" fmla="*/ 3091096 w 3091096"/>
              <a:gd name="connsiteY2-222" fmla="*/ 660904 h 660904"/>
              <a:gd name="connsiteX3-223" fmla="*/ 334316 w 3091096"/>
              <a:gd name="connsiteY3-224" fmla="*/ 660903 h 660904"/>
              <a:gd name="connsiteX4-225" fmla="*/ 29833 w 3091096"/>
              <a:gd name="connsiteY4-226" fmla="*/ 459078 h 660904"/>
              <a:gd name="connsiteX5-227" fmla="*/ 1219 w 3091096"/>
              <a:gd name="connsiteY5-228" fmla="*/ 339845 h 660904"/>
              <a:gd name="connsiteX6-229" fmla="*/ 29833 w 3091096"/>
              <a:gd name="connsiteY6-230" fmla="*/ 201825 h 660904"/>
              <a:gd name="connsiteX7-231" fmla="*/ 334316 w 3091096"/>
              <a:gd name="connsiteY7-232" fmla="*/ 0 h 660904"/>
              <a:gd name="connsiteX0-233" fmla="*/ 336038 w 3092818"/>
              <a:gd name="connsiteY0-234" fmla="*/ 0 h 660904"/>
              <a:gd name="connsiteX1-235" fmla="*/ 3092818 w 3092818"/>
              <a:gd name="connsiteY1-236" fmla="*/ 0 h 660904"/>
              <a:gd name="connsiteX2-237" fmla="*/ 3092818 w 3092818"/>
              <a:gd name="connsiteY2-238" fmla="*/ 660904 h 660904"/>
              <a:gd name="connsiteX3-239" fmla="*/ 336038 w 3092818"/>
              <a:gd name="connsiteY3-240" fmla="*/ 660903 h 660904"/>
              <a:gd name="connsiteX4-241" fmla="*/ 31555 w 3092818"/>
              <a:gd name="connsiteY4-242" fmla="*/ 459078 h 660904"/>
              <a:gd name="connsiteX5-243" fmla="*/ 2941 w 3092818"/>
              <a:gd name="connsiteY5-244" fmla="*/ 339845 h 660904"/>
              <a:gd name="connsiteX6-245" fmla="*/ 31555 w 3092818"/>
              <a:gd name="connsiteY6-246" fmla="*/ 201825 h 660904"/>
              <a:gd name="connsiteX7-247" fmla="*/ 336038 w 3092818"/>
              <a:gd name="connsiteY7-248" fmla="*/ 0 h 660904"/>
              <a:gd name="connsiteX0-249" fmla="*/ 334514 w 3091294"/>
              <a:gd name="connsiteY0-250" fmla="*/ 0 h 660904"/>
              <a:gd name="connsiteX1-251" fmla="*/ 3091294 w 3091294"/>
              <a:gd name="connsiteY1-252" fmla="*/ 0 h 660904"/>
              <a:gd name="connsiteX2-253" fmla="*/ 3091294 w 3091294"/>
              <a:gd name="connsiteY2-254" fmla="*/ 660904 h 660904"/>
              <a:gd name="connsiteX3-255" fmla="*/ 334514 w 3091294"/>
              <a:gd name="connsiteY3-256" fmla="*/ 660903 h 660904"/>
              <a:gd name="connsiteX4-257" fmla="*/ 30031 w 3091294"/>
              <a:gd name="connsiteY4-258" fmla="*/ 459078 h 660904"/>
              <a:gd name="connsiteX5-259" fmla="*/ 1417 w 3091294"/>
              <a:gd name="connsiteY5-260" fmla="*/ 339845 h 660904"/>
              <a:gd name="connsiteX6-261" fmla="*/ 30031 w 3091294"/>
              <a:gd name="connsiteY6-262" fmla="*/ 201825 h 660904"/>
              <a:gd name="connsiteX7-263" fmla="*/ 334514 w 3091294"/>
              <a:gd name="connsiteY7-264" fmla="*/ 0 h 660904"/>
              <a:gd name="connsiteX0-265" fmla="*/ 333109 w 3089889"/>
              <a:gd name="connsiteY0-266" fmla="*/ 0 h 660904"/>
              <a:gd name="connsiteX1-267" fmla="*/ 3089889 w 3089889"/>
              <a:gd name="connsiteY1-268" fmla="*/ 0 h 660904"/>
              <a:gd name="connsiteX2-269" fmla="*/ 3089889 w 3089889"/>
              <a:gd name="connsiteY2-270" fmla="*/ 660904 h 660904"/>
              <a:gd name="connsiteX3-271" fmla="*/ 333109 w 3089889"/>
              <a:gd name="connsiteY3-272" fmla="*/ 660903 h 660904"/>
              <a:gd name="connsiteX4-273" fmla="*/ 28626 w 3089889"/>
              <a:gd name="connsiteY4-274" fmla="*/ 459078 h 660904"/>
              <a:gd name="connsiteX5-275" fmla="*/ 12 w 3089889"/>
              <a:gd name="connsiteY5-276" fmla="*/ 339845 h 660904"/>
              <a:gd name="connsiteX6-277" fmla="*/ 28626 w 3089889"/>
              <a:gd name="connsiteY6-278" fmla="*/ 201825 h 660904"/>
              <a:gd name="connsiteX7-279" fmla="*/ 333109 w 3089889"/>
              <a:gd name="connsiteY7-280" fmla="*/ 0 h 660904"/>
              <a:gd name="connsiteX0-281" fmla="*/ 339141 w 3095921"/>
              <a:gd name="connsiteY0-282" fmla="*/ 0 h 660904"/>
              <a:gd name="connsiteX1-283" fmla="*/ 3095921 w 3095921"/>
              <a:gd name="connsiteY1-284" fmla="*/ 0 h 660904"/>
              <a:gd name="connsiteX2-285" fmla="*/ 3095921 w 3095921"/>
              <a:gd name="connsiteY2-286" fmla="*/ 660904 h 660904"/>
              <a:gd name="connsiteX3-287" fmla="*/ 339141 w 3095921"/>
              <a:gd name="connsiteY3-288" fmla="*/ 660903 h 660904"/>
              <a:gd name="connsiteX4-289" fmla="*/ 34658 w 3095921"/>
              <a:gd name="connsiteY4-290" fmla="*/ 459078 h 660904"/>
              <a:gd name="connsiteX5-291" fmla="*/ 8 w 3095921"/>
              <a:gd name="connsiteY5-292" fmla="*/ 336827 h 660904"/>
              <a:gd name="connsiteX6-293" fmla="*/ 34658 w 3095921"/>
              <a:gd name="connsiteY6-294" fmla="*/ 201825 h 660904"/>
              <a:gd name="connsiteX7-295" fmla="*/ 339141 w 3095921"/>
              <a:gd name="connsiteY7-296" fmla="*/ 0 h 660904"/>
              <a:gd name="connsiteX0-297" fmla="*/ 333110 w 3089890"/>
              <a:gd name="connsiteY0-298" fmla="*/ 0 h 660904"/>
              <a:gd name="connsiteX1-299" fmla="*/ 3089890 w 3089890"/>
              <a:gd name="connsiteY1-300" fmla="*/ 0 h 660904"/>
              <a:gd name="connsiteX2-301" fmla="*/ 3089890 w 3089890"/>
              <a:gd name="connsiteY2-302" fmla="*/ 660904 h 660904"/>
              <a:gd name="connsiteX3-303" fmla="*/ 333110 w 3089890"/>
              <a:gd name="connsiteY3-304" fmla="*/ 660903 h 660904"/>
              <a:gd name="connsiteX4-305" fmla="*/ 28627 w 3089890"/>
              <a:gd name="connsiteY4-306" fmla="*/ 459078 h 660904"/>
              <a:gd name="connsiteX5-307" fmla="*/ 12 w 3089890"/>
              <a:gd name="connsiteY5-308" fmla="*/ 336827 h 660904"/>
              <a:gd name="connsiteX6-309" fmla="*/ 28627 w 3089890"/>
              <a:gd name="connsiteY6-310" fmla="*/ 201825 h 660904"/>
              <a:gd name="connsiteX7-311" fmla="*/ 333110 w 3089890"/>
              <a:gd name="connsiteY7-312" fmla="*/ 0 h 660904"/>
              <a:gd name="connsiteX0-313" fmla="*/ 333110 w 3089890"/>
              <a:gd name="connsiteY0-314" fmla="*/ 0 h 660904"/>
              <a:gd name="connsiteX1-315" fmla="*/ 3089890 w 3089890"/>
              <a:gd name="connsiteY1-316" fmla="*/ 0 h 660904"/>
              <a:gd name="connsiteX2-317" fmla="*/ 3089890 w 3089890"/>
              <a:gd name="connsiteY2-318" fmla="*/ 660904 h 660904"/>
              <a:gd name="connsiteX3-319" fmla="*/ 333110 w 3089890"/>
              <a:gd name="connsiteY3-320" fmla="*/ 660903 h 660904"/>
              <a:gd name="connsiteX4-321" fmla="*/ 28627 w 3089890"/>
              <a:gd name="connsiteY4-322" fmla="*/ 459078 h 660904"/>
              <a:gd name="connsiteX5-323" fmla="*/ 12 w 3089890"/>
              <a:gd name="connsiteY5-324" fmla="*/ 336827 h 660904"/>
              <a:gd name="connsiteX6-325" fmla="*/ 28627 w 3089890"/>
              <a:gd name="connsiteY6-326" fmla="*/ 201825 h 660904"/>
              <a:gd name="connsiteX7-327" fmla="*/ 333110 w 3089890"/>
              <a:gd name="connsiteY7-328" fmla="*/ 0 h 660904"/>
              <a:gd name="connsiteX0-329" fmla="*/ 333110 w 3089890"/>
              <a:gd name="connsiteY0-330" fmla="*/ 0 h 660904"/>
              <a:gd name="connsiteX1-331" fmla="*/ 3089890 w 3089890"/>
              <a:gd name="connsiteY1-332" fmla="*/ 0 h 660904"/>
              <a:gd name="connsiteX2-333" fmla="*/ 3089890 w 3089890"/>
              <a:gd name="connsiteY2-334" fmla="*/ 660904 h 660904"/>
              <a:gd name="connsiteX3-335" fmla="*/ 333110 w 3089890"/>
              <a:gd name="connsiteY3-336" fmla="*/ 660903 h 660904"/>
              <a:gd name="connsiteX4-337" fmla="*/ 28627 w 3089890"/>
              <a:gd name="connsiteY4-338" fmla="*/ 459078 h 660904"/>
              <a:gd name="connsiteX5-339" fmla="*/ 12 w 3089890"/>
              <a:gd name="connsiteY5-340" fmla="*/ 336827 h 660904"/>
              <a:gd name="connsiteX6-341" fmla="*/ 28627 w 3089890"/>
              <a:gd name="connsiteY6-342" fmla="*/ 201825 h 660904"/>
              <a:gd name="connsiteX7-343" fmla="*/ 333110 w 3089890"/>
              <a:gd name="connsiteY7-344" fmla="*/ 0 h 660904"/>
              <a:gd name="connsiteX0-345" fmla="*/ 333111 w 3089891"/>
              <a:gd name="connsiteY0-346" fmla="*/ 0 h 660904"/>
              <a:gd name="connsiteX1-347" fmla="*/ 3089891 w 3089891"/>
              <a:gd name="connsiteY1-348" fmla="*/ 0 h 660904"/>
              <a:gd name="connsiteX2-349" fmla="*/ 3089891 w 3089891"/>
              <a:gd name="connsiteY2-350" fmla="*/ 660904 h 660904"/>
              <a:gd name="connsiteX3-351" fmla="*/ 333111 w 3089891"/>
              <a:gd name="connsiteY3-352" fmla="*/ 660903 h 660904"/>
              <a:gd name="connsiteX4-353" fmla="*/ 28628 w 3089891"/>
              <a:gd name="connsiteY4-354" fmla="*/ 459078 h 660904"/>
              <a:gd name="connsiteX5-355" fmla="*/ 13 w 3089891"/>
              <a:gd name="connsiteY5-356" fmla="*/ 336827 h 660904"/>
              <a:gd name="connsiteX6-357" fmla="*/ 28628 w 3089891"/>
              <a:gd name="connsiteY6-358" fmla="*/ 201825 h 660904"/>
              <a:gd name="connsiteX7-359" fmla="*/ 333111 w 3089891"/>
              <a:gd name="connsiteY7-360" fmla="*/ 0 h 660904"/>
              <a:gd name="connsiteX0-361" fmla="*/ 333113 w 3089893"/>
              <a:gd name="connsiteY0-362" fmla="*/ 0 h 660904"/>
              <a:gd name="connsiteX1-363" fmla="*/ 3089893 w 3089893"/>
              <a:gd name="connsiteY1-364" fmla="*/ 0 h 660904"/>
              <a:gd name="connsiteX2-365" fmla="*/ 3089893 w 3089893"/>
              <a:gd name="connsiteY2-366" fmla="*/ 660904 h 660904"/>
              <a:gd name="connsiteX3-367" fmla="*/ 333113 w 3089893"/>
              <a:gd name="connsiteY3-368" fmla="*/ 660903 h 660904"/>
              <a:gd name="connsiteX4-369" fmla="*/ 25612 w 3089893"/>
              <a:gd name="connsiteY4-370" fmla="*/ 456061 h 660904"/>
              <a:gd name="connsiteX5-371" fmla="*/ 15 w 3089893"/>
              <a:gd name="connsiteY5-372" fmla="*/ 336827 h 660904"/>
              <a:gd name="connsiteX6-373" fmla="*/ 28630 w 3089893"/>
              <a:gd name="connsiteY6-374" fmla="*/ 201825 h 660904"/>
              <a:gd name="connsiteX7-375" fmla="*/ 333113 w 3089893"/>
              <a:gd name="connsiteY7-376" fmla="*/ 0 h 660904"/>
              <a:gd name="connsiteX0-377" fmla="*/ 333113 w 3089893"/>
              <a:gd name="connsiteY0-378" fmla="*/ 0 h 660904"/>
              <a:gd name="connsiteX1-379" fmla="*/ 3089893 w 3089893"/>
              <a:gd name="connsiteY1-380" fmla="*/ 0 h 660904"/>
              <a:gd name="connsiteX2-381" fmla="*/ 3089893 w 3089893"/>
              <a:gd name="connsiteY2-382" fmla="*/ 660904 h 660904"/>
              <a:gd name="connsiteX3-383" fmla="*/ 333113 w 3089893"/>
              <a:gd name="connsiteY3-384" fmla="*/ 660903 h 660904"/>
              <a:gd name="connsiteX4-385" fmla="*/ 25612 w 3089893"/>
              <a:gd name="connsiteY4-386" fmla="*/ 456061 h 660904"/>
              <a:gd name="connsiteX5-387" fmla="*/ 15 w 3089893"/>
              <a:gd name="connsiteY5-388" fmla="*/ 336827 h 660904"/>
              <a:gd name="connsiteX6-389" fmla="*/ 28630 w 3089893"/>
              <a:gd name="connsiteY6-390" fmla="*/ 201825 h 660904"/>
              <a:gd name="connsiteX7-391" fmla="*/ 333113 w 3089893"/>
              <a:gd name="connsiteY7-392" fmla="*/ 0 h 660904"/>
              <a:gd name="connsiteX0-393" fmla="*/ 333113 w 3089893"/>
              <a:gd name="connsiteY0-394" fmla="*/ 0 h 660904"/>
              <a:gd name="connsiteX1-395" fmla="*/ 3089893 w 3089893"/>
              <a:gd name="connsiteY1-396" fmla="*/ 0 h 660904"/>
              <a:gd name="connsiteX2-397" fmla="*/ 3089893 w 3089893"/>
              <a:gd name="connsiteY2-398" fmla="*/ 660904 h 660904"/>
              <a:gd name="connsiteX3-399" fmla="*/ 333113 w 3089893"/>
              <a:gd name="connsiteY3-400" fmla="*/ 660903 h 660904"/>
              <a:gd name="connsiteX4-401" fmla="*/ 25612 w 3089893"/>
              <a:gd name="connsiteY4-402" fmla="*/ 456061 h 660904"/>
              <a:gd name="connsiteX5-403" fmla="*/ 15 w 3089893"/>
              <a:gd name="connsiteY5-404" fmla="*/ 333809 h 660904"/>
              <a:gd name="connsiteX6-405" fmla="*/ 28630 w 3089893"/>
              <a:gd name="connsiteY6-406" fmla="*/ 201825 h 660904"/>
              <a:gd name="connsiteX7-407" fmla="*/ 333113 w 3089893"/>
              <a:gd name="connsiteY7-408" fmla="*/ 0 h 6609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089893" h="660904">
                <a:moveTo>
                  <a:pt x="333113" y="0"/>
                </a:moveTo>
                <a:lnTo>
                  <a:pt x="3089893" y="0"/>
                </a:lnTo>
                <a:lnTo>
                  <a:pt x="3089893" y="660904"/>
                </a:lnTo>
                <a:lnTo>
                  <a:pt x="333113" y="660903"/>
                </a:lnTo>
                <a:cubicBezTo>
                  <a:pt x="196235" y="660903"/>
                  <a:pt x="75777" y="574665"/>
                  <a:pt x="25612" y="456061"/>
                </a:cubicBezTo>
                <a:cubicBezTo>
                  <a:pt x="11044" y="411287"/>
                  <a:pt x="-488" y="376182"/>
                  <a:pt x="15" y="333809"/>
                </a:cubicBezTo>
                <a:cubicBezTo>
                  <a:pt x="518" y="291436"/>
                  <a:pt x="11340" y="249915"/>
                  <a:pt x="28630" y="201825"/>
                </a:cubicBezTo>
                <a:cubicBezTo>
                  <a:pt x="78795" y="83221"/>
                  <a:pt x="196235" y="0"/>
                  <a:pt x="333113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直角三角形 25"/>
          <p:cNvSpPr/>
          <p:nvPr>
            <p:custDataLst>
              <p:tags r:id="rId17"/>
            </p:custDataLst>
          </p:nvPr>
        </p:nvSpPr>
        <p:spPr>
          <a:xfrm rot="10800000" flipH="1">
            <a:off x="7052686" y="4060370"/>
            <a:ext cx="219075" cy="6462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>
            <p:custDataLst>
              <p:tags r:id="rId18"/>
            </p:custDataLst>
          </p:nvPr>
        </p:nvSpPr>
        <p:spPr>
          <a:xfrm rot="11841932" flipH="1">
            <a:off x="7164801" y="4083875"/>
            <a:ext cx="222394" cy="65606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 flipH="1">
            <a:off x="7448550" y="4226787"/>
            <a:ext cx="1582354" cy="369332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zh-CN" altLang="en-US" sz="2400">
                <a:latin typeface="+mj-lt"/>
                <a:ea typeface="+mj-ea"/>
                <a:cs typeface="+mj-cs"/>
              </a:rPr>
              <a:t>人物刻画</a:t>
            </a:r>
            <a:endParaRPr lang="zh-CN" altLang="en-US" sz="240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 flipH="1">
            <a:off x="6421395" y="4192497"/>
            <a:ext cx="574141" cy="461665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32" name="任意多边形: 形状 31"/>
          <p:cNvSpPr/>
          <p:nvPr>
            <p:custDataLst>
              <p:tags r:id="rId21"/>
            </p:custDataLst>
          </p:nvPr>
        </p:nvSpPr>
        <p:spPr>
          <a:xfrm>
            <a:off x="2623561" y="5207338"/>
            <a:ext cx="3201552" cy="713151"/>
          </a:xfrm>
          <a:custGeom>
            <a:avLst/>
            <a:gdLst>
              <a:gd name="connsiteX0" fmla="*/ 0 w 3087232"/>
              <a:gd name="connsiteY0" fmla="*/ 330451 h 660904"/>
              <a:gd name="connsiteX1" fmla="*/ 0 w 3087232"/>
              <a:gd name="connsiteY1" fmla="*/ 330452 h 660904"/>
              <a:gd name="connsiteX2" fmla="*/ 0 w 3087232"/>
              <a:gd name="connsiteY2" fmla="*/ 330452 h 660904"/>
              <a:gd name="connsiteX3" fmla="*/ 330452 w 3087232"/>
              <a:gd name="connsiteY3" fmla="*/ 0 h 660904"/>
              <a:gd name="connsiteX4" fmla="*/ 3087232 w 3087232"/>
              <a:gd name="connsiteY4" fmla="*/ 0 h 660904"/>
              <a:gd name="connsiteX5" fmla="*/ 3087232 w 3087232"/>
              <a:gd name="connsiteY5" fmla="*/ 660904 h 660904"/>
              <a:gd name="connsiteX6" fmla="*/ 330452 w 3087232"/>
              <a:gd name="connsiteY6" fmla="*/ 660903 h 660904"/>
              <a:gd name="connsiteX7" fmla="*/ 25969 w 3087232"/>
              <a:gd name="connsiteY7" fmla="*/ 459078 h 660904"/>
              <a:gd name="connsiteX8" fmla="*/ 0 w 3087232"/>
              <a:gd name="connsiteY8" fmla="*/ 330452 h 660904"/>
              <a:gd name="connsiteX9" fmla="*/ 25969 w 3087232"/>
              <a:gd name="connsiteY9" fmla="*/ 201825 h 660904"/>
              <a:gd name="connsiteX10" fmla="*/ 330452 w 3087232"/>
              <a:gd name="connsiteY10" fmla="*/ 0 h 660904"/>
              <a:gd name="connsiteX0-1" fmla="*/ 0 w 3087232"/>
              <a:gd name="connsiteY0-2" fmla="*/ 330451 h 660904"/>
              <a:gd name="connsiteX1-3" fmla="*/ 0 w 3087232"/>
              <a:gd name="connsiteY1-4" fmla="*/ 330452 h 660904"/>
              <a:gd name="connsiteX2-5" fmla="*/ 0 w 3087232"/>
              <a:gd name="connsiteY2-6" fmla="*/ 330452 h 660904"/>
              <a:gd name="connsiteX3-7" fmla="*/ 0 w 3087232"/>
              <a:gd name="connsiteY3-8" fmla="*/ 330451 h 660904"/>
              <a:gd name="connsiteX4-9" fmla="*/ 330452 w 3087232"/>
              <a:gd name="connsiteY4-10" fmla="*/ 0 h 660904"/>
              <a:gd name="connsiteX5-11" fmla="*/ 3087232 w 3087232"/>
              <a:gd name="connsiteY5-12" fmla="*/ 0 h 660904"/>
              <a:gd name="connsiteX6-13" fmla="*/ 3087232 w 3087232"/>
              <a:gd name="connsiteY6-14" fmla="*/ 660904 h 660904"/>
              <a:gd name="connsiteX7-15" fmla="*/ 330452 w 3087232"/>
              <a:gd name="connsiteY7-16" fmla="*/ 660903 h 660904"/>
              <a:gd name="connsiteX8-17" fmla="*/ 25969 w 3087232"/>
              <a:gd name="connsiteY8-18" fmla="*/ 459078 h 660904"/>
              <a:gd name="connsiteX9-19" fmla="*/ 25969 w 3087232"/>
              <a:gd name="connsiteY9-20" fmla="*/ 201825 h 660904"/>
              <a:gd name="connsiteX10-21" fmla="*/ 330452 w 3087232"/>
              <a:gd name="connsiteY10-22" fmla="*/ 0 h 660904"/>
              <a:gd name="connsiteX0-23" fmla="*/ 0 w 3087232"/>
              <a:gd name="connsiteY0-24" fmla="*/ 330452 h 660904"/>
              <a:gd name="connsiteX1-25" fmla="*/ 0 w 3087232"/>
              <a:gd name="connsiteY1-26" fmla="*/ 330452 h 660904"/>
              <a:gd name="connsiteX2-27" fmla="*/ 0 w 3087232"/>
              <a:gd name="connsiteY2-28" fmla="*/ 330452 h 660904"/>
              <a:gd name="connsiteX3-29" fmla="*/ 330452 w 3087232"/>
              <a:gd name="connsiteY3-30" fmla="*/ 0 h 660904"/>
              <a:gd name="connsiteX4-31" fmla="*/ 3087232 w 3087232"/>
              <a:gd name="connsiteY4-32" fmla="*/ 0 h 660904"/>
              <a:gd name="connsiteX5-33" fmla="*/ 3087232 w 3087232"/>
              <a:gd name="connsiteY5-34" fmla="*/ 660904 h 660904"/>
              <a:gd name="connsiteX6-35" fmla="*/ 330452 w 3087232"/>
              <a:gd name="connsiteY6-36" fmla="*/ 660903 h 660904"/>
              <a:gd name="connsiteX7-37" fmla="*/ 25969 w 3087232"/>
              <a:gd name="connsiteY7-38" fmla="*/ 459078 h 660904"/>
              <a:gd name="connsiteX8-39" fmla="*/ 25969 w 3087232"/>
              <a:gd name="connsiteY8-40" fmla="*/ 201825 h 660904"/>
              <a:gd name="connsiteX9-41" fmla="*/ 330452 w 3087232"/>
              <a:gd name="connsiteY9-42" fmla="*/ 0 h 660904"/>
              <a:gd name="connsiteX0-43" fmla="*/ 304483 w 3061263"/>
              <a:gd name="connsiteY0-44" fmla="*/ 0 h 660904"/>
              <a:gd name="connsiteX1-45" fmla="*/ 3061263 w 3061263"/>
              <a:gd name="connsiteY1-46" fmla="*/ 0 h 660904"/>
              <a:gd name="connsiteX2-47" fmla="*/ 3061263 w 3061263"/>
              <a:gd name="connsiteY2-48" fmla="*/ 660904 h 660904"/>
              <a:gd name="connsiteX3-49" fmla="*/ 304483 w 3061263"/>
              <a:gd name="connsiteY3-50" fmla="*/ 660903 h 660904"/>
              <a:gd name="connsiteX4-51" fmla="*/ 0 w 3061263"/>
              <a:gd name="connsiteY4-52" fmla="*/ 459078 h 660904"/>
              <a:gd name="connsiteX5-53" fmla="*/ 0 w 3061263"/>
              <a:gd name="connsiteY5-54" fmla="*/ 201825 h 660904"/>
              <a:gd name="connsiteX6-55" fmla="*/ 304483 w 3061263"/>
              <a:gd name="connsiteY6-56" fmla="*/ 0 h 660904"/>
              <a:gd name="connsiteX0-57" fmla="*/ 312239 w 3069019"/>
              <a:gd name="connsiteY0-58" fmla="*/ 0 h 660904"/>
              <a:gd name="connsiteX1-59" fmla="*/ 3069019 w 3069019"/>
              <a:gd name="connsiteY1-60" fmla="*/ 0 h 660904"/>
              <a:gd name="connsiteX2-61" fmla="*/ 3069019 w 3069019"/>
              <a:gd name="connsiteY2-62" fmla="*/ 660904 h 660904"/>
              <a:gd name="connsiteX3-63" fmla="*/ 312239 w 3069019"/>
              <a:gd name="connsiteY3-64" fmla="*/ 660903 h 660904"/>
              <a:gd name="connsiteX4-65" fmla="*/ 7756 w 3069019"/>
              <a:gd name="connsiteY4-66" fmla="*/ 459078 h 660904"/>
              <a:gd name="connsiteX5-67" fmla="*/ 0 w 3069019"/>
              <a:gd name="connsiteY5-68" fmla="*/ 330134 h 660904"/>
              <a:gd name="connsiteX6-69" fmla="*/ 7756 w 3069019"/>
              <a:gd name="connsiteY6-70" fmla="*/ 201825 h 660904"/>
              <a:gd name="connsiteX7-71" fmla="*/ 312239 w 3069019"/>
              <a:gd name="connsiteY7-72" fmla="*/ 0 h 660904"/>
              <a:gd name="connsiteX0-73" fmla="*/ 328375 w 3085155"/>
              <a:gd name="connsiteY0-74" fmla="*/ 0 h 660904"/>
              <a:gd name="connsiteX1-75" fmla="*/ 3085155 w 3085155"/>
              <a:gd name="connsiteY1-76" fmla="*/ 0 h 660904"/>
              <a:gd name="connsiteX2-77" fmla="*/ 3085155 w 3085155"/>
              <a:gd name="connsiteY2-78" fmla="*/ 660904 h 660904"/>
              <a:gd name="connsiteX3-79" fmla="*/ 328375 w 3085155"/>
              <a:gd name="connsiteY3-80" fmla="*/ 660903 h 660904"/>
              <a:gd name="connsiteX4-81" fmla="*/ 23892 w 3085155"/>
              <a:gd name="connsiteY4-82" fmla="*/ 459078 h 660904"/>
              <a:gd name="connsiteX5-83" fmla="*/ 0 w 3085155"/>
              <a:gd name="connsiteY5-84" fmla="*/ 324755 h 660904"/>
              <a:gd name="connsiteX6-85" fmla="*/ 23892 w 3085155"/>
              <a:gd name="connsiteY6-86" fmla="*/ 201825 h 660904"/>
              <a:gd name="connsiteX7-87" fmla="*/ 328375 w 3085155"/>
              <a:gd name="connsiteY7-88" fmla="*/ 0 h 660904"/>
              <a:gd name="connsiteX0-89" fmla="*/ 339133 w 3095913"/>
              <a:gd name="connsiteY0-90" fmla="*/ 0 h 660904"/>
              <a:gd name="connsiteX1-91" fmla="*/ 3095913 w 3095913"/>
              <a:gd name="connsiteY1-92" fmla="*/ 0 h 660904"/>
              <a:gd name="connsiteX2-93" fmla="*/ 3095913 w 3095913"/>
              <a:gd name="connsiteY2-94" fmla="*/ 660904 h 660904"/>
              <a:gd name="connsiteX3-95" fmla="*/ 339133 w 3095913"/>
              <a:gd name="connsiteY3-96" fmla="*/ 660903 h 660904"/>
              <a:gd name="connsiteX4-97" fmla="*/ 34650 w 3095913"/>
              <a:gd name="connsiteY4-98" fmla="*/ 459078 h 660904"/>
              <a:gd name="connsiteX5-99" fmla="*/ 0 w 3095913"/>
              <a:gd name="connsiteY5-100" fmla="*/ 324755 h 660904"/>
              <a:gd name="connsiteX6-101" fmla="*/ 34650 w 3095913"/>
              <a:gd name="connsiteY6-102" fmla="*/ 201825 h 660904"/>
              <a:gd name="connsiteX7-103" fmla="*/ 339133 w 3095913"/>
              <a:gd name="connsiteY7-104" fmla="*/ 0 h 660904"/>
              <a:gd name="connsiteX0-105" fmla="*/ 348204 w 3104984"/>
              <a:gd name="connsiteY0-106" fmla="*/ 0 h 660904"/>
              <a:gd name="connsiteX1-107" fmla="*/ 3104984 w 3104984"/>
              <a:gd name="connsiteY1-108" fmla="*/ 0 h 660904"/>
              <a:gd name="connsiteX2-109" fmla="*/ 3104984 w 3104984"/>
              <a:gd name="connsiteY2-110" fmla="*/ 660904 h 660904"/>
              <a:gd name="connsiteX3-111" fmla="*/ 348204 w 3104984"/>
              <a:gd name="connsiteY3-112" fmla="*/ 660903 h 660904"/>
              <a:gd name="connsiteX4-113" fmla="*/ 43721 w 3104984"/>
              <a:gd name="connsiteY4-114" fmla="*/ 459078 h 660904"/>
              <a:gd name="connsiteX5-115" fmla="*/ 9071 w 3104984"/>
              <a:gd name="connsiteY5-116" fmla="*/ 324755 h 660904"/>
              <a:gd name="connsiteX6-117" fmla="*/ 43721 w 3104984"/>
              <a:gd name="connsiteY6-118" fmla="*/ 201825 h 660904"/>
              <a:gd name="connsiteX7-119" fmla="*/ 348204 w 3104984"/>
              <a:gd name="connsiteY7-120" fmla="*/ 0 h 660904"/>
              <a:gd name="connsiteX0-121" fmla="*/ 343080 w 3099860"/>
              <a:gd name="connsiteY0-122" fmla="*/ 0 h 660904"/>
              <a:gd name="connsiteX1-123" fmla="*/ 3099860 w 3099860"/>
              <a:gd name="connsiteY1-124" fmla="*/ 0 h 660904"/>
              <a:gd name="connsiteX2-125" fmla="*/ 3099860 w 3099860"/>
              <a:gd name="connsiteY2-126" fmla="*/ 660904 h 660904"/>
              <a:gd name="connsiteX3-127" fmla="*/ 343080 w 3099860"/>
              <a:gd name="connsiteY3-128" fmla="*/ 660903 h 660904"/>
              <a:gd name="connsiteX4-129" fmla="*/ 38597 w 3099860"/>
              <a:gd name="connsiteY4-130" fmla="*/ 459078 h 660904"/>
              <a:gd name="connsiteX5-131" fmla="*/ 3947 w 3099860"/>
              <a:gd name="connsiteY5-132" fmla="*/ 324755 h 660904"/>
              <a:gd name="connsiteX6-133" fmla="*/ 38597 w 3099860"/>
              <a:gd name="connsiteY6-134" fmla="*/ 201825 h 660904"/>
              <a:gd name="connsiteX7-135" fmla="*/ 343080 w 3099860"/>
              <a:gd name="connsiteY7-136" fmla="*/ 0 h 660904"/>
              <a:gd name="connsiteX0-137" fmla="*/ 360262 w 3117042"/>
              <a:gd name="connsiteY0-138" fmla="*/ 0 h 660904"/>
              <a:gd name="connsiteX1-139" fmla="*/ 3117042 w 3117042"/>
              <a:gd name="connsiteY1-140" fmla="*/ 0 h 660904"/>
              <a:gd name="connsiteX2-141" fmla="*/ 3117042 w 3117042"/>
              <a:gd name="connsiteY2-142" fmla="*/ 660904 h 660904"/>
              <a:gd name="connsiteX3-143" fmla="*/ 360262 w 3117042"/>
              <a:gd name="connsiteY3-144" fmla="*/ 660903 h 660904"/>
              <a:gd name="connsiteX4-145" fmla="*/ 55779 w 3117042"/>
              <a:gd name="connsiteY4-146" fmla="*/ 459078 h 660904"/>
              <a:gd name="connsiteX5-147" fmla="*/ 4 w 3117042"/>
              <a:gd name="connsiteY5-148" fmla="*/ 324755 h 660904"/>
              <a:gd name="connsiteX6-149" fmla="*/ 55779 w 3117042"/>
              <a:gd name="connsiteY6-150" fmla="*/ 201825 h 660904"/>
              <a:gd name="connsiteX7-151" fmla="*/ 360262 w 3117042"/>
              <a:gd name="connsiteY7-152" fmla="*/ 0 h 660904"/>
              <a:gd name="connsiteX0-153" fmla="*/ 329093 w 3085873"/>
              <a:gd name="connsiteY0-154" fmla="*/ 0 h 660904"/>
              <a:gd name="connsiteX1-155" fmla="*/ 3085873 w 3085873"/>
              <a:gd name="connsiteY1-156" fmla="*/ 0 h 660904"/>
              <a:gd name="connsiteX2-157" fmla="*/ 3085873 w 3085873"/>
              <a:gd name="connsiteY2-158" fmla="*/ 660904 h 660904"/>
              <a:gd name="connsiteX3-159" fmla="*/ 329093 w 3085873"/>
              <a:gd name="connsiteY3-160" fmla="*/ 660903 h 660904"/>
              <a:gd name="connsiteX4-161" fmla="*/ 24610 w 3085873"/>
              <a:gd name="connsiteY4-162" fmla="*/ 459078 h 660904"/>
              <a:gd name="connsiteX5-163" fmla="*/ 26174 w 3085873"/>
              <a:gd name="connsiteY5-164" fmla="*/ 345880 h 660904"/>
              <a:gd name="connsiteX6-165" fmla="*/ 24610 w 3085873"/>
              <a:gd name="connsiteY6-166" fmla="*/ 201825 h 660904"/>
              <a:gd name="connsiteX7-167" fmla="*/ 329093 w 3085873"/>
              <a:gd name="connsiteY7-168" fmla="*/ 0 h 660904"/>
              <a:gd name="connsiteX0-169" fmla="*/ 339790 w 3096570"/>
              <a:gd name="connsiteY0-170" fmla="*/ 0 h 660904"/>
              <a:gd name="connsiteX1-171" fmla="*/ 3096570 w 3096570"/>
              <a:gd name="connsiteY1-172" fmla="*/ 0 h 660904"/>
              <a:gd name="connsiteX2-173" fmla="*/ 3096570 w 3096570"/>
              <a:gd name="connsiteY2-174" fmla="*/ 660904 h 660904"/>
              <a:gd name="connsiteX3-175" fmla="*/ 339790 w 3096570"/>
              <a:gd name="connsiteY3-176" fmla="*/ 660903 h 660904"/>
              <a:gd name="connsiteX4-177" fmla="*/ 35307 w 3096570"/>
              <a:gd name="connsiteY4-178" fmla="*/ 459078 h 660904"/>
              <a:gd name="connsiteX5-179" fmla="*/ 6693 w 3096570"/>
              <a:gd name="connsiteY5-180" fmla="*/ 339845 h 660904"/>
              <a:gd name="connsiteX6-181" fmla="*/ 35307 w 3096570"/>
              <a:gd name="connsiteY6-182" fmla="*/ 201825 h 660904"/>
              <a:gd name="connsiteX7-183" fmla="*/ 339790 w 3096570"/>
              <a:gd name="connsiteY7-184" fmla="*/ 0 h 660904"/>
              <a:gd name="connsiteX0-185" fmla="*/ 333109 w 3089889"/>
              <a:gd name="connsiteY0-186" fmla="*/ 0 h 660904"/>
              <a:gd name="connsiteX1-187" fmla="*/ 3089889 w 3089889"/>
              <a:gd name="connsiteY1-188" fmla="*/ 0 h 660904"/>
              <a:gd name="connsiteX2-189" fmla="*/ 3089889 w 3089889"/>
              <a:gd name="connsiteY2-190" fmla="*/ 660904 h 660904"/>
              <a:gd name="connsiteX3-191" fmla="*/ 333109 w 3089889"/>
              <a:gd name="connsiteY3-192" fmla="*/ 660903 h 660904"/>
              <a:gd name="connsiteX4-193" fmla="*/ 28626 w 3089889"/>
              <a:gd name="connsiteY4-194" fmla="*/ 459078 h 660904"/>
              <a:gd name="connsiteX5-195" fmla="*/ 12 w 3089889"/>
              <a:gd name="connsiteY5-196" fmla="*/ 339845 h 660904"/>
              <a:gd name="connsiteX6-197" fmla="*/ 28626 w 3089889"/>
              <a:gd name="connsiteY6-198" fmla="*/ 201825 h 660904"/>
              <a:gd name="connsiteX7-199" fmla="*/ 333109 w 3089889"/>
              <a:gd name="connsiteY7-200" fmla="*/ 0 h 660904"/>
              <a:gd name="connsiteX0-201" fmla="*/ 334316 w 3091096"/>
              <a:gd name="connsiteY0-202" fmla="*/ 0 h 660904"/>
              <a:gd name="connsiteX1-203" fmla="*/ 3091096 w 3091096"/>
              <a:gd name="connsiteY1-204" fmla="*/ 0 h 660904"/>
              <a:gd name="connsiteX2-205" fmla="*/ 3091096 w 3091096"/>
              <a:gd name="connsiteY2-206" fmla="*/ 660904 h 660904"/>
              <a:gd name="connsiteX3-207" fmla="*/ 334316 w 3091096"/>
              <a:gd name="connsiteY3-208" fmla="*/ 660903 h 660904"/>
              <a:gd name="connsiteX4-209" fmla="*/ 29833 w 3091096"/>
              <a:gd name="connsiteY4-210" fmla="*/ 459078 h 660904"/>
              <a:gd name="connsiteX5-211" fmla="*/ 1219 w 3091096"/>
              <a:gd name="connsiteY5-212" fmla="*/ 339845 h 660904"/>
              <a:gd name="connsiteX6-213" fmla="*/ 29833 w 3091096"/>
              <a:gd name="connsiteY6-214" fmla="*/ 201825 h 660904"/>
              <a:gd name="connsiteX7-215" fmla="*/ 334316 w 3091096"/>
              <a:gd name="connsiteY7-216" fmla="*/ 0 h 660904"/>
              <a:gd name="connsiteX0-217" fmla="*/ 334316 w 3091096"/>
              <a:gd name="connsiteY0-218" fmla="*/ 0 h 660904"/>
              <a:gd name="connsiteX1-219" fmla="*/ 3091096 w 3091096"/>
              <a:gd name="connsiteY1-220" fmla="*/ 0 h 660904"/>
              <a:gd name="connsiteX2-221" fmla="*/ 3091096 w 3091096"/>
              <a:gd name="connsiteY2-222" fmla="*/ 660904 h 660904"/>
              <a:gd name="connsiteX3-223" fmla="*/ 334316 w 3091096"/>
              <a:gd name="connsiteY3-224" fmla="*/ 660903 h 660904"/>
              <a:gd name="connsiteX4-225" fmla="*/ 29833 w 3091096"/>
              <a:gd name="connsiteY4-226" fmla="*/ 459078 h 660904"/>
              <a:gd name="connsiteX5-227" fmla="*/ 1219 w 3091096"/>
              <a:gd name="connsiteY5-228" fmla="*/ 339845 h 660904"/>
              <a:gd name="connsiteX6-229" fmla="*/ 29833 w 3091096"/>
              <a:gd name="connsiteY6-230" fmla="*/ 201825 h 660904"/>
              <a:gd name="connsiteX7-231" fmla="*/ 334316 w 3091096"/>
              <a:gd name="connsiteY7-232" fmla="*/ 0 h 660904"/>
              <a:gd name="connsiteX0-233" fmla="*/ 336038 w 3092818"/>
              <a:gd name="connsiteY0-234" fmla="*/ 0 h 660904"/>
              <a:gd name="connsiteX1-235" fmla="*/ 3092818 w 3092818"/>
              <a:gd name="connsiteY1-236" fmla="*/ 0 h 660904"/>
              <a:gd name="connsiteX2-237" fmla="*/ 3092818 w 3092818"/>
              <a:gd name="connsiteY2-238" fmla="*/ 660904 h 660904"/>
              <a:gd name="connsiteX3-239" fmla="*/ 336038 w 3092818"/>
              <a:gd name="connsiteY3-240" fmla="*/ 660903 h 660904"/>
              <a:gd name="connsiteX4-241" fmla="*/ 31555 w 3092818"/>
              <a:gd name="connsiteY4-242" fmla="*/ 459078 h 660904"/>
              <a:gd name="connsiteX5-243" fmla="*/ 2941 w 3092818"/>
              <a:gd name="connsiteY5-244" fmla="*/ 339845 h 660904"/>
              <a:gd name="connsiteX6-245" fmla="*/ 31555 w 3092818"/>
              <a:gd name="connsiteY6-246" fmla="*/ 201825 h 660904"/>
              <a:gd name="connsiteX7-247" fmla="*/ 336038 w 3092818"/>
              <a:gd name="connsiteY7-248" fmla="*/ 0 h 660904"/>
              <a:gd name="connsiteX0-249" fmla="*/ 334514 w 3091294"/>
              <a:gd name="connsiteY0-250" fmla="*/ 0 h 660904"/>
              <a:gd name="connsiteX1-251" fmla="*/ 3091294 w 3091294"/>
              <a:gd name="connsiteY1-252" fmla="*/ 0 h 660904"/>
              <a:gd name="connsiteX2-253" fmla="*/ 3091294 w 3091294"/>
              <a:gd name="connsiteY2-254" fmla="*/ 660904 h 660904"/>
              <a:gd name="connsiteX3-255" fmla="*/ 334514 w 3091294"/>
              <a:gd name="connsiteY3-256" fmla="*/ 660903 h 660904"/>
              <a:gd name="connsiteX4-257" fmla="*/ 30031 w 3091294"/>
              <a:gd name="connsiteY4-258" fmla="*/ 459078 h 660904"/>
              <a:gd name="connsiteX5-259" fmla="*/ 1417 w 3091294"/>
              <a:gd name="connsiteY5-260" fmla="*/ 339845 h 660904"/>
              <a:gd name="connsiteX6-261" fmla="*/ 30031 w 3091294"/>
              <a:gd name="connsiteY6-262" fmla="*/ 201825 h 660904"/>
              <a:gd name="connsiteX7-263" fmla="*/ 334514 w 3091294"/>
              <a:gd name="connsiteY7-264" fmla="*/ 0 h 660904"/>
              <a:gd name="connsiteX0-265" fmla="*/ 333109 w 3089889"/>
              <a:gd name="connsiteY0-266" fmla="*/ 0 h 660904"/>
              <a:gd name="connsiteX1-267" fmla="*/ 3089889 w 3089889"/>
              <a:gd name="connsiteY1-268" fmla="*/ 0 h 660904"/>
              <a:gd name="connsiteX2-269" fmla="*/ 3089889 w 3089889"/>
              <a:gd name="connsiteY2-270" fmla="*/ 660904 h 660904"/>
              <a:gd name="connsiteX3-271" fmla="*/ 333109 w 3089889"/>
              <a:gd name="connsiteY3-272" fmla="*/ 660903 h 660904"/>
              <a:gd name="connsiteX4-273" fmla="*/ 28626 w 3089889"/>
              <a:gd name="connsiteY4-274" fmla="*/ 459078 h 660904"/>
              <a:gd name="connsiteX5-275" fmla="*/ 12 w 3089889"/>
              <a:gd name="connsiteY5-276" fmla="*/ 339845 h 660904"/>
              <a:gd name="connsiteX6-277" fmla="*/ 28626 w 3089889"/>
              <a:gd name="connsiteY6-278" fmla="*/ 201825 h 660904"/>
              <a:gd name="connsiteX7-279" fmla="*/ 333109 w 3089889"/>
              <a:gd name="connsiteY7-280" fmla="*/ 0 h 660904"/>
              <a:gd name="connsiteX0-281" fmla="*/ 339141 w 3095921"/>
              <a:gd name="connsiteY0-282" fmla="*/ 0 h 660904"/>
              <a:gd name="connsiteX1-283" fmla="*/ 3095921 w 3095921"/>
              <a:gd name="connsiteY1-284" fmla="*/ 0 h 660904"/>
              <a:gd name="connsiteX2-285" fmla="*/ 3095921 w 3095921"/>
              <a:gd name="connsiteY2-286" fmla="*/ 660904 h 660904"/>
              <a:gd name="connsiteX3-287" fmla="*/ 339141 w 3095921"/>
              <a:gd name="connsiteY3-288" fmla="*/ 660903 h 660904"/>
              <a:gd name="connsiteX4-289" fmla="*/ 34658 w 3095921"/>
              <a:gd name="connsiteY4-290" fmla="*/ 459078 h 660904"/>
              <a:gd name="connsiteX5-291" fmla="*/ 8 w 3095921"/>
              <a:gd name="connsiteY5-292" fmla="*/ 336827 h 660904"/>
              <a:gd name="connsiteX6-293" fmla="*/ 34658 w 3095921"/>
              <a:gd name="connsiteY6-294" fmla="*/ 201825 h 660904"/>
              <a:gd name="connsiteX7-295" fmla="*/ 339141 w 3095921"/>
              <a:gd name="connsiteY7-296" fmla="*/ 0 h 660904"/>
              <a:gd name="connsiteX0-297" fmla="*/ 333110 w 3089890"/>
              <a:gd name="connsiteY0-298" fmla="*/ 0 h 660904"/>
              <a:gd name="connsiteX1-299" fmla="*/ 3089890 w 3089890"/>
              <a:gd name="connsiteY1-300" fmla="*/ 0 h 660904"/>
              <a:gd name="connsiteX2-301" fmla="*/ 3089890 w 3089890"/>
              <a:gd name="connsiteY2-302" fmla="*/ 660904 h 660904"/>
              <a:gd name="connsiteX3-303" fmla="*/ 333110 w 3089890"/>
              <a:gd name="connsiteY3-304" fmla="*/ 660903 h 660904"/>
              <a:gd name="connsiteX4-305" fmla="*/ 28627 w 3089890"/>
              <a:gd name="connsiteY4-306" fmla="*/ 459078 h 660904"/>
              <a:gd name="connsiteX5-307" fmla="*/ 12 w 3089890"/>
              <a:gd name="connsiteY5-308" fmla="*/ 336827 h 660904"/>
              <a:gd name="connsiteX6-309" fmla="*/ 28627 w 3089890"/>
              <a:gd name="connsiteY6-310" fmla="*/ 201825 h 660904"/>
              <a:gd name="connsiteX7-311" fmla="*/ 333110 w 3089890"/>
              <a:gd name="connsiteY7-312" fmla="*/ 0 h 660904"/>
              <a:gd name="connsiteX0-313" fmla="*/ 333110 w 3089890"/>
              <a:gd name="connsiteY0-314" fmla="*/ 0 h 660904"/>
              <a:gd name="connsiteX1-315" fmla="*/ 3089890 w 3089890"/>
              <a:gd name="connsiteY1-316" fmla="*/ 0 h 660904"/>
              <a:gd name="connsiteX2-317" fmla="*/ 3089890 w 3089890"/>
              <a:gd name="connsiteY2-318" fmla="*/ 660904 h 660904"/>
              <a:gd name="connsiteX3-319" fmla="*/ 333110 w 3089890"/>
              <a:gd name="connsiteY3-320" fmla="*/ 660903 h 660904"/>
              <a:gd name="connsiteX4-321" fmla="*/ 28627 w 3089890"/>
              <a:gd name="connsiteY4-322" fmla="*/ 459078 h 660904"/>
              <a:gd name="connsiteX5-323" fmla="*/ 12 w 3089890"/>
              <a:gd name="connsiteY5-324" fmla="*/ 336827 h 660904"/>
              <a:gd name="connsiteX6-325" fmla="*/ 28627 w 3089890"/>
              <a:gd name="connsiteY6-326" fmla="*/ 201825 h 660904"/>
              <a:gd name="connsiteX7-327" fmla="*/ 333110 w 3089890"/>
              <a:gd name="connsiteY7-328" fmla="*/ 0 h 660904"/>
              <a:gd name="connsiteX0-329" fmla="*/ 333110 w 3089890"/>
              <a:gd name="connsiteY0-330" fmla="*/ 0 h 660904"/>
              <a:gd name="connsiteX1-331" fmla="*/ 3089890 w 3089890"/>
              <a:gd name="connsiteY1-332" fmla="*/ 0 h 660904"/>
              <a:gd name="connsiteX2-333" fmla="*/ 3089890 w 3089890"/>
              <a:gd name="connsiteY2-334" fmla="*/ 660904 h 660904"/>
              <a:gd name="connsiteX3-335" fmla="*/ 333110 w 3089890"/>
              <a:gd name="connsiteY3-336" fmla="*/ 660903 h 660904"/>
              <a:gd name="connsiteX4-337" fmla="*/ 28627 w 3089890"/>
              <a:gd name="connsiteY4-338" fmla="*/ 459078 h 660904"/>
              <a:gd name="connsiteX5-339" fmla="*/ 12 w 3089890"/>
              <a:gd name="connsiteY5-340" fmla="*/ 336827 h 660904"/>
              <a:gd name="connsiteX6-341" fmla="*/ 28627 w 3089890"/>
              <a:gd name="connsiteY6-342" fmla="*/ 201825 h 660904"/>
              <a:gd name="connsiteX7-343" fmla="*/ 333110 w 3089890"/>
              <a:gd name="connsiteY7-344" fmla="*/ 0 h 660904"/>
              <a:gd name="connsiteX0-345" fmla="*/ 333111 w 3089891"/>
              <a:gd name="connsiteY0-346" fmla="*/ 0 h 660904"/>
              <a:gd name="connsiteX1-347" fmla="*/ 3089891 w 3089891"/>
              <a:gd name="connsiteY1-348" fmla="*/ 0 h 660904"/>
              <a:gd name="connsiteX2-349" fmla="*/ 3089891 w 3089891"/>
              <a:gd name="connsiteY2-350" fmla="*/ 660904 h 660904"/>
              <a:gd name="connsiteX3-351" fmla="*/ 333111 w 3089891"/>
              <a:gd name="connsiteY3-352" fmla="*/ 660903 h 660904"/>
              <a:gd name="connsiteX4-353" fmla="*/ 28628 w 3089891"/>
              <a:gd name="connsiteY4-354" fmla="*/ 459078 h 660904"/>
              <a:gd name="connsiteX5-355" fmla="*/ 13 w 3089891"/>
              <a:gd name="connsiteY5-356" fmla="*/ 336827 h 660904"/>
              <a:gd name="connsiteX6-357" fmla="*/ 28628 w 3089891"/>
              <a:gd name="connsiteY6-358" fmla="*/ 201825 h 660904"/>
              <a:gd name="connsiteX7-359" fmla="*/ 333111 w 3089891"/>
              <a:gd name="connsiteY7-360" fmla="*/ 0 h 660904"/>
              <a:gd name="connsiteX0-361" fmla="*/ 333113 w 3089893"/>
              <a:gd name="connsiteY0-362" fmla="*/ 0 h 660904"/>
              <a:gd name="connsiteX1-363" fmla="*/ 3089893 w 3089893"/>
              <a:gd name="connsiteY1-364" fmla="*/ 0 h 660904"/>
              <a:gd name="connsiteX2-365" fmla="*/ 3089893 w 3089893"/>
              <a:gd name="connsiteY2-366" fmla="*/ 660904 h 660904"/>
              <a:gd name="connsiteX3-367" fmla="*/ 333113 w 3089893"/>
              <a:gd name="connsiteY3-368" fmla="*/ 660903 h 660904"/>
              <a:gd name="connsiteX4-369" fmla="*/ 25612 w 3089893"/>
              <a:gd name="connsiteY4-370" fmla="*/ 456061 h 660904"/>
              <a:gd name="connsiteX5-371" fmla="*/ 15 w 3089893"/>
              <a:gd name="connsiteY5-372" fmla="*/ 336827 h 660904"/>
              <a:gd name="connsiteX6-373" fmla="*/ 28630 w 3089893"/>
              <a:gd name="connsiteY6-374" fmla="*/ 201825 h 660904"/>
              <a:gd name="connsiteX7-375" fmla="*/ 333113 w 3089893"/>
              <a:gd name="connsiteY7-376" fmla="*/ 0 h 660904"/>
              <a:gd name="connsiteX0-377" fmla="*/ 333113 w 3089893"/>
              <a:gd name="connsiteY0-378" fmla="*/ 0 h 660904"/>
              <a:gd name="connsiteX1-379" fmla="*/ 3089893 w 3089893"/>
              <a:gd name="connsiteY1-380" fmla="*/ 0 h 660904"/>
              <a:gd name="connsiteX2-381" fmla="*/ 3089893 w 3089893"/>
              <a:gd name="connsiteY2-382" fmla="*/ 660904 h 660904"/>
              <a:gd name="connsiteX3-383" fmla="*/ 333113 w 3089893"/>
              <a:gd name="connsiteY3-384" fmla="*/ 660903 h 660904"/>
              <a:gd name="connsiteX4-385" fmla="*/ 25612 w 3089893"/>
              <a:gd name="connsiteY4-386" fmla="*/ 456061 h 660904"/>
              <a:gd name="connsiteX5-387" fmla="*/ 15 w 3089893"/>
              <a:gd name="connsiteY5-388" fmla="*/ 336827 h 660904"/>
              <a:gd name="connsiteX6-389" fmla="*/ 28630 w 3089893"/>
              <a:gd name="connsiteY6-390" fmla="*/ 201825 h 660904"/>
              <a:gd name="connsiteX7-391" fmla="*/ 333113 w 3089893"/>
              <a:gd name="connsiteY7-392" fmla="*/ 0 h 660904"/>
              <a:gd name="connsiteX0-393" fmla="*/ 333113 w 3089893"/>
              <a:gd name="connsiteY0-394" fmla="*/ 0 h 660904"/>
              <a:gd name="connsiteX1-395" fmla="*/ 3089893 w 3089893"/>
              <a:gd name="connsiteY1-396" fmla="*/ 0 h 660904"/>
              <a:gd name="connsiteX2-397" fmla="*/ 3089893 w 3089893"/>
              <a:gd name="connsiteY2-398" fmla="*/ 660904 h 660904"/>
              <a:gd name="connsiteX3-399" fmla="*/ 333113 w 3089893"/>
              <a:gd name="connsiteY3-400" fmla="*/ 660903 h 660904"/>
              <a:gd name="connsiteX4-401" fmla="*/ 25612 w 3089893"/>
              <a:gd name="connsiteY4-402" fmla="*/ 456061 h 660904"/>
              <a:gd name="connsiteX5-403" fmla="*/ 15 w 3089893"/>
              <a:gd name="connsiteY5-404" fmla="*/ 333809 h 660904"/>
              <a:gd name="connsiteX6-405" fmla="*/ 28630 w 3089893"/>
              <a:gd name="connsiteY6-406" fmla="*/ 201825 h 660904"/>
              <a:gd name="connsiteX7-407" fmla="*/ 333113 w 3089893"/>
              <a:gd name="connsiteY7-408" fmla="*/ 0 h 6609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089893" h="660904">
                <a:moveTo>
                  <a:pt x="333113" y="0"/>
                </a:moveTo>
                <a:lnTo>
                  <a:pt x="3089893" y="0"/>
                </a:lnTo>
                <a:lnTo>
                  <a:pt x="3089893" y="660904"/>
                </a:lnTo>
                <a:lnTo>
                  <a:pt x="333113" y="660903"/>
                </a:lnTo>
                <a:cubicBezTo>
                  <a:pt x="196235" y="660903"/>
                  <a:pt x="75777" y="574665"/>
                  <a:pt x="25612" y="456061"/>
                </a:cubicBezTo>
                <a:cubicBezTo>
                  <a:pt x="11044" y="411287"/>
                  <a:pt x="-488" y="376182"/>
                  <a:pt x="15" y="333809"/>
                </a:cubicBezTo>
                <a:cubicBezTo>
                  <a:pt x="518" y="291436"/>
                  <a:pt x="11340" y="249915"/>
                  <a:pt x="28630" y="201825"/>
                </a:cubicBezTo>
                <a:cubicBezTo>
                  <a:pt x="78795" y="83221"/>
                  <a:pt x="196235" y="0"/>
                  <a:pt x="3331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直角三角形 32"/>
          <p:cNvSpPr/>
          <p:nvPr>
            <p:custDataLst>
              <p:tags r:id="rId22"/>
            </p:custDataLst>
          </p:nvPr>
        </p:nvSpPr>
        <p:spPr>
          <a:xfrm rot="10800000">
            <a:off x="4920238" y="5207338"/>
            <a:ext cx="219075" cy="6462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>
            <p:custDataLst>
              <p:tags r:id="rId23"/>
            </p:custDataLst>
          </p:nvPr>
        </p:nvSpPr>
        <p:spPr>
          <a:xfrm rot="9758068">
            <a:off x="4804804" y="5230843"/>
            <a:ext cx="222394" cy="65606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24"/>
            </p:custDataLst>
          </p:nvPr>
        </p:nvSpPr>
        <p:spPr>
          <a:xfrm>
            <a:off x="3174165" y="5345815"/>
            <a:ext cx="1644732" cy="369332"/>
          </a:xfrm>
          <a:prstGeom prst="rect">
            <a:avLst/>
          </a:prstGeom>
          <a:noFill/>
        </p:spPr>
        <p:txBody>
          <a:bodyPr wrap="square" lIns="90000" rIns="90000" rtlCol="0">
            <a:noAutofit/>
          </a:bodyPr>
          <a:lstStyle/>
          <a:p>
            <a:pPr algn="ctr"/>
            <a:r>
              <a:rPr lang="zh-CN" altLang="en-US" sz="2400">
                <a:latin typeface="+mj-lt"/>
                <a:ea typeface="+mj-ea"/>
                <a:cs typeface="+mj-cs"/>
              </a:rPr>
              <a:t>主旨</a:t>
            </a:r>
            <a:endParaRPr lang="zh-CN" altLang="en-US" sz="2400">
              <a:latin typeface="+mj-lt"/>
              <a:ea typeface="+mj-ea"/>
              <a:cs typeface="+mj-cs"/>
            </a:endParaRPr>
          </a:p>
        </p:txBody>
      </p:sp>
      <p:sp>
        <p:nvSpPr>
          <p:cNvPr id="36" name="文本框 35"/>
          <p:cNvSpPr txBox="1"/>
          <p:nvPr>
            <p:custDataLst>
              <p:tags r:id="rId25"/>
            </p:custDataLst>
          </p:nvPr>
        </p:nvSpPr>
        <p:spPr>
          <a:xfrm>
            <a:off x="5196463" y="5339465"/>
            <a:ext cx="574141" cy="461665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pPr algn="ctr"/>
            <a:r>
              <a:rPr lang="en-US" altLang="zh-CN" sz="2400" dirty="0"/>
              <a:t>05</a:t>
            </a:r>
            <a:endParaRPr lang="zh-CN" altLang="en-US" sz="2400" dirty="0"/>
          </a:p>
        </p:txBody>
      </p:sp>
      <p:sp>
        <p:nvSpPr>
          <p:cNvPr id="38" name="文本框 37"/>
          <p:cNvSpPr txBox="1"/>
          <p:nvPr>
            <p:custDataLst>
              <p:tags r:id="rId26"/>
            </p:custDataLst>
          </p:nvPr>
        </p:nvSpPr>
        <p:spPr>
          <a:xfrm>
            <a:off x="6238875" y="648037"/>
            <a:ext cx="2705100" cy="646331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抗金时期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7"/>
            </p:custDataLst>
          </p:nvPr>
        </p:nvSpPr>
        <p:spPr>
          <a:xfrm>
            <a:off x="6238875" y="2751455"/>
            <a:ext cx="3329940" cy="969645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例：周伯通等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28"/>
            </p:custDataLst>
          </p:nvPr>
        </p:nvSpPr>
        <p:spPr>
          <a:xfrm>
            <a:off x="6238875" y="5231909"/>
            <a:ext cx="2705100" cy="646331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侠之大者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29"/>
            </p:custDataLst>
          </p:nvPr>
        </p:nvSpPr>
        <p:spPr>
          <a:xfrm>
            <a:off x="3174440" y="1799841"/>
            <a:ext cx="2705100" cy="646331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例：黄药师等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30"/>
            </p:custDataLst>
          </p:nvPr>
        </p:nvSpPr>
        <p:spPr>
          <a:xfrm>
            <a:off x="3174440" y="4093779"/>
            <a:ext cx="2705100" cy="646331"/>
          </a:xfrm>
          <a:prstGeom prst="rect">
            <a:avLst/>
          </a:prstGeom>
          <a:noFill/>
        </p:spPr>
        <p:txBody>
          <a:bodyPr wrap="square" lIns="90000" rIns="90000" rtlCol="0"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例：黄蓉、郭靖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Freeform 16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2793053" y="839581"/>
            <a:ext cx="287767" cy="285682"/>
          </a:xfrm>
          <a:custGeom>
            <a:avLst/>
            <a:gdLst>
              <a:gd name="T0" fmla="*/ 423467 w 145"/>
              <a:gd name="T1" fmla="*/ 374715 h 144"/>
              <a:gd name="T2" fmla="*/ 320625 w 145"/>
              <a:gd name="T3" fmla="*/ 268949 h 144"/>
              <a:gd name="T4" fmla="*/ 317600 w 145"/>
              <a:gd name="T5" fmla="*/ 265927 h 144"/>
              <a:gd name="T6" fmla="*/ 344823 w 145"/>
              <a:gd name="T7" fmla="*/ 172248 h 144"/>
              <a:gd name="T8" fmla="*/ 172412 w 145"/>
              <a:gd name="T9" fmla="*/ 0 h 144"/>
              <a:gd name="T10" fmla="*/ 0 w 145"/>
              <a:gd name="T11" fmla="*/ 172248 h 144"/>
              <a:gd name="T12" fmla="*/ 172412 w 145"/>
              <a:gd name="T13" fmla="*/ 344496 h 144"/>
              <a:gd name="T14" fmla="*/ 266179 w 145"/>
              <a:gd name="T15" fmla="*/ 317299 h 144"/>
              <a:gd name="T16" fmla="*/ 269204 w 145"/>
              <a:gd name="T17" fmla="*/ 320321 h 144"/>
              <a:gd name="T18" fmla="*/ 375071 w 145"/>
              <a:gd name="T19" fmla="*/ 423065 h 144"/>
              <a:gd name="T20" fmla="*/ 399269 w 145"/>
              <a:gd name="T21" fmla="*/ 435153 h 144"/>
              <a:gd name="T22" fmla="*/ 423467 w 145"/>
              <a:gd name="T23" fmla="*/ 423065 h 144"/>
              <a:gd name="T24" fmla="*/ 423467 w 145"/>
              <a:gd name="T25" fmla="*/ 374715 h 144"/>
              <a:gd name="T26" fmla="*/ 172412 w 145"/>
              <a:gd name="T27" fmla="*/ 290102 h 144"/>
              <a:gd name="T28" fmla="*/ 54446 w 145"/>
              <a:gd name="T29" fmla="*/ 172248 h 144"/>
              <a:gd name="T30" fmla="*/ 172412 w 145"/>
              <a:gd name="T31" fmla="*/ 54394 h 144"/>
              <a:gd name="T32" fmla="*/ 290377 w 145"/>
              <a:gd name="T33" fmla="*/ 172248 h 144"/>
              <a:gd name="T34" fmla="*/ 172412 w 145"/>
              <a:gd name="T35" fmla="*/ 290102 h 1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4" name="Freeform 17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2837498" y="3110073"/>
            <a:ext cx="205348" cy="332574"/>
          </a:xfrm>
          <a:custGeom>
            <a:avLst/>
            <a:gdLst>
              <a:gd name="T0" fmla="*/ 291252 w 96"/>
              <a:gd name="T1" fmla="*/ 145490 h 156"/>
              <a:gd name="T2" fmla="*/ 145626 w 96"/>
              <a:gd name="T3" fmla="*/ 0 h 156"/>
              <a:gd name="T4" fmla="*/ 0 w 96"/>
              <a:gd name="T5" fmla="*/ 145490 h 156"/>
              <a:gd name="T6" fmla="*/ 18203 w 96"/>
              <a:gd name="T7" fmla="*/ 218236 h 156"/>
              <a:gd name="T8" fmla="*/ 18203 w 96"/>
              <a:gd name="T9" fmla="*/ 218236 h 156"/>
              <a:gd name="T10" fmla="*/ 145626 w 96"/>
              <a:gd name="T11" fmla="*/ 472844 h 156"/>
              <a:gd name="T12" fmla="*/ 273049 w 96"/>
              <a:gd name="T13" fmla="*/ 218236 h 156"/>
              <a:gd name="T14" fmla="*/ 273049 w 96"/>
              <a:gd name="T15" fmla="*/ 218236 h 156"/>
              <a:gd name="T16" fmla="*/ 291252 w 96"/>
              <a:gd name="T17" fmla="*/ 145490 h 156"/>
              <a:gd name="T18" fmla="*/ 145626 w 96"/>
              <a:gd name="T19" fmla="*/ 218236 h 156"/>
              <a:gd name="T20" fmla="*/ 72813 w 96"/>
              <a:gd name="T21" fmla="*/ 145490 h 156"/>
              <a:gd name="T22" fmla="*/ 145626 w 96"/>
              <a:gd name="T23" fmla="*/ 72745 h 156"/>
              <a:gd name="T24" fmla="*/ 218439 w 96"/>
              <a:gd name="T25" fmla="*/ 145490 h 156"/>
              <a:gd name="T26" fmla="*/ 145626 w 96"/>
              <a:gd name="T27" fmla="*/ 218236 h 15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6" h="156">
                <a:moveTo>
                  <a:pt x="96" y="48"/>
                </a:moveTo>
                <a:cubicBezTo>
                  <a:pt x="96" y="21"/>
                  <a:pt x="75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57"/>
                  <a:pt x="2" y="65"/>
                  <a:pt x="6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4" y="65"/>
                  <a:pt x="96" y="57"/>
                  <a:pt x="96" y="48"/>
                </a:cubicBezTo>
                <a:moveTo>
                  <a:pt x="48" y="72"/>
                </a:moveTo>
                <a:cubicBezTo>
                  <a:pt x="35" y="72"/>
                  <a:pt x="24" y="61"/>
                  <a:pt x="24" y="48"/>
                </a:cubicBezTo>
                <a:cubicBezTo>
                  <a:pt x="24" y="35"/>
                  <a:pt x="35" y="24"/>
                  <a:pt x="48" y="24"/>
                </a:cubicBezTo>
                <a:cubicBezTo>
                  <a:pt x="61" y="24"/>
                  <a:pt x="72" y="35"/>
                  <a:pt x="72" y="48"/>
                </a:cubicBezTo>
                <a:cubicBezTo>
                  <a:pt x="72" y="61"/>
                  <a:pt x="61" y="72"/>
                  <a:pt x="48" y="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5" name="Freeform 19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9127726" y="1988214"/>
            <a:ext cx="305790" cy="282353"/>
          </a:xfrm>
          <a:custGeom>
            <a:avLst/>
            <a:gdLst>
              <a:gd name="T0" fmla="*/ 326372 w 144"/>
              <a:gd name="T1" fmla="*/ 0 h 132"/>
              <a:gd name="T2" fmla="*/ 108791 w 144"/>
              <a:gd name="T3" fmla="*/ 0 h 132"/>
              <a:gd name="T4" fmla="*/ 0 w 144"/>
              <a:gd name="T5" fmla="*/ 109333 h 132"/>
              <a:gd name="T6" fmla="*/ 0 w 144"/>
              <a:gd name="T7" fmla="*/ 182222 h 132"/>
              <a:gd name="T8" fmla="*/ 108791 w 144"/>
              <a:gd name="T9" fmla="*/ 291556 h 132"/>
              <a:gd name="T10" fmla="*/ 126923 w 144"/>
              <a:gd name="T11" fmla="*/ 291556 h 132"/>
              <a:gd name="T12" fmla="*/ 126923 w 144"/>
              <a:gd name="T13" fmla="*/ 400889 h 132"/>
              <a:gd name="T14" fmla="*/ 250823 w 144"/>
              <a:gd name="T15" fmla="*/ 291556 h 132"/>
              <a:gd name="T16" fmla="*/ 326372 w 144"/>
              <a:gd name="T17" fmla="*/ 291556 h 132"/>
              <a:gd name="T18" fmla="*/ 435163 w 144"/>
              <a:gd name="T19" fmla="*/ 182222 h 132"/>
              <a:gd name="T20" fmla="*/ 435163 w 144"/>
              <a:gd name="T21" fmla="*/ 109333 h 132"/>
              <a:gd name="T22" fmla="*/ 326372 w 144"/>
              <a:gd name="T23" fmla="*/ 0 h 132"/>
              <a:gd name="T24" fmla="*/ 108791 w 144"/>
              <a:gd name="T25" fmla="*/ 182222 h 132"/>
              <a:gd name="T26" fmla="*/ 72527 w 144"/>
              <a:gd name="T27" fmla="*/ 145778 h 132"/>
              <a:gd name="T28" fmla="*/ 108791 w 144"/>
              <a:gd name="T29" fmla="*/ 109333 h 132"/>
              <a:gd name="T30" fmla="*/ 145054 w 144"/>
              <a:gd name="T31" fmla="*/ 145778 h 132"/>
              <a:gd name="T32" fmla="*/ 108791 w 144"/>
              <a:gd name="T33" fmla="*/ 182222 h 132"/>
              <a:gd name="T34" fmla="*/ 217582 w 144"/>
              <a:gd name="T35" fmla="*/ 182222 h 132"/>
              <a:gd name="T36" fmla="*/ 181318 w 144"/>
              <a:gd name="T37" fmla="*/ 145778 h 132"/>
              <a:gd name="T38" fmla="*/ 217582 w 144"/>
              <a:gd name="T39" fmla="*/ 109333 h 132"/>
              <a:gd name="T40" fmla="*/ 253845 w 144"/>
              <a:gd name="T41" fmla="*/ 145778 h 132"/>
              <a:gd name="T42" fmla="*/ 217582 w 144"/>
              <a:gd name="T43" fmla="*/ 182222 h 132"/>
              <a:gd name="T44" fmla="*/ 326372 w 144"/>
              <a:gd name="T45" fmla="*/ 182222 h 132"/>
              <a:gd name="T46" fmla="*/ 290109 w 144"/>
              <a:gd name="T47" fmla="*/ 145778 h 132"/>
              <a:gd name="T48" fmla="*/ 326372 w 144"/>
              <a:gd name="T49" fmla="*/ 109333 h 132"/>
              <a:gd name="T50" fmla="*/ 362636 w 144"/>
              <a:gd name="T51" fmla="*/ 145778 h 132"/>
              <a:gd name="T52" fmla="*/ 326372 w 144"/>
              <a:gd name="T53" fmla="*/ 182222 h 13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6" name="Freeform 28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9128363" y="4258453"/>
            <a:ext cx="308022" cy="306906"/>
          </a:xfrm>
          <a:custGeom>
            <a:avLst/>
            <a:gdLst>
              <a:gd name="T0" fmla="*/ 402042 w 144"/>
              <a:gd name="T1" fmla="*/ 184336 h 144"/>
              <a:gd name="T2" fmla="*/ 368538 w 144"/>
              <a:gd name="T3" fmla="*/ 139007 h 144"/>
              <a:gd name="T4" fmla="*/ 386813 w 144"/>
              <a:gd name="T5" fmla="*/ 99723 h 144"/>
              <a:gd name="T6" fmla="*/ 362447 w 144"/>
              <a:gd name="T7" fmla="*/ 51372 h 144"/>
              <a:gd name="T8" fmla="*/ 322852 w 144"/>
              <a:gd name="T9" fmla="*/ 66482 h 144"/>
              <a:gd name="T10" fmla="*/ 268028 w 144"/>
              <a:gd name="T11" fmla="*/ 57416 h 144"/>
              <a:gd name="T12" fmla="*/ 252799 w 144"/>
              <a:gd name="T13" fmla="*/ 18131 h 144"/>
              <a:gd name="T14" fmla="*/ 201021 w 144"/>
              <a:gd name="T15" fmla="*/ 0 h 144"/>
              <a:gd name="T16" fmla="*/ 185792 w 144"/>
              <a:gd name="T17" fmla="*/ 36263 h 144"/>
              <a:gd name="T18" fmla="*/ 140105 w 144"/>
              <a:gd name="T19" fmla="*/ 69504 h 144"/>
              <a:gd name="T20" fmla="*/ 100510 w 144"/>
              <a:gd name="T21" fmla="*/ 51372 h 144"/>
              <a:gd name="T22" fmla="*/ 51778 w 144"/>
              <a:gd name="T23" fmla="*/ 75547 h 144"/>
              <a:gd name="T24" fmla="*/ 67007 w 144"/>
              <a:gd name="T25" fmla="*/ 114832 h 144"/>
              <a:gd name="T26" fmla="*/ 57870 w 144"/>
              <a:gd name="T27" fmla="*/ 169226 h 144"/>
              <a:gd name="T28" fmla="*/ 18275 w 144"/>
              <a:gd name="T29" fmla="*/ 184336 h 144"/>
              <a:gd name="T30" fmla="*/ 0 w 144"/>
              <a:gd name="T31" fmla="*/ 235708 h 144"/>
              <a:gd name="T32" fmla="*/ 36549 w 144"/>
              <a:gd name="T33" fmla="*/ 250817 h 144"/>
              <a:gd name="T34" fmla="*/ 70053 w 144"/>
              <a:gd name="T35" fmla="*/ 296146 h 144"/>
              <a:gd name="T36" fmla="*/ 51778 w 144"/>
              <a:gd name="T37" fmla="*/ 335430 h 144"/>
              <a:gd name="T38" fmla="*/ 76144 w 144"/>
              <a:gd name="T39" fmla="*/ 383781 h 144"/>
              <a:gd name="T40" fmla="*/ 115739 w 144"/>
              <a:gd name="T41" fmla="*/ 368671 h 144"/>
              <a:gd name="T42" fmla="*/ 170563 w 144"/>
              <a:gd name="T43" fmla="*/ 377737 h 144"/>
              <a:gd name="T44" fmla="*/ 185792 w 144"/>
              <a:gd name="T45" fmla="*/ 417022 h 144"/>
              <a:gd name="T46" fmla="*/ 237570 w 144"/>
              <a:gd name="T47" fmla="*/ 435153 h 144"/>
              <a:gd name="T48" fmla="*/ 252799 w 144"/>
              <a:gd name="T49" fmla="*/ 398890 h 144"/>
              <a:gd name="T50" fmla="*/ 298486 w 144"/>
              <a:gd name="T51" fmla="*/ 365649 h 144"/>
              <a:gd name="T52" fmla="*/ 338081 w 144"/>
              <a:gd name="T53" fmla="*/ 383781 h 144"/>
              <a:gd name="T54" fmla="*/ 386813 w 144"/>
              <a:gd name="T55" fmla="*/ 359606 h 144"/>
              <a:gd name="T56" fmla="*/ 371584 w 144"/>
              <a:gd name="T57" fmla="*/ 320321 h 144"/>
              <a:gd name="T58" fmla="*/ 380721 w 144"/>
              <a:gd name="T59" fmla="*/ 265927 h 144"/>
              <a:gd name="T60" fmla="*/ 420316 w 144"/>
              <a:gd name="T61" fmla="*/ 250817 h 144"/>
              <a:gd name="T62" fmla="*/ 438591 w 144"/>
              <a:gd name="T63" fmla="*/ 199445 h 144"/>
              <a:gd name="T64" fmla="*/ 304577 w 144"/>
              <a:gd name="T65" fmla="*/ 217577 h 144"/>
              <a:gd name="T66" fmla="*/ 134014 w 144"/>
              <a:gd name="T67" fmla="*/ 217577 h 144"/>
              <a:gd name="T68" fmla="*/ 304577 w 144"/>
              <a:gd name="T69" fmla="*/ 217577 h 14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47" name="Freeform 383"/>
          <p:cNvSpPr/>
          <p:nvPr>
            <p:custDataLst>
              <p:tags r:id="rId35"/>
            </p:custDataLst>
          </p:nvPr>
        </p:nvSpPr>
        <p:spPr bwMode="auto">
          <a:xfrm>
            <a:off x="2760604" y="5404009"/>
            <a:ext cx="352663" cy="332575"/>
          </a:xfrm>
          <a:custGeom>
            <a:avLst/>
            <a:gdLst>
              <a:gd name="T0" fmla="*/ 497235 w 165"/>
              <a:gd name="T1" fmla="*/ 397068 h 156"/>
              <a:gd name="T2" fmla="*/ 439629 w 165"/>
              <a:gd name="T3" fmla="*/ 360695 h 156"/>
              <a:gd name="T4" fmla="*/ 360799 w 165"/>
              <a:gd name="T5" fmla="*/ 327354 h 156"/>
              <a:gd name="T6" fmla="*/ 339575 w 165"/>
              <a:gd name="T7" fmla="*/ 321291 h 156"/>
              <a:gd name="T8" fmla="*/ 318352 w 165"/>
              <a:gd name="T9" fmla="*/ 284919 h 156"/>
              <a:gd name="T10" fmla="*/ 306224 w 165"/>
              <a:gd name="T11" fmla="*/ 284919 h 156"/>
              <a:gd name="T12" fmla="*/ 318352 w 165"/>
              <a:gd name="T13" fmla="*/ 257639 h 156"/>
              <a:gd name="T14" fmla="*/ 324416 w 165"/>
              <a:gd name="T15" fmla="*/ 224298 h 156"/>
              <a:gd name="T16" fmla="*/ 339575 w 165"/>
              <a:gd name="T17" fmla="*/ 212174 h 156"/>
              <a:gd name="T18" fmla="*/ 345639 w 165"/>
              <a:gd name="T19" fmla="*/ 190956 h 156"/>
              <a:gd name="T20" fmla="*/ 345639 w 165"/>
              <a:gd name="T21" fmla="*/ 154584 h 156"/>
              <a:gd name="T22" fmla="*/ 339575 w 165"/>
              <a:gd name="T23" fmla="*/ 139428 h 156"/>
              <a:gd name="T24" fmla="*/ 342607 w 165"/>
              <a:gd name="T25" fmla="*/ 90932 h 156"/>
              <a:gd name="T26" fmla="*/ 336543 w 165"/>
              <a:gd name="T27" fmla="*/ 57590 h 156"/>
              <a:gd name="T28" fmla="*/ 324416 w 165"/>
              <a:gd name="T29" fmla="*/ 36373 h 156"/>
              <a:gd name="T30" fmla="*/ 309256 w 165"/>
              <a:gd name="T31" fmla="*/ 33342 h 156"/>
              <a:gd name="T32" fmla="*/ 300160 w 165"/>
              <a:gd name="T33" fmla="*/ 24248 h 156"/>
              <a:gd name="T34" fmla="*/ 194043 w 165"/>
              <a:gd name="T35" fmla="*/ 27279 h 156"/>
              <a:gd name="T36" fmla="*/ 154628 w 165"/>
              <a:gd name="T37" fmla="*/ 139428 h 156"/>
              <a:gd name="T38" fmla="*/ 148564 w 165"/>
              <a:gd name="T39" fmla="*/ 160646 h 156"/>
              <a:gd name="T40" fmla="*/ 163724 w 165"/>
              <a:gd name="T41" fmla="*/ 218236 h 156"/>
              <a:gd name="T42" fmla="*/ 175851 w 165"/>
              <a:gd name="T43" fmla="*/ 221267 h 156"/>
              <a:gd name="T44" fmla="*/ 178883 w 165"/>
              <a:gd name="T45" fmla="*/ 260670 h 156"/>
              <a:gd name="T46" fmla="*/ 191011 w 165"/>
              <a:gd name="T47" fmla="*/ 284919 h 156"/>
              <a:gd name="T48" fmla="*/ 181915 w 165"/>
              <a:gd name="T49" fmla="*/ 284919 h 156"/>
              <a:gd name="T50" fmla="*/ 160692 w 165"/>
              <a:gd name="T51" fmla="*/ 321291 h 156"/>
              <a:gd name="T52" fmla="*/ 139468 w 165"/>
              <a:gd name="T53" fmla="*/ 327354 h 156"/>
              <a:gd name="T54" fmla="*/ 60638 w 165"/>
              <a:gd name="T55" fmla="*/ 360695 h 156"/>
              <a:gd name="T56" fmla="*/ 3032 w 165"/>
              <a:gd name="T57" fmla="*/ 397068 h 156"/>
              <a:gd name="T58" fmla="*/ 0 w 165"/>
              <a:gd name="T59" fmla="*/ 472844 h 156"/>
              <a:gd name="T60" fmla="*/ 218298 w 165"/>
              <a:gd name="T61" fmla="*/ 472844 h 156"/>
              <a:gd name="T62" fmla="*/ 236490 w 165"/>
              <a:gd name="T63" fmla="*/ 363726 h 156"/>
              <a:gd name="T64" fmla="*/ 221330 w 165"/>
              <a:gd name="T65" fmla="*/ 336447 h 156"/>
              <a:gd name="T66" fmla="*/ 251649 w 165"/>
              <a:gd name="T67" fmla="*/ 321291 h 156"/>
              <a:gd name="T68" fmla="*/ 278937 w 165"/>
              <a:gd name="T69" fmla="*/ 336447 h 156"/>
              <a:gd name="T70" fmla="*/ 263777 w 165"/>
              <a:gd name="T71" fmla="*/ 363726 h 156"/>
              <a:gd name="T72" fmla="*/ 291064 w 165"/>
              <a:gd name="T73" fmla="*/ 472844 h 156"/>
              <a:gd name="T74" fmla="*/ 497235 w 165"/>
              <a:gd name="T75" fmla="*/ 472844 h 156"/>
              <a:gd name="T76" fmla="*/ 497235 w 165"/>
              <a:gd name="T77" fmla="*/ 397068 h 1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36"/>
            </p:custDataLst>
          </p:nvPr>
        </p:nvSpPr>
        <p:spPr>
          <a:xfrm>
            <a:off x="384313" y="344557"/>
            <a:ext cx="1828800" cy="101566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6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背景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战乱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253765"/>
            <a:ext cx="5181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但听得哭叫之声愈来愈是惨厉。一出城门，只见数十万百姓奔逃哭叫，推拥滚扑，蒙古兵将乘马来回奔驰，舞长刀，向人群砍杀。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这一场屠杀当真是惨绝人寰，自白发苍苍的老翁，以至未离怀抱的婴儿，无一得以幸免。当成吉思汗率领诸将前来察看时，早已有十余万人命丧当地，四下里血肉横飞，蒙古马的铁蹄踏着遍地尸首，来去屠戳。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253490"/>
            <a:ext cx="4809490" cy="16033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郭啸天被官兵杀死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李萍流落蒙古，后自杀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杨铁心与包惜弱重逢后双双自杀</a:t>
            </a:r>
            <a:endParaRPr lang="zh-CN" altLang="en-US" dirty="0"/>
          </a:p>
        </p:txBody>
      </p:sp>
      <p:sp>
        <p:nvSpPr>
          <p:cNvPr id="148" name=" 148"/>
          <p:cNvSpPr/>
          <p:nvPr/>
        </p:nvSpPr>
        <p:spPr>
          <a:xfrm rot="5400000">
            <a:off x="7781925" y="2944495"/>
            <a:ext cx="548005" cy="50736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3655" y="3472180"/>
            <a:ext cx="1076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战争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59" name=" 159"/>
          <p:cNvSpPr/>
          <p:nvPr/>
        </p:nvSpPr>
        <p:spPr>
          <a:xfrm rot="2940000">
            <a:off x="7037705" y="4120515"/>
            <a:ext cx="914400" cy="91440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09610" y="4592320"/>
            <a:ext cx="2672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牢记历史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珍惜、维护和平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打斗场景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1213485"/>
            <a:ext cx="5843905" cy="3418205"/>
          </a:xfrm>
        </p:spPr>
        <p:txBody>
          <a:bodyPr/>
          <a:lstStyle/>
          <a:p>
            <a:r>
              <a:rPr lang="en-US" altLang="zh-CN" dirty="0"/>
              <a:t>这一来阵法破绽更大，黄药师哪容对方修补，立时低头向马钰疾冲，满以为他必定避让，哪知马钰剑守外势，左的剑诀却直取敌人眉心，出沉稳，劲力浑厚。黄药师侧身避过，赞了声：“好，不愧全真首徒。”猛地里回身一脚，把郝大通踢了个筋斗，俯身抢起长剑，当胸直刺下去。刘处玄大惊，挥剑来格。黄药师哈哈大笑，腕震处，拍的一声，双剑齐断。但见青影闪动，桃花岛主疾趋北极星位。</a:t>
            </a:r>
            <a:endParaRPr lang="en-US" altLang="zh-CN" dirty="0"/>
          </a:p>
        </p:txBody>
      </p:sp>
      <p:pic>
        <p:nvPicPr>
          <p:cNvPr id="8" name="图片占位符 3"/>
          <p:cNvPicPr>
            <a:picLocks noChangeAspect="1"/>
          </p:cNvPicPr>
          <p:nvPr>
            <p:ph type="pic" idx="1"/>
          </p:nvPr>
        </p:nvPicPr>
        <p:blipFill>
          <a:blip r:embed="rId3"/>
          <a:srcRect l="40448" r="7855" b="5000"/>
          <a:stretch>
            <a:fillRect/>
          </a:stretch>
        </p:blipFill>
        <p:spPr>
          <a:xfrm>
            <a:off x="7190105" y="1047115"/>
            <a:ext cx="4144010" cy="4763135"/>
          </a:xfrm>
          <a:prstGeom prst="rect">
            <a:avLst/>
          </a:prstGeom>
        </p:spPr>
      </p:pic>
      <p:sp>
        <p:nvSpPr>
          <p:cNvPr id="148" name=" 148"/>
          <p:cNvSpPr/>
          <p:nvPr/>
        </p:nvSpPr>
        <p:spPr>
          <a:xfrm rot="5400000">
            <a:off x="1801495" y="4102735"/>
            <a:ext cx="615950" cy="724535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1865" y="491871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想象力、画面感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 rot="4320000">
            <a:off x="2992755" y="5187315"/>
            <a:ext cx="914400" cy="9144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7530" y="559879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并能用笔描绘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诙谐片段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253490"/>
            <a:ext cx="10515600" cy="368490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四人在黑暗倏分倏合，一时周伯通与裘千仞斗，一时郭靖与裘千仞斗，一时欧阳锋与裘千仞斗，一时周伯通与欧阳锋斗，一时郭靖又和周伯通交数招。</a:t>
            </a:r>
            <a:endParaRPr lang="zh-CN" altLang="en-US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周伯通大叫：“我肚子痛，要拉屎。”瑛姑微微一怔，不如理会，仍是发足急追。周伯通大惊，又叫：“啊哟，不好啦。我裤子上全是屎，臭死啦，你别来。”瑛姑寻了他二十年，心想这次再给他走脱，此后再无相见之期，不理他拉屎是真是假，只是追赶。周伯通听得脚步声近，吓得魂飞天外，本来他口叫拉屎是假，只盼将瑛姑吓得不敢走近，自己就可乘溜走，哪知惶急之下，大叫一声，当真是屎尿齐流。</a:t>
            </a:r>
            <a:endParaRPr lang="zh-CN" altLang="en-US" dirty="0"/>
          </a:p>
        </p:txBody>
      </p:sp>
      <p:sp>
        <p:nvSpPr>
          <p:cNvPr id="148" name=" 148"/>
          <p:cNvSpPr/>
          <p:nvPr/>
        </p:nvSpPr>
        <p:spPr>
          <a:xfrm rot="5400000">
            <a:off x="5822315" y="4551045"/>
            <a:ext cx="546735" cy="68326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2160" y="531304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使文章生动、有趣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人物刻画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680210"/>
            <a:ext cx="5167630" cy="28276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“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郭靖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r>
              <a:rPr lang="en-US" altLang="zh-CN" dirty="0"/>
              <a:t>黄蓉道：“难道你就忍心让王道长终身残废？说不定伤势厉害，还要送命呢！”郭靖热血上冲，道：“好，不过，不过你不要去。”黄蓉道：“为甚么？”郭靖道：“总而言之，你不能去。”</a:t>
            </a:r>
            <a:r>
              <a:rPr lang="en-US" altLang="zh-CN" dirty="0">
                <a:solidFill>
                  <a:srgbClr val="FFFF00"/>
                </a:solidFill>
              </a:rPr>
              <a:t>却说不出个道理来</a:t>
            </a:r>
            <a:r>
              <a:rPr lang="en-US" altLang="zh-CN" dirty="0"/>
              <a:t>。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680210"/>
            <a:ext cx="5181600" cy="32219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黄蓉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黄蓉道：“要是两人都出圈子呢？”欧阳克道：“算我输好啦。”......她哪敢再发第二招，在圈走了几步，说道：“我要走啦，却不是给你推出圈子的。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你不能出圈子追我。刚才你说过了，两人都出圈子就是你输。</a:t>
            </a:r>
            <a:r>
              <a:rPr lang="en-US" altLang="zh-CN" dirty="0">
                <a:sym typeface="+mn-ea"/>
              </a:rPr>
              <a:t>”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159" name=" 159"/>
          <p:cNvSpPr/>
          <p:nvPr/>
        </p:nvSpPr>
        <p:spPr>
          <a:xfrm rot="5400000">
            <a:off x="5638800" y="4279900"/>
            <a:ext cx="914400" cy="91440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04360" y="519430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符合人物性格、身份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主旨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253490"/>
            <a:ext cx="10515600" cy="35756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郭靖</a:t>
            </a:r>
            <a:r>
              <a:rPr lang="en-US" altLang="zh-CN" dirty="0"/>
              <a:t>......豁然有悟：“师父说他生平杀过二百十一人，但这二百十一人个个都是恶徒。只要不杀错一个好人，那就是问心无愧。......只要我将一身武功用于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仗义为善</a:t>
            </a:r>
            <a:r>
              <a:rPr lang="en-US" altLang="zh-CN" dirty="0"/>
              <a:t>，又何须将功夫抛弃忘却？”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郭靖沉吟片刻，说道：“大汗武功之盛，古来无人能及。只是大汗一人威风赫赫，天下却不知积了多少白骨，流了多少孤儿寡妇之泪。”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en-US" altLang="zh-CN" dirty="0"/>
              <a:t>郭靖又道：“自来英雄而为当世钦仰、后人追慕，必是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为民造福、爱护百姓</a:t>
            </a:r>
            <a:r>
              <a:rPr lang="en-US" altLang="zh-CN" dirty="0"/>
              <a:t>之人。以我之见，杀得人多却未必算是英雄。”</a:t>
            </a:r>
            <a:endParaRPr lang="en-US" altLang="zh-CN" dirty="0"/>
          </a:p>
        </p:txBody>
      </p:sp>
      <p:sp>
        <p:nvSpPr>
          <p:cNvPr id="160" name=" 160"/>
          <p:cNvSpPr/>
          <p:nvPr/>
        </p:nvSpPr>
        <p:spPr>
          <a:xfrm rot="5100000">
            <a:off x="1372870" y="4617085"/>
            <a:ext cx="713105" cy="79565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6460" y="514477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FFFF00"/>
                </a:solidFill>
                <a:sym typeface="+mn-ea"/>
              </a:rPr>
              <a:t>侠之大者，为国为</a:t>
            </a:r>
            <a:r>
              <a:rPr lang="zh-CN" altLang="en-US" sz="2400">
                <a:solidFill>
                  <a:srgbClr val="FFFF00"/>
                </a:solidFill>
              </a:rPr>
              <a:t>民</a:t>
            </a:r>
            <a:endParaRPr lang="zh-CN" altLang="en-US" sz="24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48" name=" 148"/>
          <p:cNvSpPr/>
          <p:nvPr/>
        </p:nvSpPr>
        <p:spPr>
          <a:xfrm>
            <a:off x="5272405" y="5075555"/>
            <a:ext cx="751840" cy="59817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6190" y="4898390"/>
            <a:ext cx="3383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</a:rPr>
              <a:t>善良、勇敢、坚毅、</a:t>
            </a:r>
            <a:endParaRPr lang="zh-CN" altLang="en-US" sz="2800">
              <a:solidFill>
                <a:srgbClr val="FF0000"/>
              </a:solidFill>
            </a:endParaRPr>
          </a:p>
          <a:p>
            <a:pPr algn="l"/>
            <a:r>
              <a:rPr lang="zh-CN" altLang="en-US" sz="2800">
                <a:solidFill>
                  <a:srgbClr val="FF0000"/>
                </a:solidFill>
              </a:rPr>
              <a:t>做事光明磊落、爱国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感谢聆听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 FOR YOUR WATCHING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945"/>
</p:tagLst>
</file>

<file path=ppt/tags/tag10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a"/>
  <p:tag name="KSO_WM_UNIT_INDEX" val="1_1_1"/>
  <p:tag name="KSO_WM_UNIT_ID" val="custom20182945_10*l_h_a*1_1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l1-1"/>
  <p:tag name="KSO_WM_UNIT_PRESET_TEXT" val="输入标题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1_4"/>
  <p:tag name="KSO_WM_UNIT_ID" val="custom20182945_10*l_h_i*1_1_4"/>
  <p:tag name="KSO_WM_UNIT_LAYERLEVEL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2_1"/>
  <p:tag name="KSO_WM_UNIT_ID" val="custom20182945_10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2_2"/>
  <p:tag name="KSO_WM_UNIT_ID" val="custom20182945_10*l_h_i*1_2_2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2_3"/>
  <p:tag name="KSO_WM_UNIT_ID" val="custom20182945_10*l_h_i*1_2_3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a"/>
  <p:tag name="KSO_WM_UNIT_INDEX" val="1_2_1"/>
  <p:tag name="KSO_WM_UNIT_ID" val="custom20182945_10*l_h_a*1_2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l1-1"/>
  <p:tag name="KSO_WM_UNIT_PRESET_TEXT" val="输入标题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2_4"/>
  <p:tag name="KSO_WM_UNIT_ID" val="custom20182945_10*l_h_i*1_2_4"/>
  <p:tag name="KSO_WM_UNIT_LAYERLEVEL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3_1"/>
  <p:tag name="KSO_WM_UNIT_ID" val="custom20182945_10*l_h_i*1_3_1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3_2"/>
  <p:tag name="KSO_WM_UNIT_ID" val="custom20182945_10*l_h_i*1_3_2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3_3"/>
  <p:tag name="KSO_WM_UNIT_ID" val="custom20182945_10*l_h_i*1_3_3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945"/>
</p:tagLst>
</file>

<file path=ppt/tags/tag20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a"/>
  <p:tag name="KSO_WM_UNIT_INDEX" val="1_3_1"/>
  <p:tag name="KSO_WM_UNIT_ID" val="custom20182945_10*l_h_a*1_3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l1-1"/>
  <p:tag name="KSO_WM_UNIT_PRESET_TEXT" val="输入标题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3_4"/>
  <p:tag name="KSO_WM_UNIT_ID" val="custom20182945_10*l_h_i*1_3_4"/>
  <p:tag name="KSO_WM_UNIT_LAYERLEVEL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4_1"/>
  <p:tag name="KSO_WM_UNIT_ID" val="custom20182945_10*l_h_i*1_4_1"/>
  <p:tag name="KSO_WM_UNIT_LAYERLEVEL" val="1_1_1"/>
  <p:tag name="KSO_WM_DIAGRAM_GROUP_CODE" val="l1-1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4_2"/>
  <p:tag name="KSO_WM_UNIT_ID" val="custom20182945_10*l_h_i*1_4_2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4_3"/>
  <p:tag name="KSO_WM_UNIT_ID" val="custom20182945_10*l_h_i*1_4_3"/>
  <p:tag name="KSO_WM_UNIT_LAYERLEVEL" val="1_1_1"/>
  <p:tag name="KSO_WM_DIAGRAM_GROUP_CODE" val="l1-1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a"/>
  <p:tag name="KSO_WM_UNIT_INDEX" val="1_4_1"/>
  <p:tag name="KSO_WM_UNIT_ID" val="custom20182945_10*l_h_a*1_4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l1-1"/>
  <p:tag name="KSO_WM_UNIT_PRESET_TEXT" val="输入标题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4_4"/>
  <p:tag name="KSO_WM_UNIT_ID" val="custom20182945_10*l_h_i*1_4_4"/>
  <p:tag name="KSO_WM_UNIT_LAYERLEVEL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5_1"/>
  <p:tag name="KSO_WM_UNIT_ID" val="custom20182945_10*l_h_i*1_5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5_2"/>
  <p:tag name="KSO_WM_UNIT_ID" val="custom20182945_10*l_h_i*1_5_2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5_3"/>
  <p:tag name="KSO_WM_UNIT_ID" val="custom20182945_10*l_h_i*1_5_3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TEMPLATE_THUMBS_INDEX" val="1、9、11、15、5、21、23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a"/>
  <p:tag name="KSO_WM_UNIT_INDEX" val="1_5_1"/>
  <p:tag name="KSO_WM_UNIT_ID" val="custom20182945_10*l_h_a*1_5_1"/>
  <p:tag name="KSO_WM_UNIT_LAYERLEVEL" val="1_1_1"/>
  <p:tag name="KSO_WM_UNIT_VALUE" val="6"/>
  <p:tag name="KSO_WM_UNIT_HIGHLIGHT" val="0"/>
  <p:tag name="KSO_WM_UNIT_COMPATIBLE" val="0"/>
  <p:tag name="KSO_WM_UNIT_CLEAR" val="0"/>
  <p:tag name="KSO_WM_DIAGRAM_GROUP_CODE" val="l1-1"/>
  <p:tag name="KSO_WM_UNIT_PRESET_TEXT" val="输入标题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5_4"/>
  <p:tag name="KSO_WM_UNIT_ID" val="custom20182945_10*l_h_i*1_5_4"/>
  <p:tag name="KSO_WM_UNIT_LAYERLEVEL" val="1_1_1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f"/>
  <p:tag name="KSO_WM_UNIT_INDEX" val="1_1_1"/>
  <p:tag name="KSO_WM_UNIT_ID" val="custom20182945_10*l_h_f*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f"/>
  <p:tag name="KSO_WM_UNIT_INDEX" val="1_3_1"/>
  <p:tag name="KSO_WM_UNIT_ID" val="custom20182945_10*l_h_f*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f"/>
  <p:tag name="KSO_WM_UNIT_INDEX" val="1_5_1"/>
  <p:tag name="KSO_WM_UNIT_ID" val="custom20182945_10*l_h_f*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f"/>
  <p:tag name="KSO_WM_UNIT_INDEX" val="1_2_1"/>
  <p:tag name="KSO_WM_UNIT_ID" val="custom20182945_10*l_h_f*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f"/>
  <p:tag name="KSO_WM_UNIT_INDEX" val="1_4_1"/>
  <p:tag name="KSO_WM_UNIT_ID" val="custom20182945_10*l_h_f*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1_5"/>
  <p:tag name="KSO_WM_UNIT_ID" val="custom20182945_10*l_h_i*1_1_5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3_5"/>
  <p:tag name="KSO_WM_UNIT_ID" val="custom20182945_10*l_h_i*1_3_5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2_5"/>
  <p:tag name="KSO_WM_UNIT_ID" val="custom20182945_10*l_h_i*1_2_5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2945"/>
  <p:tag name="KSO_WM_UNIT_TYPE" val="a"/>
  <p:tag name="KSO_WM_UNIT_INDEX" val="1"/>
  <p:tag name="KSO_WM_UNIT_ID" val="custom20182945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2018总结汇报通用模板"/>
</p:tagLst>
</file>

<file path=ppt/tags/tag40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4_5"/>
  <p:tag name="KSO_WM_UNIT_ID" val="custom20182945_10*l_h_i*1_4_5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5_5"/>
  <p:tag name="KSO_WM_UNIT_ID" val="custom20182945_10*l_h_i*1_5_5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2945"/>
  <p:tag name="KSO_WM_UNIT_TYPE" val="a"/>
  <p:tag name="KSO_WM_UNIT_INDEX" val="1"/>
  <p:tag name="KSO_WM_UNIT_ID" val="custom20182945_10*a*1"/>
  <p:tag name="KSO_WM_UNIT_LAYERLEVEL" val="1"/>
  <p:tag name="KSO_WM_UNIT_VALUE" val="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录"/>
</p:tagLst>
</file>

<file path=ppt/tags/tag43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SLIDE_ID" val="custom20182945_10"/>
  <p:tag name="KSO_WM_SLIDE_INDEX" val="10"/>
  <p:tag name="KSO_WM_SLIDE_ITEM_CNT" val="5"/>
  <p:tag name="KSO_WM_SLIDE_LAYOUT" val="l_a"/>
  <p:tag name="KSO_WM_SLIDE_LAYOUT_CNT" val="1_1"/>
  <p:tag name="KSO_WM_SLIDE_TYPE" val="text"/>
  <p:tag name="KSO_WM_BEAUTIFY_FLAG" val="#wm#"/>
  <p:tag name="KSO_WM_SLIDE_POSITION" val="206*48"/>
  <p:tag name="KSO_WM_SLIDE_SIZE" val="547*418"/>
  <p:tag name="KSO_WM_DIAGRAM_GROUP_CODE" val="l1-1"/>
</p:tagLst>
</file>

<file path=ppt/tags/tag44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2945_3*a*1"/>
  <p:tag name="KSO_WM_UNIT_TYPE" val="a"/>
</p:tagLst>
</file>

<file path=ppt/tags/tag45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100"/>
  <p:tag name="KSO_WM_UNIT_PRESET_TEXT_INDEX" val="2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2945_3*f*1"/>
  <p:tag name="KSO_WM_UNIT_TYPE" val="f"/>
</p:tagLst>
</file>

<file path=ppt/tags/tag46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100"/>
  <p:tag name="KSO_WM_UNIT_PRESET_TEXT_INDEX" val="2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2945_3*f*2"/>
  <p:tag name="KSO_WM_UNIT_TYPE" val="f"/>
</p:tagLst>
</file>

<file path=ppt/tags/tag47.xml><?xml version="1.0" encoding="utf-8"?>
<p:tagLst xmlns:p="http://schemas.openxmlformats.org/presentationml/2006/main">
  <p:tag name="KSO_WM_SLIDE_SIZE" val="828*342"/>
  <p:tag name="KSO_WM_SLIDE_POSITION" val="66*132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2945_3"/>
  <p:tag name="KSO_WM_TAG_VERSION" val="1.0"/>
  <p:tag name="KSO_WM_TEMPLATE_INDEX" val="20182945"/>
  <p:tag name="KSO_WM_TEMPLATE_CATEGORY" val="custom"/>
</p:tagLst>
</file>

<file path=ppt/tags/tag48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2945_4*a*1"/>
  <p:tag name="KSO_WM_UNIT_TYPE" val="a"/>
</p:tagLst>
</file>

<file path=ppt/tags/tag49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f"/>
  <p:tag name="KSO_WM_UNIT_INDEX" val="1"/>
  <p:tag name="KSO_WM_UNIT_ID" val="custom20182945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2"/>
  <p:tag name="KSO_WM_UNIT_PRESET_TEXT_LEN" val="80"/>
</p:tagLst>
</file>

<file path=ppt/tags/tag5.xml><?xml version="1.0" encoding="utf-8"?>
<p:tagLst xmlns:p="http://schemas.openxmlformats.org/presentationml/2006/main">
  <p:tag name="KSO_WM_TEMPLATE_CATEGORY" val="custom"/>
  <p:tag name="KSO_WM_TEMPLATE_INDEX" val="20182945"/>
  <p:tag name="KSO_WM_UNIT_TYPE" val="b"/>
  <p:tag name="KSO_WM_UNIT_INDEX" val="1"/>
  <p:tag name="KSO_WM_UNIT_ID" val="custom20182945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新春快乐，狗年大吉"/>
</p:tagLst>
</file>

<file path=ppt/tags/tag50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2945_4"/>
  <p:tag name="KSO_WM_TAG_VERSION" val="1.0"/>
  <p:tag name="KSO_WM_TEMPLATE_INDEX" val="20182945"/>
  <p:tag name="KSO_WM_TEMPLATE_CATEGORY" val="custom"/>
</p:tagLst>
</file>

<file path=ppt/tags/tag51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2945_2*a*1"/>
  <p:tag name="KSO_WM_UNIT_TYPE" val="a"/>
</p:tagLst>
</file>

<file path=ppt/tags/tag52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2945_2*f*1"/>
  <p:tag name="KSO_WM_UNIT_TYPE" val="f"/>
</p:tagLst>
</file>

<file path=ppt/tags/tag53.xml><?xml version="1.0" encoding="utf-8"?>
<p:tagLst xmlns:p="http://schemas.openxmlformats.org/presentationml/2006/main">
  <p:tag name="KSO_WM_SLIDE_SIZE" val="828*342"/>
  <p:tag name="KSO_WM_SLIDE_POSITION" val="66*13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45_2"/>
  <p:tag name="KSO_WM_TAG_VERSION" val="1.0"/>
  <p:tag name="KSO_WM_TEMPLATE_INDEX" val="20182945"/>
  <p:tag name="KSO_WM_TEMPLATE_CATEGORY" val="custom"/>
</p:tagLst>
</file>

<file path=ppt/tags/tag54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2945_3*a*1"/>
  <p:tag name="KSO_WM_UNIT_TYPE" val="a"/>
</p:tagLst>
</file>

<file path=ppt/tags/tag55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100"/>
  <p:tag name="KSO_WM_UNIT_PRESET_TEXT_INDEX" val="2"/>
  <p:tag name="KSO_WM_UNIT_CLEAR" val="0"/>
  <p:tag name="KSO_WM_UNIT_COMPATIBLE" val="0"/>
  <p:tag name="KSO_WM_UNIT_HIGHLIGHT" val="0"/>
  <p:tag name="KSO_WM_UNIT_VALUE" val="209"/>
  <p:tag name="KSO_WM_UNIT_LAYERLEVEL" val="1"/>
  <p:tag name="KSO_WM_UNIT_INDEX" val="1"/>
  <p:tag name="KSO_WM_UNIT_ID" val="custom20182945_3*f*1"/>
  <p:tag name="KSO_WM_UNIT_TYPE" val="f"/>
</p:tagLst>
</file>

<file path=ppt/tags/tag56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100"/>
  <p:tag name="KSO_WM_UNIT_PRESET_TEXT_INDEX" val="2"/>
  <p:tag name="KSO_WM_UNIT_CLEAR" val="0"/>
  <p:tag name="KSO_WM_UNIT_COMPATIBLE" val="0"/>
  <p:tag name="KSO_WM_UNIT_HIGHLIGHT" val="0"/>
  <p:tag name="KSO_WM_UNIT_VALUE" val="209"/>
  <p:tag name="KSO_WM_UNIT_LAYERLEVEL" val="1"/>
  <p:tag name="KSO_WM_UNIT_INDEX" val="2"/>
  <p:tag name="KSO_WM_UNIT_ID" val="custom20182945_3*f*2"/>
  <p:tag name="KSO_WM_UNIT_TYPE" val="f"/>
</p:tagLst>
</file>

<file path=ppt/tags/tag57.xml><?xml version="1.0" encoding="utf-8"?>
<p:tagLst xmlns:p="http://schemas.openxmlformats.org/presentationml/2006/main">
  <p:tag name="KSO_WM_SLIDE_SIZE" val="828*342"/>
  <p:tag name="KSO_WM_SLIDE_POSITION" val="66*132"/>
  <p:tag name="KSO_WM_SLIDE_LAYOUT_CNT" val="1_2"/>
  <p:tag name="KSO_WM_SLIDE_LAYOUT" val="a_f"/>
  <p:tag name="KSO_WM_BEAUTIFY_FLAG" val="#wm#"/>
  <p:tag name="KSO_WM_SLIDE_TYPE" val="text"/>
  <p:tag name="KSO_WM_SLIDE_ITEM_CNT" val="2"/>
  <p:tag name="KSO_WM_SLIDE_INDEX" val="3"/>
  <p:tag name="KSO_WM_SLIDE_ID" val="custom20182945_3"/>
  <p:tag name="KSO_WM_TAG_VERSION" val="1.0"/>
  <p:tag name="KSO_WM_TEMPLATE_INDEX" val="20182945"/>
  <p:tag name="KSO_WM_TEMPLATE_CATEGORY" val="custom"/>
</p:tagLst>
</file>

<file path=ppt/tags/tag58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9"/>
  <p:tag name="KSO_WM_UNIT_PRESET_TEXT_INDEX" val="0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2945_2*a*1"/>
  <p:tag name="KSO_WM_UNIT_TYPE" val="a"/>
</p:tagLst>
</file>

<file path=ppt/tags/tag59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PRESET_TEXT_LEN" val="240"/>
  <p:tag name="KSO_WM_UNIT_PRESET_TEXT_INDEX" val="2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2945_2*f*1"/>
  <p:tag name="KSO_WM_UNIT_TYPE" val="f"/>
</p:tagLst>
</file>

<file path=ppt/tags/tag6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SLIDE_ID" val="custom20182945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1、15、5、21、23、"/>
  <p:tag name="KSO_WM_BEAUTIFY_FLAG" val="#wm#"/>
</p:tagLst>
</file>

<file path=ppt/tags/tag60.xml><?xml version="1.0" encoding="utf-8"?>
<p:tagLst xmlns:p="http://schemas.openxmlformats.org/presentationml/2006/main">
  <p:tag name="KSO_WM_SLIDE_SIZE" val="828*342"/>
  <p:tag name="KSO_WM_SLIDE_POSITION" val="66*13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2945_2"/>
  <p:tag name="KSO_WM_TAG_VERSION" val="1.0"/>
  <p:tag name="KSO_WM_TEMPLATE_INDEX" val="20182945"/>
  <p:tag name="KSO_WM_TEMPLATE_CATEGORY" val="custom"/>
</p:tagLst>
</file>

<file path=ppt/tags/tag61.xml><?xml version="1.0" encoding="utf-8"?>
<p:tagLst xmlns:p="http://schemas.openxmlformats.org/presentationml/2006/main">
  <p:tag name="KSO_WM_TEMPLATE_CATEGORY" val="custom"/>
  <p:tag name="KSO_WM_TEMPLATE_INDEX" val="20182945"/>
  <p:tag name="KSO_WM_UNIT_TYPE" val="a"/>
  <p:tag name="KSO_WM_UNIT_INDEX" val="1"/>
  <p:tag name="KSO_WM_UNIT_ID" val="custom20182945_23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感谢您的观看"/>
</p:tagLst>
</file>

<file path=ppt/tags/tag62.xml><?xml version="1.0" encoding="utf-8"?>
<p:tagLst xmlns:p="http://schemas.openxmlformats.org/presentationml/2006/main">
  <p:tag name="KSO_WM_TEMPLATE_CATEGORY" val="custom"/>
  <p:tag name="KSO_WM_TEMPLATE_INDEX" val="20182945"/>
  <p:tag name="KSO_WM_UNIT_TYPE" val="b"/>
  <p:tag name="KSO_WM_UNIT_INDEX" val="1"/>
  <p:tag name="KSO_WM_UNIT_ID" val="custom20182945_23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 FOR YOUR WATCHING"/>
</p:tagLst>
</file>

<file path=ppt/tags/tag63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SLIDE_ID" val="custom20182945_23"/>
  <p:tag name="KSO_WM_SLIDE_INDEX" val="23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1_1"/>
  <p:tag name="KSO_WM_UNIT_ID" val="custom20182945_10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1_2"/>
  <p:tag name="KSO_WM_UNIT_ID" val="custom20182945_10*l_h_i*1_1_2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2945"/>
  <p:tag name="KSO_WM_TAG_VERSION" val="1.0"/>
  <p:tag name="KSO_WM_BEAUTIFY_FLAG" val="#wm#"/>
  <p:tag name="KSO_WM_UNIT_TYPE" val="l_h_i"/>
  <p:tag name="KSO_WM_UNIT_INDEX" val="1_1_3"/>
  <p:tag name="KSO_WM_UNIT_ID" val="custom20182945_10*l_h_i*1_1_3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C3A5C"/>
      </a:dk2>
      <a:lt2>
        <a:srgbClr val="E7E6E6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3A5C"/>
    </a:dk2>
    <a:lt2>
      <a:srgbClr val="E7E6E6"/>
    </a:lt2>
    <a:accent1>
      <a:srgbClr val="FFFFFF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3A5C"/>
    </a:dk2>
    <a:lt2>
      <a:srgbClr val="E7E6E6"/>
    </a:lt2>
    <a:accent1>
      <a:srgbClr val="FFFFFF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3A5C"/>
    </a:dk2>
    <a:lt2>
      <a:srgbClr val="E7E6E6"/>
    </a:lt2>
    <a:accent1>
      <a:srgbClr val="FFFFFF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3A5C"/>
    </a:dk2>
    <a:lt2>
      <a:srgbClr val="E7E6E6"/>
    </a:lt2>
    <a:accent1>
      <a:srgbClr val="FFFFFF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3A5C"/>
    </a:dk2>
    <a:lt2>
      <a:srgbClr val="E7E6E6"/>
    </a:lt2>
    <a:accent1>
      <a:srgbClr val="FFFFFF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C3A5C"/>
    </a:dk2>
    <a:lt2>
      <a:srgbClr val="E7E6E6"/>
    </a:lt2>
    <a:accent1>
      <a:srgbClr val="FFFFFF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《射雕英雄传》读后感</vt:lpstr>
      <vt:lpstr>PowerPoint 演示文稿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云之巅</cp:lastModifiedBy>
  <cp:revision>1</cp:revision>
  <dcterms:created xsi:type="dcterms:W3CDTF">2018-03-01T03:55:00Z</dcterms:created>
  <dcterms:modified xsi:type="dcterms:W3CDTF">2018-03-01T06:54:35Z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