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jnlc.com/2014/0916/14108480682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46" y="0"/>
            <a:ext cx="9601200" cy="6858000"/>
          </a:xfrm>
          <a:prstGeom prst="rect">
            <a:avLst/>
          </a:prstGeom>
          <a:noFill/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071810"/>
            <a:ext cx="6400800" cy="175260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初二十八冯星韵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5918" y="500042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射雕英雄传读后感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更深层次的，关于武侠小说的感悟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57298"/>
            <a:ext cx="8358246" cy="514353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武侠小说，令无数人痴迷。书中的各路大侠，武艺高强，随心所欲，不受支配。而现实中的人们却被各种法规束缚，有时受了委屈，无法报复，就利用读武侠小说宣泄。但是，现代社会，是在规则的基础上建立的。如果现在的社会跟武侠中的江湖一样，那必将天下大乱！那些弱势群体将被严重的欺压，没有体现人道主义的关怀。武侠小说的正义与邪恶，只是流于表面的。现代社会追求博爱，宽恕，法制。我认为这与武侠小说中的</a:t>
            </a:r>
            <a:r>
              <a:rPr lang="zh-CN" altLang="en-US" smtClean="0"/>
              <a:t>冤冤相报，“仗义”，</a:t>
            </a:r>
            <a:r>
              <a:rPr lang="zh-CN" altLang="en-US" dirty="0" smtClean="0"/>
              <a:t>是</a:t>
            </a:r>
            <a:r>
              <a:rPr lang="zh-CN" altLang="en-US" smtClean="0"/>
              <a:t>格格不入的。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5984" y="2428868"/>
            <a:ext cx="46270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谢谢观看</a:t>
            </a:r>
            <a:endParaRPr lang="zh-CN" altLang="en-US" sz="7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857232"/>
            <a:ext cx="8358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这个寒假，我阅读了</a:t>
            </a:r>
            <a:r>
              <a:rPr lang="en-US" altLang="zh-CN" sz="4000" dirty="0" smtClean="0"/>
              <a:t>《</a:t>
            </a:r>
            <a:r>
              <a:rPr lang="zh-CN" altLang="en-US" sz="4000" dirty="0" smtClean="0"/>
              <a:t>射雕英雄传</a:t>
            </a:r>
            <a:r>
              <a:rPr lang="en-US" altLang="zh-CN" sz="4000" dirty="0" smtClean="0"/>
              <a:t>》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r>
              <a:rPr lang="zh-CN" altLang="en-US" sz="4000" dirty="0" smtClean="0"/>
              <a:t>本来我对武侠小说没什么兴趣，但这本书却深深地吸引了我。</a:t>
            </a:r>
            <a:endParaRPr lang="en-US" altLang="zh-CN" sz="4000" dirty="0" smtClean="0"/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主要剧情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郭靖，出身</a:t>
            </a:r>
            <a:r>
              <a:rPr lang="zh-CN" altLang="en-US" dirty="0" smtClean="0"/>
              <a:t>悲惨，在草原上长大，头脑愚钝，但是十分刻苦。曾在江南七怪中的六怪中学习</a:t>
            </a:r>
            <a:r>
              <a:rPr lang="zh-CN" altLang="en-US" dirty="0" smtClean="0"/>
              <a:t>武功</a:t>
            </a:r>
            <a:r>
              <a:rPr lang="zh-CN" altLang="en-US" dirty="0" smtClean="0"/>
              <a:t>。长大后，为了报杀父之仇，他来到中原，与黄药师的女儿黄蓉相遇，之后又遇到了很多有意思的人，如周伯通，洪七公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他经历了很多江湖纷争，武功也不断进步。后来，他加入成吉思汗的军队，又因为不想攻打宋而离开。最后参与华山论剑，夺得武林第一。与黄蓉幸福地生活在一起。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1.bdstatic.com/-vo3dSag_xI4khGkpoWK1HF6hhy/baike/c0%3Dbaike80%2C5%2C5%2C80%2C26/sign=dc50dc88972bd40756cadbaf1ae0f534/0d338744ebf81a4c847bae69d72a6059242da6c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59082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奇奇怪怪的武功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571501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江南七怪的</a:t>
            </a:r>
            <a:r>
              <a:rPr lang="zh-CN" altLang="en-US" dirty="0" smtClean="0">
                <a:solidFill>
                  <a:schemeClr val="bg1"/>
                </a:solidFill>
              </a:rPr>
              <a:t>武功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毒菱，老大柯镇恶的暗器，即使柯镇恶是盲人，但他武功出神入化，曾用毒菱伤了梅超风的眼睛。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妙手空空：妙手书生朱聪的绝技，堪称天下第一魔术手，能巧妙地偷东西，袭击敌人。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龙软鞭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为马王神韩宝驹的鞭子。此人有超强的马术，很会相马。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越女剑：为韩小莹的武功，韩小莹最后在桃花岛自刎。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东邪西毒南帝北丐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东邪，黄药师，</a:t>
            </a:r>
            <a:r>
              <a:rPr lang="zh-CN" altLang="en-US" dirty="0" smtClean="0"/>
              <a:t>桃花岛岛</a:t>
            </a:r>
            <a:r>
              <a:rPr lang="zh-CN" altLang="en-US" dirty="0" smtClean="0"/>
              <a:t>主。精通天文地理，而且对各种奇门秘术都十分了解。</a:t>
            </a:r>
            <a:endParaRPr lang="en-US" altLang="zh-CN" dirty="0" smtClean="0"/>
          </a:p>
          <a:p>
            <a:r>
              <a:rPr lang="zh-CN" altLang="en-US" dirty="0" smtClean="0"/>
              <a:t>西</a:t>
            </a:r>
            <a:r>
              <a:rPr lang="zh-CN" altLang="en-US" dirty="0" smtClean="0"/>
              <a:t>毒，欧阳锋，性情阴险，擅长用毒，野心大。</a:t>
            </a:r>
            <a:endParaRPr lang="en-US" altLang="zh-CN" dirty="0" smtClean="0"/>
          </a:p>
          <a:p>
            <a:r>
              <a:rPr lang="zh-CN" altLang="en-US" dirty="0" smtClean="0"/>
              <a:t>南</a:t>
            </a:r>
            <a:r>
              <a:rPr lang="zh-CN" altLang="en-US" dirty="0" smtClean="0"/>
              <a:t>帝，段智兴，为人仁慈，发明一阳指，自成一派。</a:t>
            </a:r>
            <a:endParaRPr lang="en-US" altLang="zh-CN" dirty="0" smtClean="0"/>
          </a:p>
          <a:p>
            <a:r>
              <a:rPr lang="zh-CN" altLang="en-US" dirty="0" smtClean="0"/>
              <a:t>北丐，洪七公。他是丐帮帮主，精通降龙十八掌，打狗棒。为人仗义。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u=2117541150,3184201622&amp;fm=27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56" y="428604"/>
            <a:ext cx="5214974" cy="78581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射雕</a:t>
            </a:r>
            <a:r>
              <a:rPr lang="zh-CN" altLang="en-US" dirty="0" smtClean="0"/>
              <a:t>中对武功的描写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flipH="1">
            <a:off x="500034" y="1285860"/>
            <a:ext cx="8001056" cy="471490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降龙十八掌：（洪七公）说</a:t>
            </a:r>
            <a:r>
              <a:rPr lang="zh-CN" altLang="en-US" dirty="0" smtClean="0"/>
              <a:t>着左腿微屈，右臂内弯，右掌划了个圆圈，呼的一声，向外推去，手掌扫到面前一棵松树，喀喇</a:t>
            </a:r>
            <a:r>
              <a:rPr lang="zh-CN" altLang="en-US" dirty="0" smtClean="0"/>
              <a:t>一响</a:t>
            </a:r>
            <a:r>
              <a:rPr lang="zh-CN" altLang="en-US" dirty="0" smtClean="0"/>
              <a:t>，松树应手断折。</a:t>
            </a:r>
            <a:endParaRPr lang="zh-CN" altLang="en-US" dirty="0"/>
          </a:p>
        </p:txBody>
      </p:sp>
      <p:sp>
        <p:nvSpPr>
          <p:cNvPr id="17410" name="AutoShape 2" descr="data:image/jpeg;base64,/9j/4AAQSkZJRgABAQEAAQABAAD/2wBDAAMCAgMCAgMDAwMEAwMEBQgFBQQEBQoHBwYIDAoMDAsKCwsNDhIQDQ4RDgsLEBYQERMUFRUVDA8XGBYUGBIUFRT/2wBDAQMEBAUEBQkFBQkUDQsNFBQUFBQUFBQUFBQUFBQUFBQUFBQUFBQUFBQUFBQUFBQUFBQUFBQUFBQUFBQUFBQUFBT/wAARCADcASUDASIAAhEBAxEB/8QAHQABAAEEAwEAAAAAAAAAAAAAAAUCAwQIBgcJAf/EAEUQAAEDAgQDBQUFBQUHBQAAAAEAAgMEEQUSITEGQWEHEyJRcQgUMoGRFSNCocEzUrHR8BckYnLxFjRDRHOCsmOSosLh/8QAGwEBAAMBAQEBAAAAAAAAAAAAAAECAwQFBgf/xAAtEQACAgEDAgUDBAMBAAAAAAAAAQIRAxIhMQRBEyIyUXFhsfAUgaHBIzPh8f/aAAwDAQACEQMRAD8A27REX6WdoREQBERAEREAREQBfQ25XxSGGUDqmVoAvc2AtdUlJRVsGRh1G1kbppTlY0ZienTr+pVUEjqikqp3tAbLKA0D8OUHT6OG+6sYtXtmy0tObwRm5cPxu8/QcvmedlI11IaOihphvGyzjpq7Un11J/JcUm3Tly/sVOOyfEbKkC6yRRve+wCkYsLjpoRNVSNhj5F3P0A1O42XS8kYlrIgQvdsEfE5m6lftGAuEVLSvmlcQGF5tc8xlGp6WKYjCWwtD442TXOYRElttLC9zqNdtNlXxXaTVEWQ6KoscDsqbFdFkhERSAiIgCIiAIiIAiIgCIiAIiIAiIgCIiAIiIAiIgCIiAIiIAi+taXGwUlQ4WZRnfZrBqXOIAA6k7KkpqCtgs0FA+pla0NJubLMxCvhpaY0tLIHyPuJZGbAbZQed9dtLed1TWYpDDC6Cj8eZtnSltt+QB/ievQqIWCi8r1S4I5M7B5qalrRPUucGxeJjGNu5zr6eQ0335BSkVU7FzJVVZ7igp9RG38Z00J58vryuSuOqfGGVdfgNIyjY18LHOfKc4aM52uHEC4Gn+oVM8YpqTdXt8Bn2s4gpWjPRxPMxNy6ZgAHWwJufX81BTTyVEjpJXl7zu5xv6LMGC1DmnI6CV4ue7jnY51vOwP5b9FgvY6N7mvaWOabOa4WIPULTFHGvS7YVdicwfEaDC6ZrniR1S++csbcgX21I5f1srlTjWHSuuI6h1/3mtB/8lx5Gi5AuG35nYKHgi3qbYomhX4c8m7J2+jAf/srT2UtSGiGVud2gY7wu/PQnoCVLU2C0dHA2VrW1jviErvE35AaEctbrBrKqWNjo47xRkk5I/C3XoNFhGVvyWQQsrcrrKhVSXLlSvQXBYIiKQEREAREQBERAEREAREQBERAEREAREQBERAEREBVHGZDYC6y2YXK8fCVk4U2ONj5pQC2NpcQeZ5D5mw+axRjNa2Qu94dc8jaw9BsB6LmcpybUSPgkaLBCy8klmsbu55sB6k7LErKo4lVtpoJGx0zXEMLnZWm1/G787DlewuTrhT1c9UB300k2QaZ3E5R89lKYfw2amOR1RK6meyQsyZLnQA33H7wWbqPnyPcfJbxahpsKgZTtd3tUSHPcdMg8rdbjnfw9QopZWI4dLhs4jlLXXGZrmG4I/r+rWWKt8Xp5slBZ1LhzDT+9VUhgpgcoyNzPeeYaPrqdPXZYK5DgWJ0xhggqMjJYC7uXyfDqQdzoHX56bee9M8pRjcSGMQrosIpY4KWD3aqkbmfmIc9g8i7e5ABsdr7eXyHFJoMLMle5tQXm1NBMwOuObiCPh29bHbdZNU+miqzNJTR947XxM0PW23zWHUUlHiVS6Y1EsMjzdxd94D6XIP5lccVFpal9b5ILUEmHYtIyCSndR1Ujg1ssGrHOJtYt5D0+oCxcTwapwp471pdE74ZQND0PkdDp05hZlU1mAMHuwM08zCBVPFgwaghreTrbkk6HksKhxWSicWSffUsmksD9Q8G1yPJ2m48gt4OXqx+n2f5sT8FilrqijJMMz4w4guAOjrbXGx+akI8e7wWqqZkpP44zkN/MjY+gsuO9o2M0PZpgWI41ibpG4bSsL2ua3M+TUNawA28RcWtsbakE2Gq0f4y9pLjni2ecQ4o/AqB780dLhpEbo28gZgBITbfUAnZo2VMubDFKVW37ENo9CDSUmIAmllD3DXu3DK+297c9BfS9lF1FI6B2oXmwMWxWaX3z7brXVB8XfGZ5fm882a913X2U+1XjnDlTBh3GFQ/HsGsIxVuGarp/JxdvKN7h13cw7TK7lxdbHVT4KqRtoQikcLOH4xhFJiVJWQz0VW1joZ2OGQhwJbc8ri2tra6kK3W0D6Z7gWkFpsQRqF6kc0ZcF7swkTZFuSEREAREQBERAEREAREQBERAEREAREQBERASNDOzu3xSWyPaWm4va43t5jf1CzohR/ZzaSZsWa37djBnvve9gTY6W0uB81AhxC+94fNc0sOp8kUcgbiFPBBGzu43lkHcG97FpHiHoTc+epOhV+hrn1UrG5iI2XIaS51huQNydvUnquMAlxsuQYTSzOgk7ghs+X7skA63vax012181z5MUYRshqiKxST3quIiqJKxuzHObYm/IDnv5D0Ui3BqWhY33t/ez3BcxjvAOlxv6g+nmsbBg6pxSWplcDJGHTEkbvJty2Nzf5LHxKqdLO7VaJSbWNOkifoSXvlBTkmGjgsdLPb3n/ldW5sQp548hp4APNsLWn6gXUIl7LTwIijPqqmN0bY4o2xsbewaSbX33J9fmVhtmc11wVRe6LZRSVEkzhuJAgxygSRu0LXgEH6qvEMTloZBHTUdLSjMXR1EUQ70t5eIk2PpZQsbyxwIXIIaw/ZNQ8Na+WNt48zc2UkgEj5E/TVcmWCjJSqyrRqt7aPGFTW4Jw5w26pEzTLNiMrXHNI0sDWR3O9j3kvzb0FtSFsF7X+PV9f2u0IqpQ6OPC4I4/CGgM7yU6WAtq5y6AmaGTPa3VocQD0XiZm/FaaoyfJXT1JgJBF2O3H6rM7nM4EHM07EKNWfTukoxMyUZO7GcE6i97W+Z/Vc0l3RBtr7E3FclYziThGpqXGic2GalBJIY59wbdMzWHKOb3He62Sw6p7/wDuNW0tlb4I3OHive2Q/p5Wtta2unsydlGO8BUj8exYCgditHE6GiIImYA9xa9/7pI1DdwDrY6DYXHo2++sqGsayOqiZOGtN7EjX8wV7fTweiMZd/6/59jWPBYrqQ08h00WIp2mqRjFP3UhvVxt3O8g8+pHPnz11KiKmndC8ghehjm/TLlFyyiItwEREAREQBERAEREAREQBERAEREAREQBERAVwuyvBUy6OerpwaapewlmR8AcQHiwGlt763B58zewg9lfhq3w/CbLDJjc90GSGFn3bD6h7m2MrmhpOhsAb/LUfToouZ2aQlXZqx827rrH3VoRabk+4CIi1AREQBT+Fyx01LPLMzvIRGQ5m2YEWtflckC/K91xfFcXoOHsOnxHFayHD6CnGaSoqHhrW+Q6knQAak2A1K6E7TPbMpafDK3CODKCR8kzcgxirAAZZ3xRwkG97Agvtzuzz4OpywilFlZNI669rnibCsZ7WI4qGnGbDsPipJyyUuAlEkkhFzv4ZGg+RBG4XSdd/vT/AEH8Asp8jcSr5auWokmnkkM0jpxd0jibuc53qblR8rxJK9wFg4kgeS8CUteRyRjyz7FA+YEtb4Ru4kAD5lc77KOBJO1DjTDsCzv9wYPeK6dmhbCy17X8yQwGx1eCRYFcJgDJ4u5Lsr73bfY9PVbfeyBw/TYd2f4jifdBtbW1zmSSka93G1oY3e1gXPN/8XQLbpoLLkSl2JirZsTjbXNdQF34qON1/W5VVSO/4fpJrNBhmfAST4nX8Q+Q1X3iRroa+OleQ40sLIbgbi1x/wCSpoMsuC4lGbukZ3ckbbXtqcx6aL21/rjL6/f/ANOgjWPdG9r2OLHtNw5psQVOSGPFqMzsAbK2wkYBoDyI6H+Y6mCWRQVjqGpbILluz2g2zN5j+uYC2yRb3jyirLMsZjcQVSpfGKNrSJI/FG8BzXWtcHUFRB0V4S1qyVuERFoAiIgCIiAIiIAiIgCIiAIiIAiIgCIiAIiIAiIgCIBdX6ekfO6wB+Sq2lyCy1pcbKG494souzrhCux/ERnjgbaKnD8rp5T8EbTY6k7mxsATbRc1ho6KjcBVVLI32vks5x/+INvnbktQvbc4/mr+KsP4RpJmHDsMaKqbuH3DppB4A7/E2PUf9Urgz9Q4x8pVujpXtA7Tsd7QMVdVY5WPqSxxdBRt8FPTB2tmM9LC+riAMziQuLuyV79Pu5soAB1abD+P8kicahn34Bjbp3h0I52vz9OqtmobECIA5l93uPiP8l8825O3yYlUuWljMTT967R7hyHksVFl0EIe8veLsGljz/r+St6VYLVL/vMX+cfxXoL7MOD0snYrwjUhrLulqHVTcwaZG+9Si/rYBvnbLpoV5+00RbUOzC3d3uD57fx/gt6/ZfxB/wDYpgbAbhklU0fOokP6rq6ZOWR6fYtHdnc1ZhNVieJVb8zI2tkcxrpfDnynLoAOm+2h13VnBGOiraulfE8zTU0kLWAahxAO3yVtuLzGTM95c7zJuVK0NZG6qpqwNJng5t3c0gjX0ve/lfovVlrjBxfsabkRhmESYlmfnEMDbAyOG58gOZtry/MKurwCaBrpIXtqY2gklmjmgcyPz0vsfJX5Kj3HDoKcEd40HOWuuHEuJBHyssakxWSGQHMd+S0Ussm5Lgncv4VJ75h81OdXQeNml/ATrrys4j1zKLnZkkIU0GxSVkNXHlbmdkmbbk7TP1Ive3QHzUXXEOkJGqtifmddwjFREXWSEREAREQBERAEREAREQBERAEREAREQBERAFUxhcRYL7FE6RwACmIYYMPgE9QC4Xs2Nps558geXry66A4znoFlmloGsiM07hHE213HryHmeg6+RV+HG6OFxYKWUsOnetkAcARuG23+atDGKWuijjr6MhrTcSUzy1zAd/Cb3JsNzpZfG4A+rjZJQzsqozYOJ8DmEjW4Pz6mxsFyunfjbfYr8libD3VBNRSPdVxvdY+E941x1s5uup1sRcHXncLzo7UeJ/8AaTtD4kxaSQVIqqt7YW/h7lhDIieuRjPp1XoTxZxIOC+Ecbq8Ne2SrpaGaofVgbljC4NZ0BaNeZ15NK8wWtDGho2GgXB1UpSSi+P5KS9iqWZ0xBcdhYAbAeQXxrS9waBdxNgOqqfC9kbXkeF2yvYezNMX8mje3np/XovObSWxQx3Mc15YR4gbWGuqkGjuWNibqeduZXyKPPVSSkfCcrfUaL690cJvIdT+G1ys272AyNGfxAOe4udc2+S3U9jOL37skrzLKCykxeaFoFyWt7mGQmw5Xe4laOSObI67IxGPK91t17FVb79wdxBhFPC+Wpp8RFW8MaXHLLE1rdusDl29Kn4i3otHk2djwyCtJFLMyU3sGtNnHS+jTY/OytSYbPTNJDXBvnbTn/I/QrC+ya7lR1N/+i7+SuPxGsgnZ35c6SO7SJh4i0m5a7mRfz25WXtea/LKzYx5y/Mc179VZ2U9PTRYjSCqp2uDXEtLX7tda5b101v5eWoULNCYXWK3xzUlQTK4quSA3Y9zTa1wbFWnPzKlFpSTsBERWAREQBERAEREAREQBERAEREAREQBERAFXFH3jwFQpLCKN007bAm52Wc5aVYMkGDCYo3zRukkkF2MaQNNrknb6HYq07FKLECPfaR4ktYzU8huANg1p0H+pVytwTEK2vqO7hEhYSGtD23yjQaXvtbr81FT0s1LbvoZIr6DvGFt/quWChPmW/yV2M5uDR15H2dUiokd/wAtLZkg3010doLmy+1Nc2ipXUFJI17Sfv52D9o7awPNoGl+evI61vAwfDw2598rGAmx/Zx3vb1P5W2CiFeEdfqdpcfn2LnGO1OTuuy/jGQ6AYPVtzHYF0Lmt+rnNA6kBedTGl72tG5IA1W+XtPYscF7CaxrRf7XxSnw9zhuwMBnuPXu7fNaMU7Gx1czrANjJAFvlb6XXj9Zl1ZHH2MZPcuYgQ2nYwfvDL6AW/UJCzuYQ38TrF39f1zVE0ge5jnEFrbnLbn16aKpkuj5Cb2BOvmvNp1RQ+VFT3DQxhu+2p/d/wD1YbWPmfYAucdVSSXEkm5Ot1nUIb3MhafvCbEdP6/gFpWhbDgpbFFTfFaR/wCX0XYfYl23VfY5xLPWspnV2G1kQgqqNkmQkBwLXt0tmb4rA6EOcNL3HW0wcXHdWi0jkpjs9XcHpfwP2q4X2h4JFi2CVoqad2kkbvDLA/myRv4XD5g7gkEE8thxdta0RVLGzx3vlfy6jyPULzX7I+06u7KuLIcSg7yXD5bRV9G21p4r8gdM7dS06WNxeznA+hGA4jS4xR0dfRztnoqqNs8MzAbPY4Xa4A66gjde7ilDNC2qaNVTJaqiqMClEtK9zqWRwc0u1FxfwuHnYuHUE9QLmKUzJo46iEExyNzNv/D1BuD1Cy319KGPoq6N8LHi7ZP2jbW+IEAHfbTfQ81awV8PcVVLNIwinJkEjdQW3sTfyvltpc5iinJedrdfyiSBMbhyVKmXGKqgmkjhyxNdlY8nVx3JOthYW0/xbqIf8RXbjnrLFKIi2AREQBERAEREAREQBERAEREAREQBERAVRjM8BS1W80mFsazwmoJaXD90WuPncfK45qNpI+8mCma6ehaaalq2zkxEucYbAgOA89zYArlyvzJVZDIBTfDldVitEYqZmUzIy6W3iDWDnblrYX0WM+DCpp7Q1VVTx2+KogDtb7eF36LKjo2YXhNdO2rilfM0RxPgLjdpPia7TQltt1XJOMoaa3fugyJrKuSvqpKiXWSR1z08h8tlZ3WThga7E6QPy5TK0HPbLa436LknEFC2vgfKDapiBdcj4wNwT6bfTnpeWVYpKFbC62NU/bMxd8XCnCGHNl+5mq6ueSIH8UbIg029JXW+a1JdLZpHMkuJ6ldt+03xR/tD2oYhCyRklPhbWUMZZ5taHSX6iR72/wDaF0643K+ez1LLJ/UxfLBeSVkxDvYnxjcjQeZ3ssRXYZCxwWTVogtKuOR0Tg5jrFZD4GznNGQ1x3adLnosZ8bo3We0tO+qJpgyG1oPxxB3+U2/mvvfwua1zo3NY5xaCNbkWJA21AI+oU12b8IT8d8b4Rg0MD546ioZ7xkNskAIMjieVm3+dgLkgL0KwvAsPwbBYMJoqKGmwyBndx0rGfdht77c7m5JOpJJOpXXg6Txk3dIso2ebncxzW7t4JOzef0Xe/s09uLeBqtnDOP1Hd4FUy3pauR3ho5HHUOP4Y3E3J2a4knRziO8e0TsA4T7QKN16GLBsSaD3Vfh8TY3XI/4jRYSC9t9bCwc25WqfaR2OcS9mU7jitP77hTnWixalBdEdrB/NjtQLO53ylwF1aWHN0stcd0TTjueiraduK0hhsBUsN4yTlN+bSevXY21Auuq+Oe2PhPs+ppX4nisUtXG4s+z6NzZaout8OQHw+ry0ba6hahf268aU3AjeEG4oWYa37vv2gip7m1vd+8v+z6WzW8ObJ4V17Uxd5Mwt3k5df6sr/rdO0Vz/A1UbMcQ+2xixo4afBOG6GjjbcmSumfO6QE3uQ3JlNrDc7Lt/sZ4/wAW7SeERjOK4RHhQklc2B0UmZk7BoXgHVviDhr5LWvsh9nrEu0udmLYo2XC+GWu0kIyy1fmIgfw8i86X0AcQ7LuVQUMGF0FNRUkTYKSmibDDCzRrGNAa1oHkAAPkuro1ll55PZlo3yy+iIvVLhERAEREAREQBERAEREAREQBERAEREBnYWAZxdUYsXHE6oOJJa8sBPMN0H5AL7ht+/as/EmYdNWFsj6ilnIbnf3YMY0Gttyba9Vyylpyb+xHchFKyNycMRgbPqs59crh+gVRwzCwLjGcx8vdXD9Vl4vDTw8PU3urjJAZRaQ3u4+O+4HO425KuTIpOKV8+zX3DZx1ciquIoqXh+oxireGMoo3y1LjY2DG5i4jqBfXmD5KDpqKorA8wQvlyWvkF9zYD16dD5LjPaTiQw7sv40ZI8sZPg9TDYmwzujcG6eeuX/ALk6hKUG+6DPPLF8TmxXEaqtqJO9qamV880hFi973Fzj9SVHK7O3K5Wl84jAIiKQVtkLVk9+Jo+7ffLe+h1WGvoJChpMG13sR4BRzycX180r6ZrG0kEdQ6HvB4u9LmZha3wsPyC2Zr8PNER/eKedpNgYZWu+oBuuovY9hbhHZDTTsuftCsqKiRrm3BIcIra7i0Q/gu6q/CWywmpoxoNZIb3I6t6dOXpt7PT6scYqT2ZrHZEQsbEsMpMZoJ6KvpoqyjnbklgnYHsePIgrJReqXOncT9jrg7iKOV+F1uJYLNHYiBsnvEIjsBpnBfe+5c87iwUhwX7LnA/B9Yyqr4aniOqjLXxtxF7fd2vBuHd01oDha4LX5gb7LuLAnhuIta65Y9jmED/KbfmAreIsyTOXnfpsfiNafqVpWWJn5g0AANaLADYBWkReilSosERFICIiAIiIAiIgCIiAIiIAiIgCIiAIiIDJoX5JgVlY+wmsZPe7ZY27DYgZbX8/CD81HMcWuBG6no/dqrDD72XiOI5g5nxAnTrvpf0C5sj0SUiGcfU00PqOE3kuGWCe4BPLQafOQqg4bhQZm+2HZrXyNo3H5Alw/RZ2DDD54Z6KB8plmYbunADbi4BFjyvfXyKzy5E4ppPZ3w/7DIzAsT+zqsh7iIJNH6XseR/M/InQrhPtY0scvYVxHiFM4NkLabxtdo8Oqom/W536FckIsbbWXU/tScQOwjsYxKk7whuI1VNTtYdWlzZGzfwhOu6p1OPyvJF70RJdzSKq1e6wsL7LGWX3rKjS2V/lyKx5G5SV8+vYxKERFYBERAbs+xrxTTcQdn0mAd2ffMFleCxu8jJnPkY71zF7SBewaD+JbIYOWTtbLTy6jVzAbOYev6Hn63A0K9ljtlg7MOKpMOxNsMOD4tJG2WusGPpZG3DHufzj8RuHGzb5gR4g7dnEqd+F4hmgc6JrvvInMJaWg8t7ixuPl1Xq4n40VC9zRbqirH6OOixFwiaGRyDvGsb+G9wR0FwbDyso5Vz1EtS/PNK+V9rZpHFxt6lUL1cacYpM0MnCyRiVJa/7Vt7eVxf8rq9iv7d3qvuBRh+JRl1w1rXOJHLwm352VvEn5pyFR75f2I7mGiItyQiIgCIiAIiIAiIgCIiAIiIAiIgCIiAIiIApfC5I5opIJHFrJG5Tb8j1sbG3RRCuQSmJ4IWc46kBVU0lHM6OVpa4efMeY8wfNZeFUldJVQy0lO+QteLGxyHXYnax1ClBiNYcPzUkuUx3L2ZA67bXvrta359FDVOLVlW1wlqZHMdqWZrN+g0WKlOacaX59P8ApG7MziWgdS13fZSGz+M33zfi311uDy+LotfPa4xFkHZrhlI4BrpcYilEl7HwwTCx6eP8lsJgkja+J+GVDnd08F8ThqWOAJ06b/ntmJWrHtvtnw+j4WoZQW5pql7m8iWtisfo869Vx5n/AIZYp8qvuVfFGtEodI3MTmYDfXUfyWM+FribyM+bgsFZkFAXtD3nK062G5C8LTo7mPBbfBo4izwBclpvZdhdrXYriPZfTYFWyiSWhxKliL5SLiGq7sGWEkab5nNva7bjXISs72fuzf8AtD7U8IoPd2yUFK411cZGh7e4jIJDweTnZIyRtnut5e0Xh3BeNeGa/h6tiFZBVMIdUDQwPGrZIz+812oPwm1iHNJC68ON5YuuexdKzzKFK7Lmtp5oyA5lOcWcI13B/FuJYNil3zUEpjz7NladWPbvZrmkOA5A2Nioyd/cQlwsHHwt6f6D9Fyu4vS+SpQyxmMbdQ1pzO69PyW5ns3dtreNOFYuEcdqW/b2FNvQTSus6rpgLFnk6RgDepY2+uV7lpXTSNjmDnGw1upTDuJanh7GKHEcMkEdXRzsqI5CDlLmm4BFxdumo57LXFJ48ikgnTPSRFF8LcRU3FvDmG4zSaU9dTsna3MCWZhctJGl2m4PUFS8ED6mZkUYzPebAL6vUqvsdBK4NGaejqao3Gf7luosdi7T/wBv1Ki6h+eQlS2JyspoI6aM3bG3LfzO5PzNyoUm5WOLdub7kL3CIi6CQiIgCIiAIiIAiIgCIiAIiIAiIgCIiAIiIAiIgM2grnU0gIJBCk5vcWUhqPs1k5v4wyZ0eXrYXFuWw5eenHxos2hxB1M4anQ6arly4tW6IaMmTHxHGGUNJDRaWMgs99vLNYfnc6DVave23XDFaPgiCc/3qM12SU82/wB30P5/63vtWKOirg6oELzK0A9xT2AkNxy5aHl5aLTv22eI4ZuJ+GsNpKUUfu9FJO4teXOd3jw34jra8Oy4Oo0eE1GO/wCfuUfBrRJG6J5a4WKrjq5Y2hoddo2uL2WRTymryxSR94BoHDcf1/V1T9nySutT/wB4JNg1mrr7AW5rx7XEjL5Nt/ZC4XdRcF4hxDUAmfFJ+6hJAt3MVxdttrvMgPnkb5Lvtcf4A4SPAfBWDcPvjEU9BTMjna29u+IzSnXze5x+a5AvqcMFDHFI6EqR1Z7RfZLTcf8ABkWM4Wx54pwppHu8UZc6ugLrlg/xN3aL6+MWJcLaNVM5nfe1mjYL04WvPtBezo3iQ1PE/C1OGYubyVuHRNAFXzMkY5S+Y/HuPHfP5/U9Hu8sOSko90ajoqnxuie5j2lr2mzmkWIKrippJRcDK3952gXkt1yZm3Psf8bMxThCs4XmkBrMMmM9PHoC6CQ3OUbm0hfc/wDqMC2cpoGYTTmSQD3t4IufwN8h18/p5383+yjj+Xsp46wrH6YyPbDJkqmM/wCLA7SRoFwCbai/4mtPJehDsSZiUMdRDK2aCVokjlY67XtIuCDzBC9fpcjzw0Psaxdqj7UTGZ5JVpEXrJUXCIikBERAEREAREQBERAEREAREQBERAEREAREQBERAEREBk0tW6ncCFpN7VnGFLxb2yVfdxxSMwumiw8yxnSRzS6R5d/iD5XMP+RbWdo+P1fC/AmP4vQlgrKKkkliMjczcwGhI5rzqqKmaqnmqJ5XzzySOdJLK4uc9x8Rc4nUknUkryOvSSSXczmZMomkGVkjSw38DRksP66rtb2Xuz08VdrWFVVXO+kw/BnjEZpo8187CDE0OaCATJlPo13kuoWuPhW9Psg4VT4T2SUFdTM7urxiaSWrl0zOyyuja2++VoZcA3sXOPNeVhhrnp7FEtzvCTiJtbJFTMw8VUAGQRyHNI7lcWByk7nQ80qKXB2TRsqWS0MxYHPijeXBl9QCS03JFjp56r79oT5cneOyfFlubX81afWTDvSJCD8Jt+Iab+ew+gXsLG9VR2XyzUT4DSM8TaqVjST4JIi1w9b2+tlQKDDGMGZ07njch7QCfTL+qwKqd+Y6rEdI7zXUscpLeRNGu3tcdk+D0VEeOMEpmUdR3jIsSgaLslLjZs4udH5srXAaOuDoQ4u1TkqnPOpJutjvbD41xEYlhnCre6Zhj4GYi9zQRI6TNLGGk3tlsL2tvrfQW1oXi9TjUcjSMmqZUXFy9EeyeKeDsw4TjqWlkrcKpgWu3A7ptgetrLQbgvDKfGuN+H8Lq2mSkrcRp6eZocQSx8rGuFxto4r0kGvT0XZ0Ed5MtAIiL2DQIiIAiIgCIiAIiIAiIgCIi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2" name="AutoShape 4" descr="data:image/jpeg;base64,/9j/4AAQSkZJRgABAQEAAQABAAD/2wBDAAMCAgMCAgMDAwMEAwMEBQgFBQQEBQoHBwYIDAoMDAsKCwsNDhIQDQ4RDgsLEBYQERMUFRUVDA8XGBYUGBIUFRT/2wBDAQMEBAUEBQkFBQkUDQsNFBQUFBQUFBQUFBQUFBQUFBQUFBQUFBQUFBQUFBQUFBQUFBQUFBQUFBQUFBQUFBQUFBT/wAARCADcASUDASIAAhEBAxEB/8QAHQABAAEEAwEAAAAAAAAAAAAAAAUCAwQIBgcJAf/EAEUQAAEDAgQDBQUFBQUHBQAAAAEAAgMEEQUSITEGQWEHEyJRcQgUMoGRFSNCocEzUrHR8BckYnLxFjRDRHOCsmOSosLh/8QAGwEBAAMBAQEBAAAAAAAAAAAAAAECAwQFBgf/xAAtEQACAgEDAgUDBAMBAAAAAAAAAQIRAxIhMQRBEyIyUXFhsfAUgaHBIzPh8f/aAAwDAQACEQMRAD8A27REX6WdoREQBERAEREAREQBfQ25XxSGGUDqmVoAvc2AtdUlJRVsGRh1G1kbppTlY0ZienTr+pVUEjqikqp3tAbLKA0D8OUHT6OG+6sYtXtmy0tObwRm5cPxu8/QcvmedlI11IaOihphvGyzjpq7Un11J/JcUm3Tly/sVOOyfEbKkC6yRRve+wCkYsLjpoRNVSNhj5F3P0A1O42XS8kYlrIgQvdsEfE5m6lftGAuEVLSvmlcQGF5tc8xlGp6WKYjCWwtD442TXOYRElttLC9zqNdtNlXxXaTVEWQ6KoscDsqbFdFkhERSAiIgCIiAIiIAiIgCIiAIiIAiIgCIiAIiIAiIgCIiAIiIAi+taXGwUlQ4WZRnfZrBqXOIAA6k7KkpqCtgs0FA+pla0NJubLMxCvhpaY0tLIHyPuJZGbAbZQed9dtLed1TWYpDDC6Cj8eZtnSltt+QB/ievQqIWCi8r1S4I5M7B5qalrRPUucGxeJjGNu5zr6eQ0335BSkVU7FzJVVZ7igp9RG38Z00J58vryuSuOqfGGVdfgNIyjY18LHOfKc4aM52uHEC4Gn+oVM8YpqTdXt8Bn2s4gpWjPRxPMxNy6ZgAHWwJufX81BTTyVEjpJXl7zu5xv6LMGC1DmnI6CV4ue7jnY51vOwP5b9FgvY6N7mvaWOabOa4WIPULTFHGvS7YVdicwfEaDC6ZrniR1S++csbcgX21I5f1srlTjWHSuuI6h1/3mtB/8lx5Gi5AuG35nYKHgi3qbYomhX4c8m7J2+jAf/srT2UtSGiGVud2gY7wu/PQnoCVLU2C0dHA2VrW1jviErvE35AaEctbrBrKqWNjo47xRkk5I/C3XoNFhGVvyWQQsrcrrKhVSXLlSvQXBYIiKQEREAREQBERAEREAREQBERAEREAREQBERAEREBVHGZDYC6y2YXK8fCVk4U2ONj5pQC2NpcQeZ5D5mw+axRjNa2Qu94dc8jaw9BsB6LmcpybUSPgkaLBCy8klmsbu55sB6k7LErKo4lVtpoJGx0zXEMLnZWm1/G787DlewuTrhT1c9UB300k2QaZ3E5R89lKYfw2amOR1RK6meyQsyZLnQA33H7wWbqPnyPcfJbxahpsKgZTtd3tUSHPcdMg8rdbjnfw9QopZWI4dLhs4jlLXXGZrmG4I/r+rWWKt8Xp5slBZ1LhzDT+9VUhgpgcoyNzPeeYaPrqdPXZYK5DgWJ0xhggqMjJYC7uXyfDqQdzoHX56bee9M8pRjcSGMQrosIpY4KWD3aqkbmfmIc9g8i7e5ABsdr7eXyHFJoMLMle5tQXm1NBMwOuObiCPh29bHbdZNU+miqzNJTR947XxM0PW23zWHUUlHiVS6Y1EsMjzdxd94D6XIP5lccVFpal9b5ILUEmHYtIyCSndR1Ujg1ssGrHOJtYt5D0+oCxcTwapwp471pdE74ZQND0PkdDp05hZlU1mAMHuwM08zCBVPFgwaghreTrbkk6HksKhxWSicWSffUsmksD9Q8G1yPJ2m48gt4OXqx+n2f5sT8FilrqijJMMz4w4guAOjrbXGx+akI8e7wWqqZkpP44zkN/MjY+gsuO9o2M0PZpgWI41ibpG4bSsL2ua3M+TUNawA28RcWtsbakE2Gq0f4y9pLjni2ecQ4o/AqB780dLhpEbo28gZgBITbfUAnZo2VMubDFKVW37ENo9CDSUmIAmllD3DXu3DK+297c9BfS9lF1FI6B2oXmwMWxWaX3z7brXVB8XfGZ5fm882a913X2U+1XjnDlTBh3GFQ/HsGsIxVuGarp/JxdvKN7h13cw7TK7lxdbHVT4KqRtoQikcLOH4xhFJiVJWQz0VW1joZ2OGQhwJbc8ri2tra6kK3W0D6Z7gWkFpsQRqF6kc0ZcF7swkTZFuSEREAREQBERAEREAREQBERAEREAREQBERASNDOzu3xSWyPaWm4va43t5jf1CzohR/ZzaSZsWa37djBnvve9gTY6W0uB81AhxC+94fNc0sOp8kUcgbiFPBBGzu43lkHcG97FpHiHoTc+epOhV+hrn1UrG5iI2XIaS51huQNydvUnquMAlxsuQYTSzOgk7ghs+X7skA63vax012181z5MUYRshqiKxST3quIiqJKxuzHObYm/IDnv5D0Ui3BqWhY33t/ez3BcxjvAOlxv6g+nmsbBg6pxSWplcDJGHTEkbvJty2Nzf5LHxKqdLO7VaJSbWNOkifoSXvlBTkmGjgsdLPb3n/ldW5sQp548hp4APNsLWn6gXUIl7LTwIijPqqmN0bY4o2xsbewaSbX33J9fmVhtmc11wVRe6LZRSVEkzhuJAgxygSRu0LXgEH6qvEMTloZBHTUdLSjMXR1EUQ70t5eIk2PpZQsbyxwIXIIaw/ZNQ8Na+WNt48zc2UkgEj5E/TVcmWCjJSqyrRqt7aPGFTW4Jw5w26pEzTLNiMrXHNI0sDWR3O9j3kvzb0FtSFsF7X+PV9f2u0IqpQ6OPC4I4/CGgM7yU6WAtq5y6AmaGTPa3VocQD0XiZm/FaaoyfJXT1JgJBF2O3H6rM7nM4EHM07EKNWfTukoxMyUZO7GcE6i97W+Z/Vc0l3RBtr7E3FclYziThGpqXGic2GalBJIY59wbdMzWHKOb3He62Sw6p7/wDuNW0tlb4I3OHive2Q/p5Wtta2unsydlGO8BUj8exYCgditHE6GiIImYA9xa9/7pI1DdwDrY6DYXHo2++sqGsayOqiZOGtN7EjX8wV7fTweiMZd/6/59jWPBYrqQ08h00WIp2mqRjFP3UhvVxt3O8g8+pHPnz11KiKmndC8ghehjm/TLlFyyiItwEREAREQBERAEREAREQBERAEREAREQBERAVwuyvBUy6OerpwaapewlmR8AcQHiwGlt763B58zewg9lfhq3w/CbLDJjc90GSGFn3bD6h7m2MrmhpOhsAb/LUfToouZ2aQlXZqx827rrH3VoRabk+4CIi1AREQBT+Fyx01LPLMzvIRGQ5m2YEWtflckC/K91xfFcXoOHsOnxHFayHD6CnGaSoqHhrW+Q6knQAak2A1K6E7TPbMpafDK3CODKCR8kzcgxirAAZZ3xRwkG97Agvtzuzz4OpywilFlZNI669rnibCsZ7WI4qGnGbDsPipJyyUuAlEkkhFzv4ZGg+RBG4XSdd/vT/AEH8Asp8jcSr5auWokmnkkM0jpxd0jibuc53qblR8rxJK9wFg4kgeS8CUteRyRjyz7FA+YEtb4Ru4kAD5lc77KOBJO1DjTDsCzv9wYPeK6dmhbCy17X8yQwGx1eCRYFcJgDJ4u5Lsr73bfY9PVbfeyBw/TYd2f4jifdBtbW1zmSSka93G1oY3e1gXPN/8XQLbpoLLkSl2JirZsTjbXNdQF34qON1/W5VVSO/4fpJrNBhmfAST4nX8Q+Q1X3iRroa+OleQ40sLIbgbi1x/wCSpoMsuC4lGbukZ3ckbbXtqcx6aL21/rjL6/f/ANOgjWPdG9r2OLHtNw5psQVOSGPFqMzsAbK2wkYBoDyI6H+Y6mCWRQVjqGpbILluz2g2zN5j+uYC2yRb3jyirLMsZjcQVSpfGKNrSJI/FG8BzXWtcHUFRB0V4S1qyVuERFoAiIgCIiAIiIAiIgCIiAIiIAiIgCIiAIiIAiIgCIBdX6ekfO6wB+Sq2lyCy1pcbKG494souzrhCux/ERnjgbaKnD8rp5T8EbTY6k7mxsATbRc1ho6KjcBVVLI32vks5x/+INvnbktQvbc4/mr+KsP4RpJmHDsMaKqbuH3DppB4A7/E2PUf9Urgz9Q4x8pVujpXtA7Tsd7QMVdVY5WPqSxxdBRt8FPTB2tmM9LC+riAMziQuLuyV79Pu5soAB1abD+P8kicahn34Bjbp3h0I52vz9OqtmobECIA5l93uPiP8l8825O3yYlUuWljMTT967R7hyHksVFl0EIe8veLsGljz/r+St6VYLVL/vMX+cfxXoL7MOD0snYrwjUhrLulqHVTcwaZG+9Si/rYBvnbLpoV5+00RbUOzC3d3uD57fx/gt6/ZfxB/wDYpgbAbhklU0fOokP6rq6ZOWR6fYtHdnc1ZhNVieJVb8zI2tkcxrpfDnynLoAOm+2h13VnBGOiraulfE8zTU0kLWAahxAO3yVtuLzGTM95c7zJuVK0NZG6qpqwNJng5t3c0gjX0ve/lfovVlrjBxfsabkRhmESYlmfnEMDbAyOG58gOZtry/MKurwCaBrpIXtqY2gklmjmgcyPz0vsfJX5Kj3HDoKcEd40HOWuuHEuJBHyssakxWSGQHMd+S0Ussm5Lgncv4VJ75h81OdXQeNml/ATrrys4j1zKLnZkkIU0GxSVkNXHlbmdkmbbk7TP1Ive3QHzUXXEOkJGqtifmddwjFREXWSEREAREQBERAEREAREQBERAEREAREQBERAFUxhcRYL7FE6RwACmIYYMPgE9QC4Xs2Nps558geXry66A4znoFlmloGsiM07hHE213HryHmeg6+RV+HG6OFxYKWUsOnetkAcARuG23+atDGKWuijjr6MhrTcSUzy1zAd/Cb3JsNzpZfG4A+rjZJQzsqozYOJ8DmEjW4Pz6mxsFyunfjbfYr8libD3VBNRSPdVxvdY+E941x1s5uup1sRcHXncLzo7UeJ/8AaTtD4kxaSQVIqqt7YW/h7lhDIieuRjPp1XoTxZxIOC+Ecbq8Ne2SrpaGaofVgbljC4NZ0BaNeZ15NK8wWtDGho2GgXB1UpSSi+P5KS9iqWZ0xBcdhYAbAeQXxrS9waBdxNgOqqfC9kbXkeF2yvYezNMX8mje3np/XovObSWxQx3Mc15YR4gbWGuqkGjuWNibqeduZXyKPPVSSkfCcrfUaL690cJvIdT+G1ys272AyNGfxAOe4udc2+S3U9jOL37skrzLKCykxeaFoFyWt7mGQmw5Xe4laOSObI67IxGPK91t17FVb79wdxBhFPC+Wpp8RFW8MaXHLLE1rdusDl29Kn4i3otHk2djwyCtJFLMyU3sGtNnHS+jTY/OytSYbPTNJDXBvnbTn/I/QrC+ya7lR1N/+i7+SuPxGsgnZ35c6SO7SJh4i0m5a7mRfz25WXtea/LKzYx5y/Mc179VZ2U9PTRYjSCqp2uDXEtLX7tda5b101v5eWoULNCYXWK3xzUlQTK4quSA3Y9zTa1wbFWnPzKlFpSTsBERWAREQBERAEREAREQBERAEREAREQBERAFXFH3jwFQpLCKN007bAm52Wc5aVYMkGDCYo3zRukkkF2MaQNNrknb6HYq07FKLECPfaR4ktYzU8huANg1p0H+pVytwTEK2vqO7hEhYSGtD23yjQaXvtbr81FT0s1LbvoZIr6DvGFt/quWChPmW/yV2M5uDR15H2dUiokd/wAtLZkg3010doLmy+1Nc2ipXUFJI17Sfv52D9o7awPNoGl+evI61vAwfDw2598rGAmx/Zx3vb1P5W2CiFeEdfqdpcfn2LnGO1OTuuy/jGQ6AYPVtzHYF0Lmt+rnNA6kBedTGl72tG5IA1W+XtPYscF7CaxrRf7XxSnw9zhuwMBnuPXu7fNaMU7Gx1czrANjJAFvlb6XXj9Zl1ZHH2MZPcuYgQ2nYwfvDL6AW/UJCzuYQ38TrF39f1zVE0ge5jnEFrbnLbn16aKpkuj5Cb2BOvmvNp1RQ+VFT3DQxhu+2p/d/wD1YbWPmfYAucdVSSXEkm5Ot1nUIb3MhafvCbEdP6/gFpWhbDgpbFFTfFaR/wCX0XYfYl23VfY5xLPWspnV2G1kQgqqNkmQkBwLXt0tmb4rA6EOcNL3HW0wcXHdWi0jkpjs9XcHpfwP2q4X2h4JFi2CVoqad2kkbvDLA/myRv4XD5g7gkEE8thxdta0RVLGzx3vlfy6jyPULzX7I+06u7KuLIcSg7yXD5bRV9G21p4r8gdM7dS06WNxeznA+hGA4jS4xR0dfRztnoqqNs8MzAbPY4Xa4A66gjde7ilDNC2qaNVTJaqiqMClEtK9zqWRwc0u1FxfwuHnYuHUE9QLmKUzJo46iEExyNzNv/D1BuD1Cy319KGPoq6N8LHi7ZP2jbW+IEAHfbTfQ81awV8PcVVLNIwinJkEjdQW3sTfyvltpc5iinJedrdfyiSBMbhyVKmXGKqgmkjhyxNdlY8nVx3JOthYW0/xbqIf8RXbjnrLFKIi2AREQBERAEREAREQBERAEREAREQBERAVRjM8BS1W80mFsazwmoJaXD90WuPncfK45qNpI+8mCma6ehaaalq2zkxEucYbAgOA89zYArlyvzJVZDIBTfDldVitEYqZmUzIy6W3iDWDnblrYX0WM+DCpp7Q1VVTx2+KogDtb7eF36LKjo2YXhNdO2rilfM0RxPgLjdpPia7TQltt1XJOMoaa3fugyJrKuSvqpKiXWSR1z08h8tlZ3WThga7E6QPy5TK0HPbLa436LknEFC2vgfKDapiBdcj4wNwT6bfTnpeWVYpKFbC62NU/bMxd8XCnCGHNl+5mq6ueSIH8UbIg029JXW+a1JdLZpHMkuJ6ldt+03xR/tD2oYhCyRklPhbWUMZZ5taHSX6iR72/wDaF0643K+ez1LLJ/UxfLBeSVkxDvYnxjcjQeZ3ssRXYZCxwWTVogtKuOR0Tg5jrFZD4GznNGQ1x3adLnosZ8bo3We0tO+qJpgyG1oPxxB3+U2/mvvfwua1zo3NY5xaCNbkWJA21AI+oU12b8IT8d8b4Rg0MD546ioZ7xkNskAIMjieVm3+dgLkgL0KwvAsPwbBYMJoqKGmwyBndx0rGfdht77c7m5JOpJJOpXXg6Txk3dIso2ebncxzW7t4JOzef0Xe/s09uLeBqtnDOP1Hd4FUy3pauR3ho5HHUOP4Y3E3J2a4knRziO8e0TsA4T7QKN16GLBsSaD3Vfh8TY3XI/4jRYSC9t9bCwc25WqfaR2OcS9mU7jitP77hTnWixalBdEdrB/NjtQLO53ylwF1aWHN0stcd0TTjueiraduK0hhsBUsN4yTlN+bSevXY21Auuq+Oe2PhPs+ppX4nisUtXG4s+z6NzZaout8OQHw+ry0ba6hahf268aU3AjeEG4oWYa37vv2gip7m1vd+8v+z6WzW8ObJ4V17Uxd5Mwt3k5df6sr/rdO0Vz/A1UbMcQ+2xixo4afBOG6GjjbcmSumfO6QE3uQ3JlNrDc7Lt/sZ4/wAW7SeERjOK4RHhQklc2B0UmZk7BoXgHVviDhr5LWvsh9nrEu0udmLYo2XC+GWu0kIyy1fmIgfw8i86X0AcQ7LuVQUMGF0FNRUkTYKSmibDDCzRrGNAa1oHkAAPkuro1ll55PZlo3yy+iIvVLhERAEREAREQBERAEREAREQBERAEREBnYWAZxdUYsXHE6oOJJa8sBPMN0H5AL7ht+/as/EmYdNWFsj6ilnIbnf3YMY0Gttyba9Vyylpyb+xHchFKyNycMRgbPqs59crh+gVRwzCwLjGcx8vdXD9Vl4vDTw8PU3urjJAZRaQ3u4+O+4HO425KuTIpOKV8+zX3DZx1ciquIoqXh+oxireGMoo3y1LjY2DG5i4jqBfXmD5KDpqKorA8wQvlyWvkF9zYD16dD5LjPaTiQw7sv40ZI8sZPg9TDYmwzujcG6eeuX/ALk6hKUG+6DPPLF8TmxXEaqtqJO9qamV880hFi973Fzj9SVHK7O3K5Wl84jAIiKQVtkLVk9+Jo+7ffLe+h1WGvoJChpMG13sR4BRzycX180r6ZrG0kEdQ6HvB4u9LmZha3wsPyC2Zr8PNER/eKedpNgYZWu+oBuuovY9hbhHZDTTsuftCsqKiRrm3BIcIra7i0Q/gu6q/CWywmpoxoNZIb3I6t6dOXpt7PT6scYqT2ZrHZEQsbEsMpMZoJ6KvpoqyjnbklgnYHsePIgrJReqXOncT9jrg7iKOV+F1uJYLNHYiBsnvEIjsBpnBfe+5c87iwUhwX7LnA/B9Yyqr4aniOqjLXxtxF7fd2vBuHd01oDha4LX5gb7LuLAnhuIta65Y9jmED/KbfmAreIsyTOXnfpsfiNafqVpWWJn5g0AANaLADYBWkReilSosERFICIiAIiIAiIgCIiAIiIAiIgCIiAIiIDJoX5JgVlY+wmsZPe7ZY27DYgZbX8/CD81HMcWuBG6no/dqrDD72XiOI5g5nxAnTrvpf0C5sj0SUiGcfU00PqOE3kuGWCe4BPLQafOQqg4bhQZm+2HZrXyNo3H5Alw/RZ2DDD54Z6KB8plmYbunADbi4BFjyvfXyKzy5E4ppPZ3w/7DIzAsT+zqsh7iIJNH6XseR/M/InQrhPtY0scvYVxHiFM4NkLabxtdo8Oqom/W536FckIsbbWXU/tScQOwjsYxKk7whuI1VNTtYdWlzZGzfwhOu6p1OPyvJF70RJdzSKq1e6wsL7LGWX3rKjS2V/lyKx5G5SV8+vYxKERFYBERAbs+xrxTTcQdn0mAd2ffMFleCxu8jJnPkY71zF7SBewaD+JbIYOWTtbLTy6jVzAbOYev6Hn63A0K9ljtlg7MOKpMOxNsMOD4tJG2WusGPpZG3DHufzj8RuHGzb5gR4g7dnEqd+F4hmgc6JrvvInMJaWg8t7ixuPl1Xq4n40VC9zRbqirH6OOixFwiaGRyDvGsb+G9wR0FwbDyso5Vz1EtS/PNK+V9rZpHFxt6lUL1cacYpM0MnCyRiVJa/7Vt7eVxf8rq9iv7d3qvuBRh+JRl1w1rXOJHLwm352VvEn5pyFR75f2I7mGiItyQiIgCIiAIiIAiIgCIiAIiIAiIgCIiAIiIApfC5I5opIJHFrJG5Tb8j1sbG3RRCuQSmJ4IWc46kBVU0lHM6OVpa4efMeY8wfNZeFUldJVQy0lO+QteLGxyHXYnax1ClBiNYcPzUkuUx3L2ZA67bXvrta359FDVOLVlW1wlqZHMdqWZrN+g0WKlOacaX59P8ApG7MziWgdS13fZSGz+M33zfi311uDy+LotfPa4xFkHZrhlI4BrpcYilEl7HwwTCx6eP8lsJgkja+J+GVDnd08F8ThqWOAJ06b/ntmJWrHtvtnw+j4WoZQW5pql7m8iWtisfo869Vx5n/AIZYp8qvuVfFGtEodI3MTmYDfXUfyWM+FribyM+bgsFZkFAXtD3nK062G5C8LTo7mPBbfBo4izwBclpvZdhdrXYriPZfTYFWyiSWhxKliL5SLiGq7sGWEkab5nNva7bjXISs72fuzf8AtD7U8IoPd2yUFK411cZGh7e4jIJDweTnZIyRtnut5e0Xh3BeNeGa/h6tiFZBVMIdUDQwPGrZIz+812oPwm1iHNJC68ON5YuuexdKzzKFK7Lmtp5oyA5lOcWcI13B/FuJYNil3zUEpjz7NladWPbvZrmkOA5A2Nioyd/cQlwsHHwt6f6D9Fyu4vS+SpQyxmMbdQ1pzO69PyW5ns3dtreNOFYuEcdqW/b2FNvQTSus6rpgLFnk6RgDepY2+uV7lpXTSNjmDnGw1upTDuJanh7GKHEcMkEdXRzsqI5CDlLmm4BFxdumo57LXFJ48ikgnTPSRFF8LcRU3FvDmG4zSaU9dTsna3MCWZhctJGl2m4PUFS8ED6mZkUYzPebAL6vUqvsdBK4NGaejqao3Gf7luosdi7T/wBv1Ki6h+eQlS2JyspoI6aM3bG3LfzO5PzNyoUm5WOLdub7kL3CIi6CQiIgCIiAIiIAiIgCIiAIiIAiIgCIiAIiIAiIgM2grnU0gIJBCk5vcWUhqPs1k5v4wyZ0eXrYXFuWw5eenHxos2hxB1M4anQ6arly4tW6IaMmTHxHGGUNJDRaWMgs99vLNYfnc6DVave23XDFaPgiCc/3qM12SU82/wB30P5/63vtWKOirg6oELzK0A9xT2AkNxy5aHl5aLTv22eI4ZuJ+GsNpKUUfu9FJO4teXOd3jw34jra8Oy4Oo0eE1GO/wCfuUfBrRJG6J5a4WKrjq5Y2hoddo2uL2WRTymryxSR94BoHDcf1/V1T9nySutT/wB4JNg1mrr7AW5rx7XEjL5Nt/ZC4XdRcF4hxDUAmfFJ+6hJAt3MVxdttrvMgPnkb5Lvtcf4A4SPAfBWDcPvjEU9BTMjna29u+IzSnXze5x+a5AvqcMFDHFI6EqR1Z7RfZLTcf8ABkWM4Wx54pwppHu8UZc6ugLrlg/xN3aL6+MWJcLaNVM5nfe1mjYL04WvPtBezo3iQ1PE/C1OGYubyVuHRNAFXzMkY5S+Y/HuPHfP5/U9Hu8sOSko90ajoqnxuie5j2lr2mzmkWIKrippJRcDK3952gXkt1yZm3Psf8bMxThCs4XmkBrMMmM9PHoC6CQ3OUbm0hfc/wDqMC2cpoGYTTmSQD3t4IufwN8h18/p5383+yjj+Xsp46wrH6YyPbDJkqmM/wCLA7SRoFwCbai/4mtPJehDsSZiUMdRDK2aCVokjlY67XtIuCDzBC9fpcjzw0Psaxdqj7UTGZ5JVpEXrJUXCIikBERAEREAREQBERAEREAREQBERAEREAREQBERAEREBk0tW6ncCFpN7VnGFLxb2yVfdxxSMwumiw8yxnSRzS6R5d/iD5XMP+RbWdo+P1fC/AmP4vQlgrKKkkliMjczcwGhI5rzqqKmaqnmqJ5XzzySOdJLK4uc9x8Rc4nUknUkryOvSSSXczmZMomkGVkjSw38DRksP66rtb2Xuz08VdrWFVVXO+kw/BnjEZpo8187CDE0OaCATJlPo13kuoWuPhW9Psg4VT4T2SUFdTM7urxiaSWrl0zOyyuja2++VoZcA3sXOPNeVhhrnp7FEtzvCTiJtbJFTMw8VUAGQRyHNI7lcWByk7nQ80qKXB2TRsqWS0MxYHPijeXBl9QCS03JFjp56r79oT5cneOyfFlubX81afWTDvSJCD8Jt+Iab+ew+gXsLG9VR2XyzUT4DSM8TaqVjST4JIi1w9b2+tlQKDDGMGZ07njch7QCfTL+qwKqd+Y6rEdI7zXUscpLeRNGu3tcdk+D0VEeOMEpmUdR3jIsSgaLslLjZs4udH5srXAaOuDoQ4u1TkqnPOpJutjvbD41xEYlhnCre6Zhj4GYi9zQRI6TNLGGk3tlsL2tvrfQW1oXi9TjUcjSMmqZUXFy9EeyeKeDsw4TjqWlkrcKpgWu3A7ptgetrLQbgvDKfGuN+H8Lq2mSkrcRp6eZocQSx8rGuFxto4r0kGvT0XZ0Ed5MtAIiL2DQIiIAiIgCIiAIiIAiIgCIi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4" name="AutoShape 6" descr="data:image/jpeg;base64,/9j/4AAQSkZJRgABAQEAAQABAAD/2wBDAAMCAgMCAgMDAwMEAwMEBQgFBQQEBQoHBwYIDAoMDAsKCwsNDhIQDQ4RDgsLEBYQERMUFRUVDA8XGBYUGBIUFRT/2wBDAQMEBAUEBQkFBQkUDQsNFBQUFBQUFBQUFBQUFBQUFBQUFBQUFBQUFBQUFBQUFBQUFBQUFBQUFBQUFBQUFBQUFBT/wAARCADcASUDASIAAhEBAxEB/8QAHQABAAEEAwEAAAAAAAAAAAAAAAUCAwQIBgcJAf/EAEUQAAEDAgQDBQUFBQUHBQAAAAEAAgMEEQUSITEGQWEHEyJRcQgUMoGRFSNCocEzUrHR8BckYnLxFjRDRHOCsmOSosLh/8QAGwEBAAMBAQEBAAAAAAAAAAAAAAECAwQFBgf/xAAtEQACAgEDAgUDBAMBAAAAAAAAAQIRAxIhMQRBEyIyUXFhsfAUgaHBIzPh8f/aAAwDAQACEQMRAD8A27REX6WdoREQBERAEREAREQBfQ25XxSGGUDqmVoAvc2AtdUlJRVsGRh1G1kbppTlY0ZienTr+pVUEjqikqp3tAbLKA0D8OUHT6OG+6sYtXtmy0tObwRm5cPxu8/QcvmedlI11IaOihphvGyzjpq7Un11J/JcUm3Tly/sVOOyfEbKkC6yRRve+wCkYsLjpoRNVSNhj5F3P0A1O42XS8kYlrIgQvdsEfE5m6lftGAuEVLSvmlcQGF5tc8xlGp6WKYjCWwtD442TXOYRElttLC9zqNdtNlXxXaTVEWQ6KoscDsqbFdFkhERSAiIgCIiAIiIAiIgCIiAIiIAiIgCIiAIiIAiIgCIiAIiIAi+taXGwUlQ4WZRnfZrBqXOIAA6k7KkpqCtgs0FA+pla0NJubLMxCvhpaY0tLIHyPuJZGbAbZQed9dtLed1TWYpDDC6Cj8eZtnSltt+QB/ievQqIWCi8r1S4I5M7B5qalrRPUucGxeJjGNu5zr6eQ0335BSkVU7FzJVVZ7igp9RG38Z00J58vryuSuOqfGGVdfgNIyjY18LHOfKc4aM52uHEC4Gn+oVM8YpqTdXt8Bn2s4gpWjPRxPMxNy6ZgAHWwJufX81BTTyVEjpJXl7zu5xv6LMGC1DmnI6CV4ue7jnY51vOwP5b9FgvY6N7mvaWOabOa4WIPULTFHGvS7YVdicwfEaDC6ZrniR1S++csbcgX21I5f1srlTjWHSuuI6h1/3mtB/8lx5Gi5AuG35nYKHgi3qbYomhX4c8m7J2+jAf/srT2UtSGiGVud2gY7wu/PQnoCVLU2C0dHA2VrW1jviErvE35AaEctbrBrKqWNjo47xRkk5I/C3XoNFhGVvyWQQsrcrrKhVSXLlSvQXBYIiKQEREAREQBERAEREAREQBERAEREAREQBERAEREBVHGZDYC6y2YXK8fCVk4U2ONj5pQC2NpcQeZ5D5mw+axRjNa2Qu94dc8jaw9BsB6LmcpybUSPgkaLBCy8klmsbu55sB6k7LErKo4lVtpoJGx0zXEMLnZWm1/G787DlewuTrhT1c9UB300k2QaZ3E5R89lKYfw2amOR1RK6meyQsyZLnQA33H7wWbqPnyPcfJbxahpsKgZTtd3tUSHPcdMg8rdbjnfw9QopZWI4dLhs4jlLXXGZrmG4I/r+rWWKt8Xp5slBZ1LhzDT+9VUhgpgcoyNzPeeYaPrqdPXZYK5DgWJ0xhggqMjJYC7uXyfDqQdzoHX56bee9M8pRjcSGMQrosIpY4KWD3aqkbmfmIc9g8i7e5ABsdr7eXyHFJoMLMle5tQXm1NBMwOuObiCPh29bHbdZNU+miqzNJTR947XxM0PW23zWHUUlHiVS6Y1EsMjzdxd94D6XIP5lccVFpal9b5ILUEmHYtIyCSndR1Ujg1ssGrHOJtYt5D0+oCxcTwapwp471pdE74ZQND0PkdDp05hZlU1mAMHuwM08zCBVPFgwaghreTrbkk6HksKhxWSicWSffUsmksD9Q8G1yPJ2m48gt4OXqx+n2f5sT8FilrqijJMMz4w4guAOjrbXGx+akI8e7wWqqZkpP44zkN/MjY+gsuO9o2M0PZpgWI41ibpG4bSsL2ua3M+TUNawA28RcWtsbakE2Gq0f4y9pLjni2ecQ4o/AqB780dLhpEbo28gZgBITbfUAnZo2VMubDFKVW37ENo9CDSUmIAmllD3DXu3DK+297c9BfS9lF1FI6B2oXmwMWxWaX3z7brXVB8XfGZ5fm882a913X2U+1XjnDlTBh3GFQ/HsGsIxVuGarp/JxdvKN7h13cw7TK7lxdbHVT4KqRtoQikcLOH4xhFJiVJWQz0VW1joZ2OGQhwJbc8ri2tra6kK3W0D6Z7gWkFpsQRqF6kc0ZcF7swkTZFuSEREAREQBERAEREAREQBERAEREAREQBERASNDOzu3xSWyPaWm4va43t5jf1CzohR/ZzaSZsWa37djBnvve9gTY6W0uB81AhxC+94fNc0sOp8kUcgbiFPBBGzu43lkHcG97FpHiHoTc+epOhV+hrn1UrG5iI2XIaS51huQNydvUnquMAlxsuQYTSzOgk7ghs+X7skA63vax012181z5MUYRshqiKxST3quIiqJKxuzHObYm/IDnv5D0Ui3BqWhY33t/ez3BcxjvAOlxv6g+nmsbBg6pxSWplcDJGHTEkbvJty2Nzf5LHxKqdLO7VaJSbWNOkifoSXvlBTkmGjgsdLPb3n/ldW5sQp548hp4APNsLWn6gXUIl7LTwIijPqqmN0bY4o2xsbewaSbX33J9fmVhtmc11wVRe6LZRSVEkzhuJAgxygSRu0LXgEH6qvEMTloZBHTUdLSjMXR1EUQ70t5eIk2PpZQsbyxwIXIIaw/ZNQ8Na+WNt48zc2UkgEj5E/TVcmWCjJSqyrRqt7aPGFTW4Jw5w26pEzTLNiMrXHNI0sDWR3O9j3kvzb0FtSFsF7X+PV9f2u0IqpQ6OPC4I4/CGgM7yU6WAtq5y6AmaGTPa3VocQD0XiZm/FaaoyfJXT1JgJBF2O3H6rM7nM4EHM07EKNWfTukoxMyUZO7GcE6i97W+Z/Vc0l3RBtr7E3FclYziThGpqXGic2GalBJIY59wbdMzWHKOb3He62Sw6p7/wDuNW0tlb4I3OHive2Q/p5Wtta2unsydlGO8BUj8exYCgditHE6GiIImYA9xa9/7pI1DdwDrY6DYXHo2++sqGsayOqiZOGtN7EjX8wV7fTweiMZd/6/59jWPBYrqQ08h00WIp2mqRjFP3UhvVxt3O8g8+pHPnz11KiKmndC8ghehjm/TLlFyyiItwEREAREQBERAEREAREQBERAEREAREQBERAVwuyvBUy6OerpwaapewlmR8AcQHiwGlt763B58zewg9lfhq3w/CbLDJjc90GSGFn3bD6h7m2MrmhpOhsAb/LUfToouZ2aQlXZqx827rrH3VoRabk+4CIi1AREQBT+Fyx01LPLMzvIRGQ5m2YEWtflckC/K91xfFcXoOHsOnxHFayHD6CnGaSoqHhrW+Q6knQAak2A1K6E7TPbMpafDK3CODKCR8kzcgxirAAZZ3xRwkG97Agvtzuzz4OpywilFlZNI669rnibCsZ7WI4qGnGbDsPipJyyUuAlEkkhFzv4ZGg+RBG4XSdd/vT/AEH8Asp8jcSr5auWokmnkkM0jpxd0jibuc53qblR8rxJK9wFg4kgeS8CUteRyRjyz7FA+YEtb4Ru4kAD5lc77KOBJO1DjTDsCzv9wYPeK6dmhbCy17X8yQwGx1eCRYFcJgDJ4u5Lsr73bfY9PVbfeyBw/TYd2f4jifdBtbW1zmSSka93G1oY3e1gXPN/8XQLbpoLLkSl2JirZsTjbXNdQF34qON1/W5VVSO/4fpJrNBhmfAST4nX8Q+Q1X3iRroa+OleQ40sLIbgbi1x/wCSpoMsuC4lGbukZ3ckbbXtqcx6aL21/rjL6/f/ANOgjWPdG9r2OLHtNw5psQVOSGPFqMzsAbK2wkYBoDyI6H+Y6mCWRQVjqGpbILluz2g2zN5j+uYC2yRb3jyirLMsZjcQVSpfGKNrSJI/FG8BzXWtcHUFRB0V4S1qyVuERFoAiIgCIiAIiIAiIgCIiAIiIAiIgCIiAIiIAiIgCIBdX6ekfO6wB+Sq2lyCy1pcbKG494souzrhCux/ERnjgbaKnD8rp5T8EbTY6k7mxsATbRc1ho6KjcBVVLI32vks5x/+INvnbktQvbc4/mr+KsP4RpJmHDsMaKqbuH3DppB4A7/E2PUf9Urgz9Q4x8pVujpXtA7Tsd7QMVdVY5WPqSxxdBRt8FPTB2tmM9LC+riAMziQuLuyV79Pu5soAB1abD+P8kicahn34Bjbp3h0I52vz9OqtmobECIA5l93uPiP8l8825O3yYlUuWljMTT967R7hyHksVFl0EIe8veLsGljz/r+St6VYLVL/vMX+cfxXoL7MOD0snYrwjUhrLulqHVTcwaZG+9Si/rYBvnbLpoV5+00RbUOzC3d3uD57fx/gt6/ZfxB/wDYpgbAbhklU0fOokP6rq6ZOWR6fYtHdnc1ZhNVieJVb8zI2tkcxrpfDnynLoAOm+2h13VnBGOiraulfE8zTU0kLWAahxAO3yVtuLzGTM95c7zJuVK0NZG6qpqwNJng5t3c0gjX0ve/lfovVlrjBxfsabkRhmESYlmfnEMDbAyOG58gOZtry/MKurwCaBrpIXtqY2gklmjmgcyPz0vsfJX5Kj3HDoKcEd40HOWuuHEuJBHyssakxWSGQHMd+S0Ussm5Lgncv4VJ75h81OdXQeNml/ATrrys4j1zKLnZkkIU0GxSVkNXHlbmdkmbbk7TP1Ive3QHzUXXEOkJGqtifmddwjFREXWSEREAREQBERAEREAREQBERAEREAREQBERAFUxhcRYL7FE6RwACmIYYMPgE9QC4Xs2Nps558geXry66A4znoFlmloGsiM07hHE213HryHmeg6+RV+HG6OFxYKWUsOnetkAcARuG23+atDGKWuijjr6MhrTcSUzy1zAd/Cb3JsNzpZfG4A+rjZJQzsqozYOJ8DmEjW4Pz6mxsFyunfjbfYr8libD3VBNRSPdVxvdY+E941x1s5uup1sRcHXncLzo7UeJ/8AaTtD4kxaSQVIqqt7YW/h7lhDIieuRjPp1XoTxZxIOC+Ecbq8Ne2SrpaGaofVgbljC4NZ0BaNeZ15NK8wWtDGho2GgXB1UpSSi+P5KS9iqWZ0xBcdhYAbAeQXxrS9waBdxNgOqqfC9kbXkeF2yvYezNMX8mje3np/XovObSWxQx3Mc15YR4gbWGuqkGjuWNibqeduZXyKPPVSSkfCcrfUaL690cJvIdT+G1ys272AyNGfxAOe4udc2+S3U9jOL37skrzLKCykxeaFoFyWt7mGQmw5Xe4laOSObI67IxGPK91t17FVb79wdxBhFPC+Wpp8RFW8MaXHLLE1rdusDl29Kn4i3otHk2djwyCtJFLMyU3sGtNnHS+jTY/OytSYbPTNJDXBvnbTn/I/QrC+ya7lR1N/+i7+SuPxGsgnZ35c6SO7SJh4i0m5a7mRfz25WXtea/LKzYx5y/Mc179VZ2U9PTRYjSCqp2uDXEtLX7tda5b101v5eWoULNCYXWK3xzUlQTK4quSA3Y9zTa1wbFWnPzKlFpSTsBERWAREQBERAEREAREQBERAEREAREQBERAFXFH3jwFQpLCKN007bAm52Wc5aVYMkGDCYo3zRukkkF2MaQNNrknb6HYq07FKLECPfaR4ktYzU8huANg1p0H+pVytwTEK2vqO7hEhYSGtD23yjQaXvtbr81FT0s1LbvoZIr6DvGFt/quWChPmW/yV2M5uDR15H2dUiokd/wAtLZkg3010doLmy+1Nc2ipXUFJI17Sfv52D9o7awPNoGl+evI61vAwfDw2598rGAmx/Zx3vb1P5W2CiFeEdfqdpcfn2LnGO1OTuuy/jGQ6AYPVtzHYF0Lmt+rnNA6kBedTGl72tG5IA1W+XtPYscF7CaxrRf7XxSnw9zhuwMBnuPXu7fNaMU7Gx1czrANjJAFvlb6XXj9Zl1ZHH2MZPcuYgQ2nYwfvDL6AW/UJCzuYQ38TrF39f1zVE0ge5jnEFrbnLbn16aKpkuj5Cb2BOvmvNp1RQ+VFT3DQxhu+2p/d/wD1YbWPmfYAucdVSSXEkm5Ot1nUIb3MhafvCbEdP6/gFpWhbDgpbFFTfFaR/wCX0XYfYl23VfY5xLPWspnV2G1kQgqqNkmQkBwLXt0tmb4rA6EOcNL3HW0wcXHdWi0jkpjs9XcHpfwP2q4X2h4JFi2CVoqad2kkbvDLA/myRv4XD5g7gkEE8thxdta0RVLGzx3vlfy6jyPULzX7I+06u7KuLIcSg7yXD5bRV9G21p4r8gdM7dS06WNxeznA+hGA4jS4xR0dfRztnoqqNs8MzAbPY4Xa4A66gjde7ilDNC2qaNVTJaqiqMClEtK9zqWRwc0u1FxfwuHnYuHUE9QLmKUzJo46iEExyNzNv/D1BuD1Cy319KGPoq6N8LHi7ZP2jbW+IEAHfbTfQ81awV8PcVVLNIwinJkEjdQW3sTfyvltpc5iinJedrdfyiSBMbhyVKmXGKqgmkjhyxNdlY8nVx3JOthYW0/xbqIf8RXbjnrLFKIi2AREQBERAEREAREQBERAEREAREQBERAVRjM8BS1W80mFsazwmoJaXD90WuPncfK45qNpI+8mCma6ehaaalq2zkxEucYbAgOA89zYArlyvzJVZDIBTfDldVitEYqZmUzIy6W3iDWDnblrYX0WM+DCpp7Q1VVTx2+KogDtb7eF36LKjo2YXhNdO2rilfM0RxPgLjdpPia7TQltt1XJOMoaa3fugyJrKuSvqpKiXWSR1z08h8tlZ3WThga7E6QPy5TK0HPbLa436LknEFC2vgfKDapiBdcj4wNwT6bfTnpeWVYpKFbC62NU/bMxd8XCnCGHNl+5mq6ueSIH8UbIg029JXW+a1JdLZpHMkuJ6ldt+03xR/tD2oYhCyRklPhbWUMZZ5taHSX6iR72/wDaF0643K+ez1LLJ/UxfLBeSVkxDvYnxjcjQeZ3ssRXYZCxwWTVogtKuOR0Tg5jrFZD4GznNGQ1x3adLnosZ8bo3We0tO+qJpgyG1oPxxB3+U2/mvvfwua1zo3NY5xaCNbkWJA21AI+oU12b8IT8d8b4Rg0MD546ioZ7xkNskAIMjieVm3+dgLkgL0KwvAsPwbBYMJoqKGmwyBndx0rGfdht77c7m5JOpJJOpXXg6Txk3dIso2ebncxzW7t4JOzef0Xe/s09uLeBqtnDOP1Hd4FUy3pauR3ho5HHUOP4Y3E3J2a4knRziO8e0TsA4T7QKN16GLBsSaD3Vfh8TY3XI/4jRYSC9t9bCwc25WqfaR2OcS9mU7jitP77hTnWixalBdEdrB/NjtQLO53ylwF1aWHN0stcd0TTjueiraduK0hhsBUsN4yTlN+bSevXY21Auuq+Oe2PhPs+ppX4nisUtXG4s+z6NzZaout8OQHw+ry0ba6hahf268aU3AjeEG4oWYa37vv2gip7m1vd+8v+z6WzW8ObJ4V17Uxd5Mwt3k5df6sr/rdO0Vz/A1UbMcQ+2xixo4afBOG6GjjbcmSumfO6QE3uQ3JlNrDc7Lt/sZ4/wAW7SeERjOK4RHhQklc2B0UmZk7BoXgHVviDhr5LWvsh9nrEu0udmLYo2XC+GWu0kIyy1fmIgfw8i86X0AcQ7LuVQUMGF0FNRUkTYKSmibDDCzRrGNAa1oHkAAPkuro1ll55PZlo3yy+iIvVLhERAEREAREQBERAEREAREQBERAEREBnYWAZxdUYsXHE6oOJJa8sBPMN0H5AL7ht+/as/EmYdNWFsj6ilnIbnf3YMY0Gttyba9Vyylpyb+xHchFKyNycMRgbPqs59crh+gVRwzCwLjGcx8vdXD9Vl4vDTw8PU3urjJAZRaQ3u4+O+4HO425KuTIpOKV8+zX3DZx1ciquIoqXh+oxireGMoo3y1LjY2DG5i4jqBfXmD5KDpqKorA8wQvlyWvkF9zYD16dD5LjPaTiQw7sv40ZI8sZPg9TDYmwzujcG6eeuX/ALk6hKUG+6DPPLF8TmxXEaqtqJO9qamV880hFi973Fzj9SVHK7O3K5Wl84jAIiKQVtkLVk9+Jo+7ffLe+h1WGvoJChpMG13sR4BRzycX180r6ZrG0kEdQ6HvB4u9LmZha3wsPyC2Zr8PNER/eKedpNgYZWu+oBuuovY9hbhHZDTTsuftCsqKiRrm3BIcIra7i0Q/gu6q/CWywmpoxoNZIb3I6t6dOXpt7PT6scYqT2ZrHZEQsbEsMpMZoJ6KvpoqyjnbklgnYHsePIgrJReqXOncT9jrg7iKOV+F1uJYLNHYiBsnvEIjsBpnBfe+5c87iwUhwX7LnA/B9Yyqr4aniOqjLXxtxF7fd2vBuHd01oDha4LX5gb7LuLAnhuIta65Y9jmED/KbfmAreIsyTOXnfpsfiNafqVpWWJn5g0AANaLADYBWkReilSosERFICIiAIiIAiIgCIiAIiIAiIgCIiAIiIDJoX5JgVlY+wmsZPe7ZY27DYgZbX8/CD81HMcWuBG6no/dqrDD72XiOI5g5nxAnTrvpf0C5sj0SUiGcfU00PqOE3kuGWCe4BPLQafOQqg4bhQZm+2HZrXyNo3H5Alw/RZ2DDD54Z6KB8plmYbunADbi4BFjyvfXyKzy5E4ppPZ3w/7DIzAsT+zqsh7iIJNH6XseR/M/InQrhPtY0scvYVxHiFM4NkLabxtdo8Oqom/W536FckIsbbWXU/tScQOwjsYxKk7whuI1VNTtYdWlzZGzfwhOu6p1OPyvJF70RJdzSKq1e6wsL7LGWX3rKjS2V/lyKx5G5SV8+vYxKERFYBERAbs+xrxTTcQdn0mAd2ffMFleCxu8jJnPkY71zF7SBewaD+JbIYOWTtbLTy6jVzAbOYev6Hn63A0K9ljtlg7MOKpMOxNsMOD4tJG2WusGPpZG3DHufzj8RuHGzb5gR4g7dnEqd+F4hmgc6JrvvInMJaWg8t7ixuPl1Xq4n40VC9zRbqirH6OOixFwiaGRyDvGsb+G9wR0FwbDyso5Vz1EtS/PNK+V9rZpHFxt6lUL1cacYpM0MnCyRiVJa/7Vt7eVxf8rq9iv7d3qvuBRh+JRl1w1rXOJHLwm352VvEn5pyFR75f2I7mGiItyQiIgCIiAIiIAiIgCIiAIiIAiIgCIiAIiIApfC5I5opIJHFrJG5Tb8j1sbG3RRCuQSmJ4IWc46kBVU0lHM6OVpa4efMeY8wfNZeFUldJVQy0lO+QteLGxyHXYnax1ClBiNYcPzUkuUx3L2ZA67bXvrta359FDVOLVlW1wlqZHMdqWZrN+g0WKlOacaX59P8ApG7MziWgdS13fZSGz+M33zfi311uDy+LotfPa4xFkHZrhlI4BrpcYilEl7HwwTCx6eP8lsJgkja+J+GVDnd08F8ThqWOAJ06b/ntmJWrHtvtnw+j4WoZQW5pql7m8iWtisfo869Vx5n/AIZYp8qvuVfFGtEodI3MTmYDfXUfyWM+FribyM+bgsFZkFAXtD3nK062G5C8LTo7mPBbfBo4izwBclpvZdhdrXYriPZfTYFWyiSWhxKliL5SLiGq7sGWEkab5nNva7bjXISs72fuzf8AtD7U8IoPd2yUFK411cZGh7e4jIJDweTnZIyRtnut5e0Xh3BeNeGa/h6tiFZBVMIdUDQwPGrZIz+812oPwm1iHNJC68ON5YuuexdKzzKFK7Lmtp5oyA5lOcWcI13B/FuJYNil3zUEpjz7NladWPbvZrmkOA5A2Nioyd/cQlwsHHwt6f6D9Fyu4vS+SpQyxmMbdQ1pzO69PyW5ns3dtreNOFYuEcdqW/b2FNvQTSus6rpgLFnk6RgDepY2+uV7lpXTSNjmDnGw1upTDuJanh7GKHEcMkEdXRzsqI5CDlLmm4BFxdumo57LXFJ48ikgnTPSRFF8LcRU3FvDmG4zSaU9dTsna3MCWZhctJGl2m4PUFS8ED6mZkUYzPebAL6vUqvsdBK4NGaejqao3Gf7luosdi7T/wBv1Ki6h+eQlS2JyspoI6aM3bG3LfzO5PzNyoUm5WOLdub7kL3CIi6CQiIgCIiAIiIAiIgCIiAIiIAiIgCIiAIiIAiIgM2grnU0gIJBCk5vcWUhqPs1k5v4wyZ0eXrYXFuWw5eenHxos2hxB1M4anQ6arly4tW6IaMmTHxHGGUNJDRaWMgs99vLNYfnc6DVave23XDFaPgiCc/3qM12SU82/wB30P5/63vtWKOirg6oELzK0A9xT2AkNxy5aHl5aLTv22eI4ZuJ+GsNpKUUfu9FJO4teXOd3jw34jra8Oy4Oo0eE1GO/wCfuUfBrRJG6J5a4WKrjq5Y2hoddo2uL2WRTymryxSR94BoHDcf1/V1T9nySutT/wB4JNg1mrr7AW5rx7XEjL5Nt/ZC4XdRcF4hxDUAmfFJ+6hJAt3MVxdttrvMgPnkb5Lvtcf4A4SPAfBWDcPvjEU9BTMjna29u+IzSnXze5x+a5AvqcMFDHFI6EqR1Z7RfZLTcf8ABkWM4Wx54pwppHu8UZc6ugLrlg/xN3aL6+MWJcLaNVM5nfe1mjYL04WvPtBezo3iQ1PE/C1OGYubyVuHRNAFXzMkY5S+Y/HuPHfP5/U9Hu8sOSko90ajoqnxuie5j2lr2mzmkWIKrippJRcDK3952gXkt1yZm3Psf8bMxThCs4XmkBrMMmM9PHoC6CQ3OUbm0hfc/wDqMC2cpoGYTTmSQD3t4IufwN8h18/p5383+yjj+Xsp46wrH6YyPbDJkqmM/wCLA7SRoFwCbai/4mtPJehDsSZiUMdRDK2aCVokjlY67XtIuCDzBC9fpcjzw0Psaxdqj7UTGZ5JVpEXrJUXCIikBERAEREAREQBERAEREAREQBERAEREAREQBERAEREBk0tW6ncCFpN7VnGFLxb2yVfdxxSMwumiw8yxnSRzS6R5d/iD5XMP+RbWdo+P1fC/AmP4vQlgrKKkkliMjczcwGhI5rzqqKmaqnmqJ5XzzySOdJLK4uc9x8Rc4nUknUkryOvSSSXczmZMomkGVkjSw38DRksP66rtb2Xuz08VdrWFVVXO+kw/BnjEZpo8187CDE0OaCATJlPo13kuoWuPhW9Psg4VT4T2SUFdTM7urxiaSWrl0zOyyuja2++VoZcA3sXOPNeVhhrnp7FEtzvCTiJtbJFTMw8VUAGQRyHNI7lcWByk7nQ80qKXB2TRsqWS0MxYHPijeXBl9QCS03JFjp56r79oT5cneOyfFlubX81afWTDvSJCD8Jt+Iab+ew+gXsLG9VR2XyzUT4DSM8TaqVjST4JIi1w9b2+tlQKDDGMGZ07njch7QCfTL+qwKqd+Y6rEdI7zXUscpLeRNGu3tcdk+D0VEeOMEpmUdR3jIsSgaLslLjZs4udH5srXAaOuDoQ4u1TkqnPOpJutjvbD41xEYlhnCre6Zhj4GYi9zQRI6TNLGGk3tlsL2tvrfQW1oXi9TjUcjSMmqZUXFy9EeyeKeDsw4TjqWlkrcKpgWu3A7ptgetrLQbgvDKfGuN+H8Lq2mSkrcRp6eZocQSx8rGuFxto4r0kGvT0XZ0Ed5MtAIiL2DQIiIAiIgCIiAIiIAiIgCIi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6" name="AutoShape 8" descr="http://img0.imgtn.bdimg.com/it/u=303391724,73075373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8" name="AutoShape 10" descr="http://img0.imgtn.bdimg.com/it/u=303391724,73075373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ss0.bdstatic.com/70cFuHSh_Q1YnxGkpoWK1HF6hhy/it/u=17238775,1145116377&amp;fm=20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0724" y="357166"/>
            <a:ext cx="9224724" cy="614366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九阴白骨爪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突然间那女子右掌一立，左掌拍的一声打在那男子胸前。江南六怪无不大奇：“难道她丈夫便以血肉之躯抵挡她的掌力？”眼见那男子往后便倒，那女子已转到他身后，一掌打在他后心。只见她身形挫动，风声虎虎，接着连发八掌，一掌快似一掌，一掌猛似一掌，那男子始终不出一声。待到第九掌发出，那女子忽然跃起，飞身半空，头下脚上，左手抓起那男子的皮帽，噗的一声，右手手指插入了那人脑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ss1.bdstatic.com/70cFuXSh_Q1YnxGkpoWK1HF6hhy/it/u=1564447037,4168508272&amp;fm=11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87681" cy="735809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九阴真经中的疗伤方法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练</a:t>
            </a:r>
            <a:r>
              <a:rPr lang="zh-CN" altLang="en-US" b="1" dirty="0" smtClean="0">
                <a:solidFill>
                  <a:srgbClr val="00B0F0"/>
                </a:solidFill>
              </a:rPr>
              <a:t>到未牌时分，郭靖渐觉压在胸口的闷塞微有松动，从黄蓉掌心中传过来的热气缓缓散入自己周身百骸，腰间疼痛竟也稍减，心想这真经上所载的法门确是灵异无比，当下不敢丝毫怠懈，继续用功。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我的感悟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我在看这本书时，就仿佛跟随郭靖在江湖闯荡。看着武林中各种各样的恩恩怨怨，善恶势力在江湖中不断抗衡。更重要的是，这本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射雕英雄传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不仅宣扬正义，仁慈，大度的精神，还有对“何为英雄”的思考。在这本书的最后，郭靖与成吉思汗探讨何为英雄，揭示了真正的英雄行为不是吞并他国，创造一个帝国，而是去是造福人民，维护和平。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866</Words>
  <PresentationFormat>全屏显示(4:3)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主要剧情</vt:lpstr>
      <vt:lpstr>奇奇怪怪的武功</vt:lpstr>
      <vt:lpstr>东邪西毒南帝北丐</vt:lpstr>
      <vt:lpstr>射雕中对武功的描写</vt:lpstr>
      <vt:lpstr>九阴白骨爪</vt:lpstr>
      <vt:lpstr>九阴真经中的疗伤方法</vt:lpstr>
      <vt:lpstr>我的感悟</vt:lpstr>
      <vt:lpstr>更深层次的，关于武侠小说的感悟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2018-02-26T06:42:57Z</dcterms:created>
  <dcterms:modified xsi:type="dcterms:W3CDTF">2018-02-28T13:58:58Z</dcterms:modified>
</cp:coreProperties>
</file>