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62" r:id="rId6"/>
    <p:sldId id="258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" y="-6350"/>
            <a:ext cx="12210415" cy="68700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69920" y="2680335"/>
            <a:ext cx="50057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b="1">
                <a:effectLst>
                  <a:outerShdw dist="50800" dir="5400000" algn="ctr" rotWithShape="0">
                    <a:schemeClr val="tx1">
                      <a:lumMod val="85000"/>
                      <a:lumOff val="15000"/>
                      <a:alpha val="80000"/>
                    </a:schemeClr>
                  </a:outerShdw>
                </a:effectLst>
              </a:rPr>
              <a:t>《射雕英雄传》</a:t>
            </a:r>
            <a:endParaRPr lang="zh-CN" altLang="en-US" sz="5400" b="1">
              <a:effectLst>
                <a:outerShdw dist="50800" dir="5400000" algn="ctr" rotWithShape="0">
                  <a:schemeClr val="tx1">
                    <a:lumMod val="85000"/>
                    <a:lumOff val="15000"/>
                    <a:alpha val="8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35" y="-33020"/>
            <a:ext cx="12138025" cy="69418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26610" y="76898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作者评价</a:t>
            </a:r>
            <a:endParaRPr lang="zh-CN" altLang="en-US" sz="5400" b="1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400" y="1582420"/>
            <a:ext cx="116979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               </a:t>
            </a:r>
            <a:r>
              <a:rPr lang="zh-CN" altLang="en-US" sz="3200" b="1"/>
              <a:t>金庸是一个成功的报业巨子，更是一个成功的武侠小说创作家。将其定义为一代通俗文学大师是恰如其分的。既然称做通俗文学大师，还是有必要通过他的小说进行一番文学雅俗观的论辨。                               </a:t>
            </a:r>
            <a:r>
              <a:rPr lang="en-US" altLang="zh-CN" sz="3200" b="1"/>
              <a:t>                                                                                                            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26035" y="3150870"/>
            <a:ext cx="1169733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/>
              <a:t>         </a:t>
            </a:r>
            <a:r>
              <a:rPr lang="zh-CN" altLang="en-US" sz="3200" b="1"/>
              <a:t>金庸就像一个‘黑洞’。把传统发挥得淋漓尽致，任何人靠近他，就会化为乌有，根本没法比  。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26035" y="4227195"/>
            <a:ext cx="116973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/>
              <a:t>         </a:t>
            </a:r>
            <a:r>
              <a:rPr lang="zh-CN" altLang="en-US" sz="3200" b="1"/>
              <a:t>金庸的作品所表现的深厚意蕴确非古龙、梁羽生所能及，他不仅是现代武侠小说的集大成者，也是中国文学史上不可忽视的一代名家 。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2951"/>
          <a:stretch>
            <a:fillRect/>
          </a:stretch>
        </p:blipFill>
        <p:spPr>
          <a:xfrm>
            <a:off x="-201295" y="10795"/>
            <a:ext cx="12365355" cy="6836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6000" y="768985"/>
            <a:ext cx="35788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创作背景</a:t>
            </a:r>
            <a:endParaRPr lang="zh-CN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26000" y="1691005"/>
            <a:ext cx="68376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写作时间：</a:t>
            </a:r>
            <a:r>
              <a:rPr lang="en-US" altLang="zh-CN" sz="2800" b="1"/>
              <a:t>1957</a:t>
            </a:r>
            <a:r>
              <a:rPr lang="zh-CN" altLang="en-US" sz="2800" b="1"/>
              <a:t>年</a:t>
            </a:r>
            <a:r>
              <a:rPr lang="en-US" altLang="zh-CN" sz="2800" b="1"/>
              <a:t>-1959</a:t>
            </a:r>
            <a:r>
              <a:rPr lang="zh-CN" altLang="en-US" sz="2800" b="1"/>
              <a:t>年</a:t>
            </a:r>
            <a:endParaRPr lang="zh-CN" altLang="en-US" sz="2800" b="1"/>
          </a:p>
          <a:p>
            <a:endParaRPr lang="zh-CN" altLang="en-US" sz="2800" b="1"/>
          </a:p>
          <a:p>
            <a:endParaRPr lang="zh-CN" altLang="en-US" sz="2800" b="1"/>
          </a:p>
          <a:p>
            <a:endParaRPr lang="zh-CN" altLang="en-US" sz="2800" b="1"/>
          </a:p>
          <a:p>
            <a:endParaRPr lang="zh-CN" altLang="en-US" sz="2800" b="1"/>
          </a:p>
          <a:p>
            <a:endParaRPr lang="zh-CN" altLang="en-US" sz="2800" b="1"/>
          </a:p>
          <a:p>
            <a:r>
              <a:rPr lang="zh-CN" altLang="en-US" sz="2800" b="1"/>
              <a:t>故事时间：1196年</a:t>
            </a:r>
            <a:r>
              <a:rPr lang="en-US" altLang="zh-CN" sz="2800" b="1"/>
              <a:t>-</a:t>
            </a:r>
            <a:r>
              <a:rPr lang="zh-CN" altLang="en-US" sz="2800" b="1"/>
              <a:t>1221年</a:t>
            </a:r>
            <a:endParaRPr lang="zh-CN" altLang="en-US" sz="2800" b="1"/>
          </a:p>
          <a:p>
            <a:r>
              <a:rPr lang="zh-CN" altLang="en-US" sz="2800" b="1"/>
              <a:t>以东西南北四处驰骋为空间坐标</a:t>
            </a:r>
            <a:endParaRPr lang="zh-CN" altLang="en-US" sz="2800" b="1"/>
          </a:p>
          <a:p>
            <a:r>
              <a:rPr lang="zh-CN" altLang="en-US" sz="2800" b="1"/>
              <a:t>以宋金元易代、南北对峙为时间坐标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b="2951"/>
          <a:stretch>
            <a:fillRect/>
          </a:stretch>
        </p:blipFill>
        <p:spPr>
          <a:xfrm>
            <a:off x="2540" y="33655"/>
            <a:ext cx="12187555" cy="6790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2300" y="1264285"/>
            <a:ext cx="6487795" cy="5692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郭靖是四川嘉陵江地区一个地方土豪的护卫队首领。1207年，当地宋朝官员吴曦投降了金国，郭靖和当地百姓舍弃田地房屋，顺着嘉陵江迁徙。吴曦派出军队阻拦，想把这些百姓赶回家。郭靖对此悲愤异常，他对弟弟郭端说：“我们家世代都是大宋的子民。自从金人入侵我边界，我兄弟二人不能以死报国，反而避难入关。现在又被吴曦驱赶回去，我不想舍弃汉人的衣冠。我宁愿死在这里，做赵氏王朝的鬼。”于是投江自杀。而在郭靖死后十几年，成吉思汗才率军西征。</a:t>
            </a:r>
            <a:endParaRPr lang="zh-CN" altLang="en-US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69275" y="342265"/>
            <a:ext cx="1554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郭靖</a:t>
            </a:r>
            <a:endParaRPr lang="zh-CN" altLang="en-US" sz="5400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445" y="28575"/>
            <a:ext cx="12171045" cy="6833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12005" y="56705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5400" b="1">
                <a:ln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我学会了</a:t>
            </a:r>
            <a:endParaRPr lang="zh-CN" altLang="en-US" sz="5400" b="1">
              <a:ln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445" y="2188845"/>
            <a:ext cx="11786870" cy="39693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观察事情要全面                     </a:t>
            </a:r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读书万卷不如读烂一本好书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暂时领先不代表永远领先   </a:t>
            </a:r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父母的溺爱造就孩子的失败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勤能补拙，虽愚必明            </a:t>
            </a:r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要想人不知，除非己莫为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成功需要：命运的安排        </a:t>
            </a:r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高人指点、贵人相助、友人欣赏、小人监督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        执着的信念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                 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自身的努力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5109" t="-539" b="7274"/>
          <a:stretch>
            <a:fillRect/>
          </a:stretch>
        </p:blipFill>
        <p:spPr>
          <a:xfrm>
            <a:off x="-1270" y="-50800"/>
            <a:ext cx="12168505" cy="68713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97275" y="3042285"/>
            <a:ext cx="29387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zh-CN" sz="54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谢谢大家</a:t>
            </a:r>
            <a:endParaRPr lang="zh-CN" altLang="zh-CN" sz="54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WPS 演示</Application>
  <PresentationFormat>宽屏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2018-02-26T10:31:00Z</dcterms:created>
  <dcterms:modified xsi:type="dcterms:W3CDTF">2018-02-27T04:18:51Z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