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856173-CB3D-4E32-AA17-FCF3AE1E903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读后收获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文思</a:t>
            </a:r>
            <a:r>
              <a:rPr lang="zh-CN" altLang="en-US" dirty="0">
                <a:solidFill>
                  <a:schemeClr val="tx1"/>
                </a:solidFill>
              </a:rPr>
              <a:t>博</a:t>
            </a:r>
          </a:p>
        </p:txBody>
      </p:sp>
    </p:spTree>
    <p:extLst>
      <p:ext uri="{BB962C8B-B14F-4D97-AF65-F5344CB8AC3E}">
        <p14:creationId xmlns:p14="http://schemas.microsoft.com/office/powerpoint/2010/main" val="105992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读后感想，收获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便觉得，这是我读过最好的一本书。这个好字，不仅是指内容好，情节好，还指描写生动，人物性格分明。读完这部书，我便想接着看下一部。而从这一部书中，我也学到了一些东西，如里面还涉及到了数学。读了这部书，我不知还什么书能使我更加喜欢，也许只有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神雕侠侣</a:t>
            </a:r>
            <a:r>
              <a:rPr lang="en-US" altLang="zh-CN" dirty="0" smtClean="0"/>
              <a:t>》</a:t>
            </a:r>
            <a:r>
              <a:rPr lang="zh-CN" altLang="en-US" smtClean="0"/>
              <a:t>能与之相比了吧。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5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内容分化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射雕英雄传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内容概括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2.《</a:t>
            </a:r>
            <a:r>
              <a:rPr lang="zh-CN" altLang="en-US" sz="2800" dirty="0" smtClean="0"/>
              <a:t>射雕英雄传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作者介绍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3.</a:t>
            </a:r>
            <a:r>
              <a:rPr lang="zh-CN" altLang="en-US" sz="2800" dirty="0" smtClean="0"/>
              <a:t>我最喜欢的人物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4.《</a:t>
            </a:r>
            <a:r>
              <a:rPr lang="zh-CN" altLang="en-US" sz="2800" dirty="0"/>
              <a:t>射雕英雄传</a:t>
            </a:r>
            <a:r>
              <a:rPr lang="en-US" altLang="zh-CN" sz="2800" dirty="0"/>
              <a:t>》</a:t>
            </a:r>
            <a:r>
              <a:rPr lang="zh-CN" altLang="en-US" sz="2800" dirty="0"/>
              <a:t>读后感想，收获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75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内容概括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全真教道长丘处机被金兵追杀，得郭啸天、杨</a:t>
            </a:r>
            <a:r>
              <a:rPr lang="zh-CN" altLang="en-US" dirty="0" smtClean="0"/>
              <a:t>铁心两</a:t>
            </a:r>
            <a:r>
              <a:rPr lang="zh-CN" altLang="en-US" dirty="0"/>
              <a:t>结义兄弟相助。金国王子为哄骗包惜</a:t>
            </a:r>
            <a:r>
              <a:rPr lang="zh-CN" altLang="en-US" dirty="0" smtClean="0"/>
              <a:t>弱下嫁</a:t>
            </a:r>
            <a:r>
              <a:rPr lang="zh-CN" altLang="en-US" dirty="0"/>
              <a:t>，遂使人杀害两家。</a:t>
            </a:r>
            <a:r>
              <a:rPr lang="zh-CN" altLang="en-US" dirty="0" smtClean="0"/>
              <a:t>后包惜弱</a:t>
            </a:r>
            <a:r>
              <a:rPr lang="zh-CN" altLang="en-US" dirty="0"/>
              <a:t>产下杨</a:t>
            </a:r>
            <a:r>
              <a:rPr lang="zh-CN" altLang="en-US" dirty="0" smtClean="0"/>
              <a:t>康，</a:t>
            </a:r>
            <a:r>
              <a:rPr lang="zh-CN" altLang="en-US" dirty="0"/>
              <a:t>而</a:t>
            </a:r>
            <a:r>
              <a:rPr lang="zh-CN" altLang="en-US" dirty="0" smtClean="0"/>
              <a:t>郭妻在</a:t>
            </a:r>
            <a:r>
              <a:rPr lang="zh-CN" altLang="en-US" dirty="0"/>
              <a:t>蒙古产下遗腹子</a:t>
            </a:r>
            <a:r>
              <a:rPr lang="zh-CN" altLang="en-US" dirty="0" smtClean="0"/>
              <a:t>郭靖。</a:t>
            </a:r>
            <a:r>
              <a:rPr lang="zh-CN" altLang="en-US" dirty="0"/>
              <a:t>丘道长与江南七怪约定十八年后带着郭、杨的遗孤在江南比武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 smtClean="0"/>
              <a:t>郭靖</a:t>
            </a:r>
            <a:r>
              <a:rPr lang="zh-CN" altLang="en-US" dirty="0"/>
              <a:t>得七怪指导，更得铁木真赐封金刀驸马；而杨康骄纵成性，道长则暗中传以武功。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9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另外</a:t>
            </a:r>
            <a:r>
              <a:rPr lang="zh-CN" altLang="en-US" dirty="0" smtClean="0"/>
              <a:t>，杨铁心与</a:t>
            </a:r>
            <a:r>
              <a:rPr lang="zh-CN" altLang="en-US" dirty="0"/>
              <a:t>义女</a:t>
            </a:r>
            <a:r>
              <a:rPr lang="zh-CN" altLang="en-US" dirty="0" smtClean="0"/>
              <a:t>穆念慈共同</a:t>
            </a:r>
            <a:r>
              <a:rPr lang="zh-CN" altLang="en-US" dirty="0"/>
              <a:t>浪迹天涯，访查爱妻下落，却因比武招亲，种</a:t>
            </a:r>
            <a:r>
              <a:rPr lang="zh-CN" altLang="en-US" dirty="0" smtClean="0"/>
              <a:t>下杨康与穆念慈</a:t>
            </a:r>
            <a:r>
              <a:rPr lang="zh-CN" altLang="en-US" dirty="0"/>
              <a:t>的一段孽缘</a:t>
            </a:r>
            <a:r>
              <a:rPr lang="zh-CN" altLang="en-US" dirty="0" smtClean="0"/>
              <a:t>。郭靖及黄蓉同</a:t>
            </a:r>
            <a:r>
              <a:rPr lang="zh-CN" altLang="en-US" dirty="0"/>
              <a:t>游江南，途遇北丐洪七</a:t>
            </a:r>
            <a:r>
              <a:rPr lang="zh-CN" altLang="en-US" dirty="0" smtClean="0"/>
              <a:t>公，郭靖</a:t>
            </a:r>
            <a:r>
              <a:rPr lang="zh-CN" altLang="en-US" dirty="0"/>
              <a:t>学会了降龙十八掌，并在桃花岛得老顽童周伯</a:t>
            </a:r>
            <a:r>
              <a:rPr lang="zh-CN" altLang="en-US" dirty="0" smtClean="0"/>
              <a:t>通亲</a:t>
            </a:r>
            <a:r>
              <a:rPr lang="zh-CN" altLang="en-US" dirty="0"/>
              <a:t>授左右相击术和九阴真经</a:t>
            </a:r>
            <a:r>
              <a:rPr lang="zh-CN" altLang="en-US" dirty="0" smtClean="0"/>
              <a:t>。洪七公代郭靖</a:t>
            </a:r>
            <a:r>
              <a:rPr lang="zh-CN" altLang="en-US" dirty="0"/>
              <a:t>向黄药师提亲</a:t>
            </a:r>
            <a:r>
              <a:rPr lang="zh-CN" altLang="en-US" dirty="0" smtClean="0"/>
              <a:t>，而西</a:t>
            </a:r>
            <a:r>
              <a:rPr lang="zh-CN" altLang="en-US" dirty="0"/>
              <a:t>毒欧阳</a:t>
            </a:r>
            <a:r>
              <a:rPr lang="zh-CN" altLang="en-US" dirty="0" smtClean="0"/>
              <a:t>峰也带侄来</a:t>
            </a:r>
            <a:r>
              <a:rPr lang="zh-CN" altLang="en-US" dirty="0"/>
              <a:t>提亲</a:t>
            </a:r>
            <a:r>
              <a:rPr lang="zh-CN" altLang="en-US" dirty="0" smtClean="0"/>
              <a:t>，黄药师</a:t>
            </a:r>
            <a:r>
              <a:rPr lang="zh-CN" altLang="en-US" dirty="0"/>
              <a:t>决以比武定夺</a:t>
            </a:r>
            <a:r>
              <a:rPr lang="zh-CN" altLang="en-US" dirty="0" smtClean="0"/>
              <a:t>，郭靖</a:t>
            </a:r>
            <a:r>
              <a:rPr lang="zh-CN" altLang="en-US" dirty="0"/>
              <a:t>险胜，却</a:t>
            </a:r>
            <a:r>
              <a:rPr lang="zh-CN" altLang="en-US" dirty="0" smtClean="0"/>
              <a:t>被黄药师</a:t>
            </a:r>
            <a:r>
              <a:rPr lang="zh-CN" altLang="en-US" dirty="0"/>
              <a:t>误会，被逐离桃花岛。期后，一双爱侣几经波折始能重聚，再度共闯江湖。</a:t>
            </a:r>
          </a:p>
          <a:p>
            <a:r>
              <a:rPr lang="zh-CN" altLang="en-US" dirty="0"/>
              <a:t>　　</a:t>
            </a:r>
            <a:r>
              <a:rPr lang="zh-CN" altLang="en-US" dirty="0" smtClean="0"/>
              <a:t>黄蓉</a:t>
            </a:r>
            <a:r>
              <a:rPr lang="zh-CN" altLang="en-US" dirty="0"/>
              <a:t>接任丐帮帮主之职，不慎误闯铁掌帮，被打至重伤。二人往一灯大师处求医。</a:t>
            </a:r>
            <a:r>
              <a:rPr lang="zh-CN" altLang="en-US" dirty="0" smtClean="0"/>
              <a:t>另一方面</a:t>
            </a:r>
            <a:r>
              <a:rPr lang="zh-CN" altLang="en-US" dirty="0"/>
              <a:t>，数年一度的武林盛事“论剑大会”又届，东邪、西毒、南帝、北丐、老顽童等高手，云集华山之巅，誓要分出谁是至尊。</a:t>
            </a:r>
          </a:p>
        </p:txBody>
      </p:sp>
    </p:spTree>
    <p:extLst>
      <p:ext uri="{BB962C8B-B14F-4D97-AF65-F5344CB8AC3E}">
        <p14:creationId xmlns:p14="http://schemas.microsoft.com/office/powerpoint/2010/main" val="183856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作者介绍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金庸，原名查良镛，</a:t>
            </a:r>
            <a:r>
              <a:rPr lang="en-US" altLang="zh-CN" dirty="0"/>
              <a:t>1924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日生于浙江省海宁市，</a:t>
            </a:r>
            <a:r>
              <a:rPr lang="en-US" altLang="zh-CN" dirty="0"/>
              <a:t>1948</a:t>
            </a:r>
            <a:r>
              <a:rPr lang="zh-CN" altLang="en-US" dirty="0"/>
              <a:t>年移居</a:t>
            </a:r>
            <a:r>
              <a:rPr lang="zh-CN" altLang="en-US" dirty="0" smtClean="0"/>
              <a:t>香港</a:t>
            </a:r>
            <a:r>
              <a:rPr lang="en-US" altLang="zh-CN" dirty="0" smtClean="0"/>
              <a:t>  </a:t>
            </a:r>
            <a:r>
              <a:rPr lang="zh-CN" altLang="en-US" dirty="0"/>
              <a:t>。当代知名武侠小说作家、新闻学家、企业家、政治评论家、社会活动家，“香港四大才子”</a:t>
            </a:r>
            <a:r>
              <a:rPr lang="zh-CN" altLang="en-US" dirty="0" smtClean="0"/>
              <a:t>之一。</a:t>
            </a:r>
            <a:endParaRPr lang="zh-CN" altLang="en-US" dirty="0"/>
          </a:p>
          <a:p>
            <a:r>
              <a:rPr lang="en-US" altLang="zh-CN" dirty="0"/>
              <a:t>1944</a:t>
            </a:r>
            <a:r>
              <a:rPr lang="zh-CN" altLang="en-US" dirty="0"/>
              <a:t>年考入重庆中央政治大学外交系。</a:t>
            </a:r>
            <a:r>
              <a:rPr lang="en-US" altLang="zh-CN" dirty="0"/>
              <a:t>1946</a:t>
            </a:r>
            <a:r>
              <a:rPr lang="zh-CN" altLang="en-US" dirty="0"/>
              <a:t>年秋，金庸进入上海</a:t>
            </a:r>
            <a:r>
              <a:rPr lang="en-US" altLang="zh-CN" dirty="0"/>
              <a:t>《</a:t>
            </a:r>
            <a:r>
              <a:rPr lang="zh-CN" altLang="en-US" dirty="0"/>
              <a:t>大公报</a:t>
            </a:r>
            <a:r>
              <a:rPr lang="en-US" altLang="zh-CN" dirty="0"/>
              <a:t>》</a:t>
            </a:r>
            <a:r>
              <a:rPr lang="zh-CN" altLang="en-US" dirty="0"/>
              <a:t>任国际电讯翻译。</a:t>
            </a:r>
            <a:r>
              <a:rPr lang="en-US" altLang="zh-CN" dirty="0"/>
              <a:t>1948</a:t>
            </a:r>
            <a:r>
              <a:rPr lang="zh-CN" altLang="en-US" dirty="0"/>
              <a:t>年，毕业于</a:t>
            </a:r>
            <a:r>
              <a:rPr lang="zh-CN" altLang="en-US" dirty="0" smtClean="0"/>
              <a:t>上海东吴大学法学院</a:t>
            </a:r>
            <a:r>
              <a:rPr lang="en-US" altLang="zh-CN" dirty="0" smtClean="0"/>
              <a:t>  </a:t>
            </a:r>
            <a:r>
              <a:rPr lang="zh-CN" altLang="en-US" dirty="0"/>
              <a:t>。</a:t>
            </a:r>
            <a:r>
              <a:rPr lang="en-US" altLang="zh-CN" dirty="0"/>
              <a:t>1952</a:t>
            </a:r>
            <a:r>
              <a:rPr lang="zh-CN" altLang="en-US" dirty="0"/>
              <a:t>年调入</a:t>
            </a:r>
            <a:r>
              <a:rPr lang="en-US" altLang="zh-CN" dirty="0"/>
              <a:t>《</a:t>
            </a:r>
            <a:r>
              <a:rPr lang="zh-CN" altLang="en-US" dirty="0"/>
              <a:t>新晚报</a:t>
            </a:r>
            <a:r>
              <a:rPr lang="en-US" altLang="zh-CN" dirty="0"/>
              <a:t>》</a:t>
            </a:r>
            <a:r>
              <a:rPr lang="zh-CN" altLang="en-US" dirty="0"/>
              <a:t>编辑副刊，并写出</a:t>
            </a:r>
            <a:r>
              <a:rPr lang="en-US" altLang="zh-CN" dirty="0"/>
              <a:t>《</a:t>
            </a:r>
            <a:r>
              <a:rPr lang="zh-CN" altLang="en-US" dirty="0"/>
              <a:t>绝代佳人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兰花花</a:t>
            </a:r>
            <a:r>
              <a:rPr lang="en-US" altLang="zh-CN" dirty="0"/>
              <a:t>》</a:t>
            </a:r>
            <a:r>
              <a:rPr lang="zh-CN" altLang="en-US" dirty="0"/>
              <a:t>等电影剧本。</a:t>
            </a:r>
            <a:r>
              <a:rPr lang="en-US" altLang="zh-CN" dirty="0"/>
              <a:t>1959</a:t>
            </a:r>
            <a:r>
              <a:rPr lang="zh-CN" altLang="en-US" dirty="0"/>
              <a:t>年，金庸等人于香港创办</a:t>
            </a:r>
            <a:r>
              <a:rPr lang="en-US" altLang="zh-CN" dirty="0"/>
              <a:t>《</a:t>
            </a:r>
            <a:r>
              <a:rPr lang="zh-CN" altLang="en-US" dirty="0"/>
              <a:t>明报</a:t>
            </a:r>
            <a:r>
              <a:rPr lang="en-US" altLang="zh-CN" dirty="0" smtClean="0"/>
              <a:t>》 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306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1985</a:t>
            </a:r>
            <a:r>
              <a:rPr lang="zh-CN" altLang="en-US" dirty="0"/>
              <a:t>年起，历任香港特别行政区基本法起草委员会委员、政治体制小组负责人之一，基本法咨询委员会执行委员会委员，以及香港特别行政区筹备委员会委员 。</a:t>
            </a:r>
            <a:r>
              <a:rPr lang="en-US" altLang="zh-CN" dirty="0"/>
              <a:t>2000</a:t>
            </a:r>
            <a:r>
              <a:rPr lang="zh-CN" altLang="en-US" dirty="0"/>
              <a:t>年，获得大紫荆勋章。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月，被聘为中国作协第七届全国委员会名誉副主席 。同年荣获</a:t>
            </a:r>
            <a:r>
              <a:rPr lang="en-US" altLang="zh-CN" dirty="0"/>
              <a:t>2008</a:t>
            </a:r>
            <a:r>
              <a:rPr lang="zh-CN" altLang="en-US" dirty="0"/>
              <a:t>影响世界华人终身成就奖 。</a:t>
            </a:r>
            <a:r>
              <a:rPr lang="en-US" altLang="zh-CN" dirty="0"/>
              <a:t>2010</a:t>
            </a:r>
            <a:r>
              <a:rPr lang="zh-CN" altLang="en-US" dirty="0"/>
              <a:t>年，获得剑桥大学哲学博士学位。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87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我最喜欢的人物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《</a:t>
            </a:r>
            <a:r>
              <a:rPr lang="zh-CN" altLang="en-US" dirty="0" smtClean="0"/>
              <a:t>射雕英雄传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中，有“东邪，西毒，南帝，北丐，中神通”五大高手。我最喜欢的就是被称作“北丐”的九指神丐洪七公了。洪七公最初与郭靖，黄蓉见面，被黄蓉“骗”走“降龙十八掌”，加上他的打狗棒法冠绝天下，他可谓是武功极强了。洪七公比较大的一个特点是嘴馋，正如当初他被黄蓉所做的食物吸引而将引以为傲的“降龙十八掌”传授给了郭靖。后来，他中了西毒欧阳锋的毒掌，武功全废，命悬一线时，最后想到的还是去御厨偷吃一种美食，可见他的嘴馋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52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洪七公最大，也是最令我钦佩的一个特点，就是行侠仗义。还记得第二次华山论剑，他与裘千仞对照，裘千仞出言讽刺众人，但唯有洪七公能大义凛然地说：“不错。老叫化一生杀过二百三十一人，这二百三十一人各个都是恶徒，若非贪官污吏，土豪恶霸，就是大奸大恶，负义薄幸之辈，老叫化贪饮贪食，可是生平从未杀过一个好人。裘千仞，你是第二百三十二人！”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8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洪七公一生行侠仗义，令我钦佩。他手下的丐帮，无一不尊敬他。他待人平等，既不嫌弃丐帮之人，反而将丐帮发扬光大。他以为自己将死之际，却是将丐帮的生存放在心中，传黄蓉丐帮之主，并传授打狗棒法。他传黄蓉而没传郭靖，便是怕郭靖愚钝，处理不好丐帮之事。可见他对丐帮是有很强的责任心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97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983</Words>
  <Application>Microsoft Office PowerPoint</Application>
  <PresentationFormat>全屏显示(4:3)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《射雕英雄传》读后收获</vt:lpstr>
      <vt:lpstr> 内容分化</vt:lpstr>
      <vt:lpstr>1.内容概括</vt:lpstr>
      <vt:lpstr>PowerPoint 演示文稿</vt:lpstr>
      <vt:lpstr>2.作者介绍</vt:lpstr>
      <vt:lpstr>PowerPoint 演示文稿</vt:lpstr>
      <vt:lpstr>3.我最喜欢的人物</vt:lpstr>
      <vt:lpstr>PowerPoint 演示文稿</vt:lpstr>
      <vt:lpstr>PowerPoint 演示文稿</vt:lpstr>
      <vt:lpstr>4.读后感想，收获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2018-02-26T04:23:27Z</dcterms:created>
  <dcterms:modified xsi:type="dcterms:W3CDTF">2018-02-26T05:29:31Z</dcterms:modified>
</cp:coreProperties>
</file>