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 id="2147483736" r:id="rId10"/>
    <p:sldMasterId id="2147483747" r:id="rId11"/>
    <p:sldMasterId id="2147483758" r:id="rId12"/>
    <p:sldMasterId id="2147483769" r:id="rId13"/>
    <p:sldMasterId id="2147483780" r:id="rId14"/>
  </p:sldMasterIdLst>
  <p:notesMasterIdLst>
    <p:notesMasterId r:id="rId16"/>
  </p:notesMasterIdLst>
  <p:sldIdLst>
    <p:sldId id="256" r:id="rId15"/>
    <p:sldId id="271" r:id="rId17"/>
    <p:sldId id="259" r:id="rId18"/>
    <p:sldId id="257" r:id="rId19"/>
    <p:sldId id="261" r:id="rId20"/>
    <p:sldId id="267" r:id="rId21"/>
    <p:sldId id="269" r:id="rId22"/>
    <p:sldId id="258" r:id="rId23"/>
  </p:sldIdLst>
  <p:sldSz cx="12192000" cy="6858000"/>
  <p:notesSz cx="7104380" cy="1023493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varScale="1">
        <p:scale>
          <a:sx n="85" d="100"/>
          <a:sy n="85" d="100"/>
        </p:scale>
        <p:origin x="-102" y="-96"/>
      </p:cViewPr>
      <p:guideLst>
        <p:guide orient="horz" pos="216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notesMaster" Target="notesMasters/notesMaster1.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smtClean="0">
              <a:ln>
                <a:noFill/>
              </a:ln>
              <a:solidFill>
                <a:schemeClr val="tx1"/>
              </a:solidFill>
              <a:effectLst/>
              <a:uLnTx/>
              <a:uFillTx/>
              <a:latin typeface="+mn-lt"/>
              <a:ea typeface="+mn-ea"/>
              <a:cs typeface="+mn-cs"/>
            </a:endParaRPr>
          </a:p>
        </p:txBody>
      </p:sp>
      <p:sp>
        <p:nvSpPr>
          <p:cNvPr id="62468"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54277" name="备注占位符 4"/>
          <p:cNvSpPr>
            <a:spLocks noGrp="1" noChangeArrowheads="1"/>
          </p:cNvSpPr>
          <p:nvPr>
            <p:ph type="body" sz="quarter" idx="4294967295"/>
          </p:nvPr>
        </p:nvSpPr>
        <p:spPr bwMode="auto">
          <a:xfrm>
            <a:off x="709613" y="4926013"/>
            <a:ext cx="5683250" cy="40290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a:solidFill>
              <a:srgbClr val="000000">
                <a:alpha val="100000"/>
              </a:srgbClr>
            </a:solidFill>
          </a:ln>
        </p:spPr>
      </p:sp>
      <p:sp>
        <p:nvSpPr>
          <p:cNvPr id="6349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3492"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4514" name="幻灯片图像占位符 1"/>
          <p:cNvSpPr>
            <a:spLocks noGrp="1" noRot="1" noChangeAspect="1" noTextEdit="1"/>
          </p:cNvSpPr>
          <p:nvPr>
            <p:ph type="sldImg"/>
          </p:nvPr>
        </p:nvSpPr>
        <p:spPr>
          <a:ln>
            <a:solidFill>
              <a:srgbClr val="000000">
                <a:alpha val="100000"/>
              </a:srgbClr>
            </a:solidFill>
          </a:ln>
        </p:spPr>
      </p:sp>
      <p:sp>
        <p:nvSpPr>
          <p:cNvPr id="6451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451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buNone/>
            </a:pP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a:solidFill>
              <a:srgbClr val="000000">
                <a:alpha val="100000"/>
              </a:srgbClr>
            </a:solidFill>
          </a:ln>
        </p:spPr>
      </p:sp>
      <p:sp>
        <p:nvSpPr>
          <p:cNvPr id="6553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5540"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a:fld id="{9A0DB2DC-4C9A-4742-B13C-FB6460FD3503}" type="slidenum">
              <a:rPr lang="zh-CN" altLang="en-US" sz="1200" dirty="0">
                <a:solidFill>
                  <a:srgbClr val="000000"/>
                </a:solidFill>
                <a:latin typeface="Calibri" panose="020F0502020204030204" pitchFamily="34" charset="0"/>
                <a:ea typeface="微软雅黑" panose="020B0503020204020204" pitchFamily="34" charset="-122"/>
                <a:sym typeface="宋体" panose="02010600030101010101" pitchFamily="2" charset="-122"/>
              </a:rPr>
            </a:fld>
            <a:endParaRPr lang="zh-CN" altLang="en-US" sz="1200" dirty="0">
              <a:solidFill>
                <a:srgbClr val="000000"/>
              </a:solidFill>
              <a:latin typeface="Calibri" panose="020F0502020204030204" pitchFamily="34" charset="0"/>
              <a:ea typeface="微软雅黑" panose="020B0503020204020204" pitchFamily="34" charset="-122"/>
              <a:sym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solidFill>
              <a:srgbClr val="000000">
                <a:alpha val="100000"/>
              </a:srgbClr>
            </a:solidFill>
          </a:ln>
        </p:spPr>
      </p:sp>
      <p:sp>
        <p:nvSpPr>
          <p:cNvPr id="6656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6564"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a:fld id="{9A0DB2DC-4C9A-4742-B13C-FB6460FD3503}" type="slidenum">
              <a:rPr lang="zh-CN" altLang="en-US" sz="1200" dirty="0">
                <a:solidFill>
                  <a:srgbClr val="000000"/>
                </a:solidFill>
                <a:latin typeface="Calibri" panose="020F0502020204030204" pitchFamily="34" charset="0"/>
                <a:ea typeface="微软雅黑" panose="020B0503020204020204" pitchFamily="34" charset="-122"/>
                <a:sym typeface="宋体" panose="02010600030101010101" pitchFamily="2" charset="-122"/>
              </a:rPr>
            </a:fld>
            <a:endParaRPr lang="zh-CN" altLang="en-US" sz="1200" dirty="0">
              <a:solidFill>
                <a:srgbClr val="000000"/>
              </a:solidFill>
              <a:latin typeface="Calibri" panose="020F0502020204030204" pitchFamily="34" charset="0"/>
              <a:ea typeface="微软雅黑" panose="020B0503020204020204" pitchFamily="34" charset="-122"/>
              <a:sym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a:solidFill>
              <a:srgbClr val="000000">
                <a:alpha val="100000"/>
              </a:srgbClr>
            </a:solidFill>
          </a:ln>
        </p:spPr>
      </p:sp>
      <p:sp>
        <p:nvSpPr>
          <p:cNvPr id="6758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7588"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a:fld id="{9A0DB2DC-4C9A-4742-B13C-FB6460FD3503}" type="slidenum">
              <a:rPr lang="zh-CN" altLang="en-US" sz="1200" dirty="0">
                <a:solidFill>
                  <a:srgbClr val="000000"/>
                </a:solidFill>
                <a:latin typeface="Calibri" panose="020F0502020204030204" pitchFamily="34" charset="0"/>
                <a:ea typeface="微软雅黑" panose="020B0503020204020204" pitchFamily="34" charset="-122"/>
              </a:rPr>
            </a:fld>
            <a:endParaRPr lang="zh-CN" altLang="en-US" sz="1200" dirty="0">
              <a:solidFill>
                <a:srgbClr val="000000"/>
              </a:solidFill>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a:solidFill>
              <a:srgbClr val="000000">
                <a:alpha val="100000"/>
              </a:srgbClr>
            </a:solidFill>
          </a:ln>
        </p:spPr>
      </p:sp>
      <p:sp>
        <p:nvSpPr>
          <p:cNvPr id="6861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8612"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a:fld id="{9A0DB2DC-4C9A-4742-B13C-FB6460FD3503}" type="slidenum">
              <a:rPr lang="zh-CN" altLang="en-US" sz="1200" dirty="0">
                <a:solidFill>
                  <a:srgbClr val="000000"/>
                </a:solidFill>
                <a:latin typeface="Calibri" panose="020F0502020204030204" pitchFamily="34" charset="0"/>
                <a:ea typeface="微软雅黑" panose="020B0503020204020204" pitchFamily="34" charset="-122"/>
              </a:rPr>
            </a:fld>
            <a:endParaRPr lang="zh-CN" altLang="en-US" sz="1200" dirty="0">
              <a:solidFill>
                <a:srgbClr val="000000"/>
              </a:solidFill>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a:solidFill>
              <a:srgbClr val="000000">
                <a:alpha val="100000"/>
              </a:srgbClr>
            </a:solidFill>
          </a:ln>
        </p:spPr>
      </p:sp>
      <p:sp>
        <p:nvSpPr>
          <p:cNvPr id="6963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9636"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a:fld id="{9A0DB2DC-4C9A-4742-B13C-FB6460FD3503}" type="slidenum">
              <a:rPr lang="zh-CN" altLang="en-US" sz="1200" dirty="0">
                <a:solidFill>
                  <a:srgbClr val="000000"/>
                </a:solidFill>
                <a:latin typeface="Calibri" panose="020F0502020204030204" pitchFamily="34" charset="0"/>
                <a:ea typeface="微软雅黑" panose="020B0503020204020204" pitchFamily="34" charset="-122"/>
              </a:rPr>
            </a:fld>
            <a:endParaRPr lang="zh-CN" altLang="en-US" sz="1200" dirty="0">
              <a:solidFill>
                <a:srgbClr val="000000"/>
              </a:solidFill>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solidFill>
              <a:srgbClr val="000000">
                <a:alpha val="100000"/>
              </a:srgbClr>
            </a:solidFill>
          </a:ln>
        </p:spPr>
      </p:sp>
      <p:sp>
        <p:nvSpPr>
          <p:cNvPr id="7065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0660" name="灯片编号占位符 3"/>
          <p:cNvSpPr txBox="1">
            <a:spLocks noGrp="1"/>
          </p:cNvSpPr>
          <p:nvPr>
            <p:ph type="sldNum" sz="quarter"/>
          </p:nvPr>
        </p:nvSpPr>
        <p:spPr>
          <a:xfrm>
            <a:off x="4024313" y="9720263"/>
            <a:ext cx="3078162" cy="51435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sp>
        <p:nvSpPr>
          <p:cNvPr id="9" name="矩形 8"/>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4341" name="组合 28"/>
          <p:cNvGrpSpPr/>
          <p:nvPr/>
        </p:nvGrpSpPr>
        <p:grpSpPr>
          <a:xfrm>
            <a:off x="9815513" y="138113"/>
            <a:ext cx="2433637" cy="1546225"/>
            <a:chOff x="9816269" y="138742"/>
            <a:chExt cx="2432861" cy="1545784"/>
          </a:xfrm>
        </p:grpSpPr>
        <p:sp>
          <p:nvSpPr>
            <p:cNvPr id="11" name="任意多边形 10"/>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任意多边形 11"/>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5" name="任意多边形 14"/>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14342" name="图片 13"/>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14343" name="图片 14"/>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14344" name="图片 15"/>
          <p:cNvPicPr>
            <a:picLocks noChangeAspect="1"/>
          </p:cNvPicPr>
          <p:nvPr/>
        </p:nvPicPr>
        <p:blipFill>
          <a:blip r:embed="rId5"/>
          <a:stretch>
            <a:fillRect/>
          </a:stretch>
        </p:blipFill>
        <p:spPr>
          <a:xfrm>
            <a:off x="2735263" y="195738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45060"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45061"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5062"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5063"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47108"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7110"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7111"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7112"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sp>
        <p:nvSpPr>
          <p:cNvPr id="9" name="矩形 8"/>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7413" name="组合 28"/>
          <p:cNvGrpSpPr/>
          <p:nvPr/>
        </p:nvGrpSpPr>
        <p:grpSpPr>
          <a:xfrm>
            <a:off x="9815513" y="138113"/>
            <a:ext cx="2433637" cy="1546225"/>
            <a:chOff x="9816269" y="138742"/>
            <a:chExt cx="2432861" cy="1545784"/>
          </a:xfrm>
        </p:grpSpPr>
        <p:sp>
          <p:nvSpPr>
            <p:cNvPr id="11" name="任意多边形 10"/>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任意多边形 11"/>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5" name="任意多边形 14"/>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17414" name="图片 13"/>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17415" name="图片 14"/>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17416" name="图片 15"/>
          <p:cNvPicPr>
            <a:picLocks noChangeAspect="1"/>
          </p:cNvPicPr>
          <p:nvPr/>
        </p:nvPicPr>
        <p:blipFill>
          <a:blip r:embed="rId5"/>
          <a:stretch>
            <a:fillRect/>
          </a:stretch>
        </p:blipFill>
        <p:spPr>
          <a:xfrm>
            <a:off x="2736850" y="1958975"/>
            <a:ext cx="206375" cy="1668463"/>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48132"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48133"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8134"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8135"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50180"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50182"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50183"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50184"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51204"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51205"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51206"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51207"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53252"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53254"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53255"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53256"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2"/>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3" cstate="print">
            <a:duotone>
              <a:prstClr val="black"/>
              <a:schemeClr val="tx2">
                <a:tint val="45000"/>
                <a:satMod val="400000"/>
              </a:schemeClr>
            </a:duotone>
          </a:blip>
          <a:srcRect/>
          <a:stretch>
            <a:fillRect/>
          </a:stretch>
        </p:blipFill>
        <p:spPr>
          <a:xfrm>
            <a:off x="10084337" y="1807907"/>
            <a:ext cx="1019401" cy="1321446"/>
          </a:xfrm>
          <a:prstGeom prst="rect">
            <a:avLst/>
          </a:prstGeom>
        </p:spPr>
      </p:pic>
      <p:pic>
        <p:nvPicPr>
          <p:cNvPr id="10" name="图片 9"/>
          <p:cNvPicPr>
            <a:picLocks noChangeAspect="1"/>
          </p:cNvPicPr>
          <p:nvPr/>
        </p:nvPicPr>
        <p:blipFill rotWithShape="1">
          <a:blip r:embed="rId3" cstate="print">
            <a:duotone>
              <a:prstClr val="black"/>
              <a:schemeClr val="tx2">
                <a:tint val="45000"/>
                <a:satMod val="400000"/>
              </a:schemeClr>
            </a:duotone>
          </a:blip>
          <a:srcRect/>
          <a:stretch>
            <a:fillRect/>
          </a:stretch>
        </p:blipFill>
        <p:spPr>
          <a:xfrm rot="2729201">
            <a:off x="9418124" y="2335306"/>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grpSp>
        <p:nvGrpSpPr>
          <p:cNvPr id="19460"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19462" name="图片 35"/>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19463" name="图片 36"/>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19464" name="图片 37"/>
          <p:cNvPicPr>
            <a:picLocks noChangeAspect="1"/>
          </p:cNvPicPr>
          <p:nvPr/>
        </p:nvPicPr>
        <p:blipFill>
          <a:blip r:embed="rId5"/>
          <a:stretch>
            <a:fillRect/>
          </a:stretch>
        </p:blipFill>
        <p:spPr>
          <a:xfrm>
            <a:off x="2736850" y="1958975"/>
            <a:ext cx="206375" cy="1668463"/>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sp>
        <p:nvSpPr>
          <p:cNvPr id="9" name="矩形 8"/>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0485" name="组合 28"/>
          <p:cNvGrpSpPr/>
          <p:nvPr/>
        </p:nvGrpSpPr>
        <p:grpSpPr>
          <a:xfrm>
            <a:off x="9815513" y="138113"/>
            <a:ext cx="2433637" cy="1546225"/>
            <a:chOff x="9816269" y="138742"/>
            <a:chExt cx="2432861" cy="1545784"/>
          </a:xfrm>
        </p:grpSpPr>
        <p:sp>
          <p:nvSpPr>
            <p:cNvPr id="11" name="任意多边形 10"/>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任意多边形 11"/>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5" name="任意多边形 14"/>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20486" name="图片 13"/>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20487" name="图片 14"/>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20488" name="图片 15"/>
          <p:cNvPicPr>
            <a:picLocks noChangeAspect="1"/>
          </p:cNvPicPr>
          <p:nvPr/>
        </p:nvPicPr>
        <p:blipFill>
          <a:blip r:embed="rId5"/>
          <a:stretch>
            <a:fillRect/>
          </a:stretch>
        </p:blipFill>
        <p:spPr>
          <a:xfrm>
            <a:off x="2738438" y="1960563"/>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2"/>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3"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3"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grpSp>
        <p:nvGrpSpPr>
          <p:cNvPr id="22532"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22534" name="图片 35"/>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22535" name="图片 36"/>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22536" name="图片 37"/>
          <p:cNvPicPr>
            <a:picLocks noChangeAspect="1"/>
          </p:cNvPicPr>
          <p:nvPr/>
        </p:nvPicPr>
        <p:blipFill>
          <a:blip r:embed="rId5"/>
          <a:stretch>
            <a:fillRect/>
          </a:stretch>
        </p:blipFill>
        <p:spPr>
          <a:xfrm>
            <a:off x="2738438" y="1960563"/>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2"/>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3" cstate="print">
            <a:duotone>
              <a:prstClr val="black"/>
              <a:schemeClr val="tx2">
                <a:tint val="45000"/>
                <a:satMod val="400000"/>
              </a:schemeClr>
            </a:duotone>
          </a:blip>
          <a:srcRect/>
          <a:stretch>
            <a:fillRect/>
          </a:stretch>
        </p:blipFill>
        <p:spPr>
          <a:xfrm>
            <a:off x="10084337" y="1807907"/>
            <a:ext cx="1019401" cy="1321446"/>
          </a:xfrm>
          <a:prstGeom prst="rect">
            <a:avLst/>
          </a:prstGeom>
        </p:spPr>
      </p:pic>
      <p:pic>
        <p:nvPicPr>
          <p:cNvPr id="10" name="图片 9"/>
          <p:cNvPicPr>
            <a:picLocks noChangeAspect="1"/>
          </p:cNvPicPr>
          <p:nvPr/>
        </p:nvPicPr>
        <p:blipFill rotWithShape="1">
          <a:blip r:embed="rId3" cstate="print">
            <a:duotone>
              <a:prstClr val="black"/>
              <a:schemeClr val="tx2">
                <a:tint val="45000"/>
                <a:satMod val="400000"/>
              </a:schemeClr>
            </a:duotone>
          </a:blip>
          <a:srcRect/>
          <a:stretch>
            <a:fillRect/>
          </a:stretch>
        </p:blipFill>
        <p:spPr>
          <a:xfrm rot="2729201">
            <a:off x="9418124" y="2335306"/>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sp>
        <p:nvSpPr>
          <p:cNvPr id="9" name="矩形 8"/>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3557" name="组合 28"/>
          <p:cNvGrpSpPr/>
          <p:nvPr/>
        </p:nvGrpSpPr>
        <p:grpSpPr>
          <a:xfrm>
            <a:off x="9815513" y="138113"/>
            <a:ext cx="2433637" cy="1546225"/>
            <a:chOff x="9816269" y="138742"/>
            <a:chExt cx="2432861" cy="1545784"/>
          </a:xfrm>
        </p:grpSpPr>
        <p:sp>
          <p:nvSpPr>
            <p:cNvPr id="11" name="任意多边形 10"/>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任意多边形 11"/>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5" name="任意多边形 14"/>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23558" name="图片 13"/>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23559" name="图片 14"/>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23560" name="图片 15"/>
          <p:cNvPicPr>
            <a:picLocks noChangeAspect="1"/>
          </p:cNvPicPr>
          <p:nvPr/>
        </p:nvPicPr>
        <p:blipFill>
          <a:blip r:embed="rId5"/>
          <a:stretch>
            <a:fillRect/>
          </a:stretch>
        </p:blipFill>
        <p:spPr>
          <a:xfrm>
            <a:off x="2738438" y="1960563"/>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2"/>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3"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3"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grpSp>
        <p:nvGrpSpPr>
          <p:cNvPr id="25604"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25606" name="图片 35"/>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25607" name="图片 36"/>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25608" name="图片 37"/>
          <p:cNvPicPr>
            <a:picLocks noChangeAspect="1"/>
          </p:cNvPicPr>
          <p:nvPr/>
        </p:nvPicPr>
        <p:blipFill>
          <a:blip r:embed="rId5"/>
          <a:stretch>
            <a:fillRect/>
          </a:stretch>
        </p:blipFill>
        <p:spPr>
          <a:xfrm>
            <a:off x="2738438" y="1960563"/>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6628"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26629"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26630"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26631"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28676"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28678"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28679"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28680"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9700"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29701"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29702"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29703"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31748"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31750"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1751"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1752"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5400" y="4364038"/>
            <a:ext cx="9652000" cy="2493962"/>
          </a:xfrm>
          <a:prstGeom prst="rect">
            <a:avLst/>
          </a:prstGeom>
          <a:noFill/>
          <a:ln w="9525">
            <a:noFill/>
          </a:ln>
        </p:spPr>
      </p:pic>
      <p:grpSp>
        <p:nvGrpSpPr>
          <p:cNvPr id="16388"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3"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16390" name="图片 35"/>
          <p:cNvPicPr>
            <a:picLocks noChangeAspect="1"/>
          </p:cNvPicPr>
          <p:nvPr/>
        </p:nvPicPr>
        <p:blipFill>
          <a:blip r:embed="rId4"/>
          <a:stretch>
            <a:fillRect/>
          </a:stretch>
        </p:blipFill>
        <p:spPr>
          <a:xfrm>
            <a:off x="3036888" y="1963738"/>
            <a:ext cx="5989637" cy="1262062"/>
          </a:xfrm>
          <a:prstGeom prst="rect">
            <a:avLst/>
          </a:prstGeom>
          <a:blipFill rotWithShape="1">
            <a:blip r:embed="rId3"/>
          </a:blipFill>
          <a:ln w="9525">
            <a:noFill/>
          </a:ln>
        </p:spPr>
      </p:pic>
      <p:pic>
        <p:nvPicPr>
          <p:cNvPr id="16391" name="图片 36"/>
          <p:cNvPicPr>
            <a:picLocks noChangeAspect="1"/>
          </p:cNvPicPr>
          <p:nvPr/>
        </p:nvPicPr>
        <p:blipFill>
          <a:blip r:embed="rId5"/>
          <a:stretch>
            <a:fillRect/>
          </a:stretch>
        </p:blipFill>
        <p:spPr>
          <a:xfrm>
            <a:off x="9117013" y="1963738"/>
            <a:ext cx="206375" cy="1666875"/>
          </a:xfrm>
          <a:prstGeom prst="rect">
            <a:avLst/>
          </a:prstGeom>
          <a:noFill/>
          <a:ln w="9525">
            <a:noFill/>
          </a:ln>
        </p:spPr>
      </p:pic>
      <p:pic>
        <p:nvPicPr>
          <p:cNvPr id="16392" name="图片 37"/>
          <p:cNvPicPr>
            <a:picLocks noChangeAspect="1"/>
          </p:cNvPicPr>
          <p:nvPr/>
        </p:nvPicPr>
        <p:blipFill>
          <a:blip r:embed="rId5"/>
          <a:stretch>
            <a:fillRect/>
          </a:stretch>
        </p:blipFill>
        <p:spPr>
          <a:xfrm>
            <a:off x="2735263" y="195738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rPr>
            </a:fld>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2772"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32773"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2774"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2775"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34820"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34822"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4823"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4824"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5844"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35845"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5846"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5847"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37892"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37894"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7895"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7896"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8916"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38917"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38918"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38919"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40964"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0966"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0967"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0968"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6"/>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25400" y="4364038"/>
            <a:ext cx="9652000" cy="2493962"/>
          </a:xfrm>
          <a:prstGeom prst="rect">
            <a:avLst/>
          </a:prstGeom>
          <a:noFill/>
          <a:ln w="9525">
            <a:noFill/>
          </a:ln>
        </p:spPr>
      </p:pic>
      <p:sp>
        <p:nvSpPr>
          <p:cNvPr id="8" name="矩形 7"/>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41988" name="组合 28"/>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pic>
        <p:nvPicPr>
          <p:cNvPr id="41989" name="图片 13"/>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1990" name="图片 14"/>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1991" name="图片 15"/>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8" name="矩形 17"/>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9" name="矩形 18"/>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ctrTitle" hasCustomPrompt="1"/>
          </p:nvPr>
        </p:nvSpPr>
        <p:spPr>
          <a:xfrm>
            <a:off x="3037148" y="2206805"/>
            <a:ext cx="5989256" cy="830997"/>
          </a:xfrm>
        </p:spPr>
        <p:txBody>
          <a:bodyPr lIns="90000" tIns="46800" rIns="90000" bIns="46800" anchor="t">
            <a:normAutofit/>
          </a:bodyPr>
          <a:lstStyle>
            <a:lvl1pPr algn="dist">
              <a:defRPr sz="3600">
                <a:solidFill>
                  <a:schemeClr val="bg1"/>
                </a:solidFill>
              </a:defRPr>
            </a:lvl1pPr>
          </a:lstStyle>
          <a:p>
            <a:r>
              <a:rPr lang="zh-CN" altLang="en-US" noProof="1"/>
              <a:t>单击此处编辑标题</a:t>
            </a:r>
            <a:endParaRPr lang="zh-CN" altLang="en-US" noProof="1"/>
          </a:p>
        </p:txBody>
      </p:sp>
      <p:sp>
        <p:nvSpPr>
          <p:cNvPr id="7" name="文本占位符 6"/>
          <p:cNvSpPr>
            <a:spLocks noGrp="1"/>
          </p:cNvSpPr>
          <p:nvPr>
            <p:ph type="body" sz="quarter" idx="13" hasCustomPrompt="1"/>
          </p:nvPr>
        </p:nvSpPr>
        <p:spPr>
          <a:xfrm>
            <a:off x="3026033" y="3234891"/>
            <a:ext cx="5916001" cy="424732"/>
          </a:xfrm>
        </p:spPr>
        <p:txBody>
          <a:bodyPr lIns="90000" tIns="46800" rIns="90000" bIns="46800" anchor="ctr">
            <a:normAutofit/>
          </a:bodyPr>
          <a:lstStyle>
            <a:lvl1pPr marL="0" indent="0" algn="ctr">
              <a:buNone/>
              <a:defRPr sz="1800">
                <a:solidFill>
                  <a:schemeClr val="bg1"/>
                </a:solidFill>
              </a:defRPr>
            </a:lvl1pPr>
          </a:lstStyle>
          <a:p>
            <a:pPr lvl="0"/>
            <a:r>
              <a:rPr lang="zh-CN" altLang="en-US" noProof="1"/>
              <a:t>单击此处编辑文本</a:t>
            </a:r>
            <a:endParaRPr lang="zh-CN" altLang="en-US"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0">
          <a:blip r:embed="rId2"/>
        </a:blipFill>
        <a:effectLst/>
      </p:bgPr>
    </p:bg>
    <p:spTree>
      <p:nvGrpSpPr>
        <p:cNvPr id="1" name=""/>
        <p:cNvGrpSpPr/>
        <p:nvPr/>
      </p:nvGrpSpPr>
      <p:grpSpPr>
        <a:xfrm>
          <a:off x="0" y="0"/>
          <a:ext cx="0" cy="0"/>
          <a:chOff x="0" y="0"/>
          <a:chExt cx="0" cy="0"/>
        </a:xfrm>
      </p:grpSpPr>
      <p:pic>
        <p:nvPicPr>
          <p:cNvPr id="8" name="图片 6"/>
          <p:cNvPicPr>
            <a:picLocks noChangeAspect="1"/>
          </p:cNvPicPr>
          <p:nvPr/>
        </p:nvPicPr>
        <p:blipFill>
          <a:blip r:embed="rId3"/>
          <a:stretch>
            <a:fillRect/>
          </a:stretch>
        </p:blipFill>
        <p:spPr>
          <a:xfrm>
            <a:off x="0" y="0"/>
            <a:ext cx="12192000" cy="4132263"/>
          </a:xfrm>
          <a:prstGeom prst="rect">
            <a:avLst/>
          </a:prstGeom>
          <a:noFill/>
          <a:ln w="9525">
            <a:noFill/>
          </a:ln>
        </p:spPr>
      </p:pic>
      <p:pic>
        <p:nvPicPr>
          <p:cNvPr id="9" name="图片 8"/>
          <p:cNvPicPr>
            <a:picLocks noChangeAspect="1"/>
          </p:cNvPicPr>
          <p:nvPr/>
        </p:nvPicPr>
        <p:blipFill rotWithShape="1">
          <a:blip r:embed="rId4" cstate="print">
            <a:duotone>
              <a:prstClr val="black"/>
              <a:schemeClr val="tx2">
                <a:tint val="45000"/>
                <a:satMod val="400000"/>
              </a:schemeClr>
            </a:duotone>
          </a:blip>
          <a:srcRect/>
          <a:stretch>
            <a:fillRect/>
          </a:stretch>
        </p:blipFill>
        <p:spPr>
          <a:xfrm>
            <a:off x="10084337" y="1807908"/>
            <a:ext cx="1019401" cy="1321446"/>
          </a:xfrm>
          <a:prstGeom prst="rect">
            <a:avLst/>
          </a:prstGeom>
        </p:spPr>
      </p:pic>
      <p:pic>
        <p:nvPicPr>
          <p:cNvPr id="10" name="图片 9"/>
          <p:cNvPicPr>
            <a:picLocks noChangeAspect="1"/>
          </p:cNvPicPr>
          <p:nvPr/>
        </p:nvPicPr>
        <p:blipFill rotWithShape="1">
          <a:blip r:embed="rId4" cstate="print">
            <a:duotone>
              <a:prstClr val="black"/>
              <a:schemeClr val="tx2">
                <a:tint val="45000"/>
                <a:satMod val="400000"/>
              </a:schemeClr>
            </a:duotone>
          </a:blip>
          <a:srcRect/>
          <a:stretch>
            <a:fillRect/>
          </a:stretch>
        </p:blipFill>
        <p:spPr>
          <a:xfrm rot="2729201">
            <a:off x="9418124" y="2335307"/>
            <a:ext cx="759418" cy="984432"/>
          </a:xfrm>
          <a:prstGeom prst="rect">
            <a:avLst/>
          </a:prstGeom>
        </p:spPr>
      </p:pic>
      <p:sp>
        <p:nvSpPr>
          <p:cNvPr id="11" name="椭圆 10"/>
          <p:cNvSpPr/>
          <p:nvPr/>
        </p:nvSpPr>
        <p:spPr>
          <a:xfrm>
            <a:off x="2489200" y="4327525"/>
            <a:ext cx="1962150" cy="1962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4566106" y="4887010"/>
            <a:ext cx="5136905" cy="830997"/>
          </a:xfrm>
        </p:spPr>
        <p:txBody>
          <a:bodyPr>
            <a:normAutofit/>
          </a:bodyPr>
          <a:lstStyle>
            <a:lvl1pPr>
              <a:defRPr sz="4000"/>
            </a:lvl1pPr>
          </a:lstStyle>
          <a:p>
            <a:r>
              <a:rPr lang="zh-CN" altLang="en-US" noProof="1"/>
              <a:t>单击此处编辑标题</a:t>
            </a:r>
            <a:endParaRPr lang="zh-CN" altLang="en-US"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38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684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684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5400" y="4364038"/>
            <a:ext cx="9652000" cy="2493962"/>
          </a:xfrm>
          <a:prstGeom prst="rect">
            <a:avLst/>
          </a:prstGeom>
          <a:noFill/>
          <a:ln w="9525">
            <a:noFill/>
          </a:ln>
        </p:spPr>
      </p:pic>
      <p:grpSp>
        <p:nvGrpSpPr>
          <p:cNvPr id="44036" name="组合 5"/>
          <p:cNvGrpSpPr/>
          <p:nvPr/>
        </p:nvGrpSpPr>
        <p:grpSpPr>
          <a:xfrm>
            <a:off x="9815513" y="138113"/>
            <a:ext cx="2433637" cy="1546225"/>
            <a:chOff x="9816269" y="138742"/>
            <a:chExt cx="2432861" cy="1545784"/>
          </a:xfrm>
        </p:grpSpPr>
        <p:sp>
          <p:nvSpPr>
            <p:cNvPr id="10" name="任意多边形 9"/>
            <p:cNvSpPr/>
            <p:nvPr/>
          </p:nvSpPr>
          <p:spPr>
            <a:xfrm rot="6965211">
              <a:off x="11815079" y="936241"/>
              <a:ext cx="485636" cy="382465"/>
            </a:xfrm>
            <a:custGeom>
              <a:avLst/>
              <a:gdLst>
                <a:gd name="connsiteX0" fmla="*/ 1567 w 485296"/>
                <a:gd name="connsiteY0" fmla="*/ 271087 h 382703"/>
                <a:gd name="connsiteX1" fmla="*/ 28389 w 485296"/>
                <a:gd name="connsiteY1" fmla="*/ 147231 h 382703"/>
                <a:gd name="connsiteX2" fmla="*/ 28693 w 485296"/>
                <a:gd name="connsiteY2" fmla="*/ 146661 h 382703"/>
                <a:gd name="connsiteX3" fmla="*/ 328239 w 485296"/>
                <a:gd name="connsiteY3" fmla="*/ 0 h 382703"/>
                <a:gd name="connsiteX4" fmla="*/ 485296 w 485296"/>
                <a:gd name="connsiteY4" fmla="*/ 332341 h 382703"/>
                <a:gd name="connsiteX5" fmla="*/ 219400 w 485296"/>
                <a:gd name="connsiteY5" fmla="*/ 381603 h 382703"/>
                <a:gd name="connsiteX6" fmla="*/ 1567 w 485296"/>
                <a:gd name="connsiteY6" fmla="*/ 271087 h 38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96" h="382703">
                  <a:moveTo>
                    <a:pt x="1567" y="271087"/>
                  </a:moveTo>
                  <a:cubicBezTo>
                    <a:pt x="-3548" y="240110"/>
                    <a:pt x="3469" y="199843"/>
                    <a:pt x="28389" y="147231"/>
                  </a:cubicBezTo>
                  <a:lnTo>
                    <a:pt x="28693" y="146661"/>
                  </a:lnTo>
                  <a:lnTo>
                    <a:pt x="328239" y="0"/>
                  </a:lnTo>
                  <a:lnTo>
                    <a:pt x="485296" y="332341"/>
                  </a:lnTo>
                  <a:cubicBezTo>
                    <a:pt x="410323" y="345735"/>
                    <a:pt x="300858" y="390228"/>
                    <a:pt x="219400" y="381603"/>
                  </a:cubicBezTo>
                  <a:cubicBezTo>
                    <a:pt x="141455" y="373351"/>
                    <a:pt x="16914" y="364021"/>
                    <a:pt x="1567" y="27108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 name="任意多边形 10"/>
            <p:cNvSpPr/>
            <p:nvPr/>
          </p:nvSpPr>
          <p:spPr>
            <a:xfrm rot="6965211">
              <a:off x="11080296" y="122093"/>
              <a:ext cx="874463" cy="907760"/>
            </a:xfrm>
            <a:custGeom>
              <a:avLst/>
              <a:gdLst>
                <a:gd name="connsiteX0" fmla="*/ 28580 w 2500470"/>
                <a:gd name="connsiteY0" fmla="*/ 2487259 h 2594654"/>
                <a:gd name="connsiteX1" fmla="*/ 355545 w 2500470"/>
                <a:gd name="connsiteY1" fmla="*/ 1645002 h 2594654"/>
                <a:gd name="connsiteX2" fmla="*/ 1919866 w 2500470"/>
                <a:gd name="connsiteY2" fmla="*/ 0 h 2594654"/>
                <a:gd name="connsiteX3" fmla="*/ 2500470 w 2500470"/>
                <a:gd name="connsiteY3" fmla="*/ 1183921 h 2594654"/>
                <a:gd name="connsiteX4" fmla="*/ 2397389 w 2500470"/>
                <a:gd name="connsiteY4" fmla="*/ 1309248 h 2594654"/>
                <a:gd name="connsiteX5" fmla="*/ 2075151 w 2500470"/>
                <a:gd name="connsiteY5" fmla="*/ 1834351 h 2594654"/>
                <a:gd name="connsiteX6" fmla="*/ 1945894 w 2500470"/>
                <a:gd name="connsiteY6" fmla="*/ 2207563 h 2594654"/>
                <a:gd name="connsiteX7" fmla="*/ 1941435 w 2500470"/>
                <a:gd name="connsiteY7" fmla="*/ 2240950 h 2594654"/>
                <a:gd name="connsiteX8" fmla="*/ 1835071 w 2500470"/>
                <a:gd name="connsiteY8" fmla="*/ 2276247 h 2594654"/>
                <a:gd name="connsiteX9" fmla="*/ 1193539 w 2500470"/>
                <a:gd name="connsiteY9" fmla="*/ 2446889 h 2594654"/>
                <a:gd name="connsiteX10" fmla="*/ 28580 w 2500470"/>
                <a:gd name="connsiteY10" fmla="*/ 2487259 h 259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0470" h="2594654">
                  <a:moveTo>
                    <a:pt x="28580" y="2487259"/>
                  </a:moveTo>
                  <a:cubicBezTo>
                    <a:pt x="-49579" y="2361557"/>
                    <a:pt x="24066" y="2108849"/>
                    <a:pt x="355545" y="1645002"/>
                  </a:cubicBezTo>
                  <a:cubicBezTo>
                    <a:pt x="1139734" y="724964"/>
                    <a:pt x="1199350" y="1007664"/>
                    <a:pt x="1919866" y="0"/>
                  </a:cubicBezTo>
                  <a:lnTo>
                    <a:pt x="2500470" y="1183921"/>
                  </a:lnTo>
                  <a:lnTo>
                    <a:pt x="2397389" y="1309248"/>
                  </a:lnTo>
                  <a:cubicBezTo>
                    <a:pt x="2279110" y="1461329"/>
                    <a:pt x="2165556" y="1635323"/>
                    <a:pt x="2075151" y="1834351"/>
                  </a:cubicBezTo>
                  <a:cubicBezTo>
                    <a:pt x="2006925" y="1974970"/>
                    <a:pt x="1965373" y="2098666"/>
                    <a:pt x="1945894" y="2207563"/>
                  </a:cubicBezTo>
                  <a:lnTo>
                    <a:pt x="1941435" y="2240950"/>
                  </a:lnTo>
                  <a:lnTo>
                    <a:pt x="1835071" y="2276247"/>
                  </a:lnTo>
                  <a:cubicBezTo>
                    <a:pt x="1670696" y="2329221"/>
                    <a:pt x="1485535" y="2382423"/>
                    <a:pt x="1193539" y="2446889"/>
                  </a:cubicBezTo>
                  <a:cubicBezTo>
                    <a:pt x="710791" y="2553470"/>
                    <a:pt x="158846" y="2696761"/>
                    <a:pt x="28580" y="24872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2" name="弦形 4"/>
            <p:cNvSpPr/>
            <p:nvPr/>
          </p:nvSpPr>
          <p:spPr>
            <a:xfrm rot="6965211">
              <a:off x="10668468" y="651378"/>
              <a:ext cx="944294" cy="1122005"/>
            </a:xfrm>
            <a:custGeom>
              <a:avLst/>
              <a:gdLst>
                <a:gd name="connsiteX0" fmla="*/ 2900262 w 4186990"/>
                <a:gd name="connsiteY0" fmla="*/ 1681061 h 1748589"/>
                <a:gd name="connsiteX1" fmla="*/ 1602783 w 4186990"/>
                <a:gd name="connsiteY1" fmla="*/ 1724232 h 1748589"/>
                <a:gd name="connsiteX2" fmla="*/ 331487 w 4186990"/>
                <a:gd name="connsiteY2" fmla="*/ 402166 h 1748589"/>
                <a:gd name="connsiteX3" fmla="*/ 2093494 w 4186990"/>
                <a:gd name="connsiteY3" fmla="*/ -1 h 1748589"/>
                <a:gd name="connsiteX4" fmla="*/ 2900262 w 4186990"/>
                <a:gd name="connsiteY4" fmla="*/ 1681061 h 1748589"/>
                <a:gd name="connsiteX0-1" fmla="*/ 2917440 w 2917440"/>
                <a:gd name="connsiteY0-2" fmla="*/ 1681062 h 1909286"/>
                <a:gd name="connsiteX1-3" fmla="*/ 1546723 w 2917440"/>
                <a:gd name="connsiteY1-4" fmla="*/ 1902984 h 1909286"/>
                <a:gd name="connsiteX2-5" fmla="*/ 348665 w 2917440"/>
                <a:gd name="connsiteY2-6" fmla="*/ 402167 h 1909286"/>
                <a:gd name="connsiteX3-7" fmla="*/ 2110672 w 2917440"/>
                <a:gd name="connsiteY3-8" fmla="*/ 0 h 1909286"/>
                <a:gd name="connsiteX4-9" fmla="*/ 2917440 w 2917440"/>
                <a:gd name="connsiteY4-10" fmla="*/ 1681062 h 1909286"/>
                <a:gd name="connsiteX0-11" fmla="*/ 2688210 w 2688210"/>
                <a:gd name="connsiteY0-12" fmla="*/ 1681062 h 1947908"/>
                <a:gd name="connsiteX1-13" fmla="*/ 1317493 w 2688210"/>
                <a:gd name="connsiteY1-14" fmla="*/ 1902984 h 1947908"/>
                <a:gd name="connsiteX2-15" fmla="*/ 224350 w 2688210"/>
                <a:gd name="connsiteY2-16" fmla="*/ 725895 h 1947908"/>
                <a:gd name="connsiteX3-17" fmla="*/ 1881442 w 2688210"/>
                <a:gd name="connsiteY3-18" fmla="*/ 0 h 1947908"/>
                <a:gd name="connsiteX4-19" fmla="*/ 2688210 w 2688210"/>
                <a:gd name="connsiteY4-20" fmla="*/ 1681062 h 1947908"/>
                <a:gd name="connsiteX0-21" fmla="*/ 2601313 w 2601313"/>
                <a:gd name="connsiteY0-22" fmla="*/ 1681062 h 1947908"/>
                <a:gd name="connsiteX1-23" fmla="*/ 1230596 w 2601313"/>
                <a:gd name="connsiteY1-24" fmla="*/ 1902984 h 1947908"/>
                <a:gd name="connsiteX2-25" fmla="*/ 137453 w 2601313"/>
                <a:gd name="connsiteY2-26" fmla="*/ 725895 h 1947908"/>
                <a:gd name="connsiteX3-27" fmla="*/ 1794545 w 2601313"/>
                <a:gd name="connsiteY3-28" fmla="*/ 0 h 1947908"/>
                <a:gd name="connsiteX4-29" fmla="*/ 2601313 w 2601313"/>
                <a:gd name="connsiteY4-30" fmla="*/ 1681062 h 1947908"/>
                <a:gd name="connsiteX0-31" fmla="*/ 2606235 w 2606235"/>
                <a:gd name="connsiteY0-32" fmla="*/ 1681062 h 1973367"/>
                <a:gd name="connsiteX1-33" fmla="*/ 1177887 w 2606235"/>
                <a:gd name="connsiteY1-34" fmla="*/ 1931201 h 1973367"/>
                <a:gd name="connsiteX2-35" fmla="*/ 142375 w 2606235"/>
                <a:gd name="connsiteY2-36" fmla="*/ 725895 h 1973367"/>
                <a:gd name="connsiteX3-37" fmla="*/ 1799467 w 2606235"/>
                <a:gd name="connsiteY3-38" fmla="*/ 0 h 1973367"/>
                <a:gd name="connsiteX4-39" fmla="*/ 2606235 w 2606235"/>
                <a:gd name="connsiteY4-40" fmla="*/ 1681062 h 1973367"/>
                <a:gd name="connsiteX0-41" fmla="*/ 2621805 w 2621805"/>
                <a:gd name="connsiteY0-42" fmla="*/ 1681062 h 1939707"/>
                <a:gd name="connsiteX1-43" fmla="*/ 1193457 w 2621805"/>
                <a:gd name="connsiteY1-44" fmla="*/ 1931201 h 1939707"/>
                <a:gd name="connsiteX2-45" fmla="*/ 157945 w 2621805"/>
                <a:gd name="connsiteY2-46" fmla="*/ 725895 h 1939707"/>
                <a:gd name="connsiteX3-47" fmla="*/ 1815037 w 2621805"/>
                <a:gd name="connsiteY3-48" fmla="*/ 0 h 1939707"/>
                <a:gd name="connsiteX4-49" fmla="*/ 2621805 w 2621805"/>
                <a:gd name="connsiteY4-50" fmla="*/ 1681062 h 1939707"/>
                <a:gd name="connsiteX0-51" fmla="*/ 2622069 w 2622069"/>
                <a:gd name="connsiteY0-52" fmla="*/ 1681062 h 1938274"/>
                <a:gd name="connsiteX1-53" fmla="*/ 1193721 w 2622069"/>
                <a:gd name="connsiteY1-54" fmla="*/ 1931201 h 1938274"/>
                <a:gd name="connsiteX2-55" fmla="*/ 158209 w 2622069"/>
                <a:gd name="connsiteY2-56" fmla="*/ 725895 h 1938274"/>
                <a:gd name="connsiteX3-57" fmla="*/ 1815301 w 2622069"/>
                <a:gd name="connsiteY3-58" fmla="*/ 0 h 1938274"/>
                <a:gd name="connsiteX4-59" fmla="*/ 2622069 w 2622069"/>
                <a:gd name="connsiteY4-60" fmla="*/ 1681062 h 1938274"/>
                <a:gd name="connsiteX0-61" fmla="*/ 2622069 w 2622069"/>
                <a:gd name="connsiteY0-62" fmla="*/ 2170930 h 2428142"/>
                <a:gd name="connsiteX1-63" fmla="*/ 1193721 w 2622069"/>
                <a:gd name="connsiteY1-64" fmla="*/ 2421069 h 2428142"/>
                <a:gd name="connsiteX2-65" fmla="*/ 158209 w 2622069"/>
                <a:gd name="connsiteY2-66" fmla="*/ 1215763 h 2428142"/>
                <a:gd name="connsiteX3-67" fmla="*/ 1575456 w 2622069"/>
                <a:gd name="connsiteY3-68" fmla="*/ 0 h 2428142"/>
                <a:gd name="connsiteX4-69" fmla="*/ 2622069 w 2622069"/>
                <a:gd name="connsiteY4-70" fmla="*/ 2170930 h 2428142"/>
                <a:gd name="connsiteX0-71" fmla="*/ 2612766 w 2612766"/>
                <a:gd name="connsiteY0-72" fmla="*/ 2170930 h 2464127"/>
                <a:gd name="connsiteX1-73" fmla="*/ 1184418 w 2612766"/>
                <a:gd name="connsiteY1-74" fmla="*/ 2421069 h 2464127"/>
                <a:gd name="connsiteX2-75" fmla="*/ 141852 w 2612766"/>
                <a:gd name="connsiteY2-76" fmla="*/ 1201355 h 2464127"/>
                <a:gd name="connsiteX3-77" fmla="*/ 1566153 w 2612766"/>
                <a:gd name="connsiteY3-78" fmla="*/ 0 h 2464127"/>
                <a:gd name="connsiteX4-79" fmla="*/ 2612766 w 2612766"/>
                <a:gd name="connsiteY4-80" fmla="*/ 2170930 h 2464127"/>
                <a:gd name="connsiteX0-81" fmla="*/ 2612766 w 2612766"/>
                <a:gd name="connsiteY0-82" fmla="*/ 2170930 h 2464127"/>
                <a:gd name="connsiteX1-83" fmla="*/ 1184418 w 2612766"/>
                <a:gd name="connsiteY1-84" fmla="*/ 2421069 h 2464127"/>
                <a:gd name="connsiteX2-85" fmla="*/ 141852 w 2612766"/>
                <a:gd name="connsiteY2-86" fmla="*/ 1201355 h 2464127"/>
                <a:gd name="connsiteX3-87" fmla="*/ 1566153 w 2612766"/>
                <a:gd name="connsiteY3-88" fmla="*/ 0 h 2464127"/>
                <a:gd name="connsiteX4-89" fmla="*/ 2612766 w 2612766"/>
                <a:gd name="connsiteY4-90" fmla="*/ 2170930 h 2464127"/>
                <a:gd name="connsiteX0-91" fmla="*/ 2612766 w 2612766"/>
                <a:gd name="connsiteY0-92" fmla="*/ 2228561 h 2521758"/>
                <a:gd name="connsiteX1-93" fmla="*/ 1184418 w 2612766"/>
                <a:gd name="connsiteY1-94" fmla="*/ 2478700 h 2521758"/>
                <a:gd name="connsiteX2-95" fmla="*/ 141852 w 2612766"/>
                <a:gd name="connsiteY2-96" fmla="*/ 1258986 h 2521758"/>
                <a:gd name="connsiteX3-97" fmla="*/ 1537937 w 2612766"/>
                <a:gd name="connsiteY3-98" fmla="*/ 0 h 2521758"/>
                <a:gd name="connsiteX4-99" fmla="*/ 2612766 w 2612766"/>
                <a:gd name="connsiteY4-100" fmla="*/ 2228561 h 2521758"/>
                <a:gd name="connsiteX0-101" fmla="*/ 2612766 w 2612766"/>
                <a:gd name="connsiteY0-102" fmla="*/ 2228561 h 2521758"/>
                <a:gd name="connsiteX1-103" fmla="*/ 1184418 w 2612766"/>
                <a:gd name="connsiteY1-104" fmla="*/ 2478700 h 2521758"/>
                <a:gd name="connsiteX2-105" fmla="*/ 141852 w 2612766"/>
                <a:gd name="connsiteY2-106" fmla="*/ 1258986 h 2521758"/>
                <a:gd name="connsiteX3-107" fmla="*/ 1537937 w 2612766"/>
                <a:gd name="connsiteY3-108" fmla="*/ 0 h 2521758"/>
                <a:gd name="connsiteX4-109" fmla="*/ 2612766 w 2612766"/>
                <a:gd name="connsiteY4-110" fmla="*/ 2228561 h 2521758"/>
                <a:gd name="connsiteX0-111" fmla="*/ 2615300 w 2615300"/>
                <a:gd name="connsiteY0-112" fmla="*/ 2228561 h 2478743"/>
                <a:gd name="connsiteX1-113" fmla="*/ 1186952 w 2615300"/>
                <a:gd name="connsiteY1-114" fmla="*/ 2478700 h 2478743"/>
                <a:gd name="connsiteX2-115" fmla="*/ 144386 w 2615300"/>
                <a:gd name="connsiteY2-116" fmla="*/ 1258986 h 2478743"/>
                <a:gd name="connsiteX3-117" fmla="*/ 1540471 w 2615300"/>
                <a:gd name="connsiteY3-118" fmla="*/ 0 h 2478743"/>
                <a:gd name="connsiteX4-119" fmla="*/ 2615300 w 2615300"/>
                <a:gd name="connsiteY4-120" fmla="*/ 2228561 h 2478743"/>
                <a:gd name="connsiteX0-121" fmla="*/ 2615300 w 2615300"/>
                <a:gd name="connsiteY0-122" fmla="*/ 2372638 h 2622820"/>
                <a:gd name="connsiteX1-123" fmla="*/ 1186952 w 2615300"/>
                <a:gd name="connsiteY1-124" fmla="*/ 2622777 h 2622820"/>
                <a:gd name="connsiteX2-125" fmla="*/ 144386 w 2615300"/>
                <a:gd name="connsiteY2-126" fmla="*/ 1403063 h 2622820"/>
                <a:gd name="connsiteX3-127" fmla="*/ 1469928 w 2615300"/>
                <a:gd name="connsiteY3-128" fmla="*/ 0 h 2622820"/>
                <a:gd name="connsiteX4-129" fmla="*/ 2615300 w 2615300"/>
                <a:gd name="connsiteY4-130" fmla="*/ 2372638 h 2622820"/>
                <a:gd name="connsiteX0-131" fmla="*/ 2615300 w 2615300"/>
                <a:gd name="connsiteY0-132" fmla="*/ 2500640 h 2750822"/>
                <a:gd name="connsiteX1-133" fmla="*/ 1186952 w 2615300"/>
                <a:gd name="connsiteY1-134" fmla="*/ 2750779 h 2750822"/>
                <a:gd name="connsiteX2-135" fmla="*/ 144386 w 2615300"/>
                <a:gd name="connsiteY2-136" fmla="*/ 1531065 h 2750822"/>
                <a:gd name="connsiteX3-137" fmla="*/ 990324 w 2615300"/>
                <a:gd name="connsiteY3-138" fmla="*/ 442268 h 2750822"/>
                <a:gd name="connsiteX4-139" fmla="*/ 1469928 w 2615300"/>
                <a:gd name="connsiteY4-140" fmla="*/ 128002 h 2750822"/>
                <a:gd name="connsiteX5" fmla="*/ 2615300 w 2615300"/>
                <a:gd name="connsiteY5" fmla="*/ 2500640 h 2750822"/>
                <a:gd name="connsiteX0-141" fmla="*/ 2615300 w 2615300"/>
                <a:gd name="connsiteY0-142" fmla="*/ 3019141 h 3269323"/>
                <a:gd name="connsiteX1-143" fmla="*/ 1186952 w 2615300"/>
                <a:gd name="connsiteY1-144" fmla="*/ 3269280 h 3269323"/>
                <a:gd name="connsiteX2-145" fmla="*/ 144386 w 2615300"/>
                <a:gd name="connsiteY2-146" fmla="*/ 2049566 h 3269323"/>
                <a:gd name="connsiteX3-147" fmla="*/ 990324 w 2615300"/>
                <a:gd name="connsiteY3-148" fmla="*/ 960769 h 3269323"/>
                <a:gd name="connsiteX4-149" fmla="*/ 1187758 w 2615300"/>
                <a:gd name="connsiteY4-150" fmla="*/ 70188 h 3269323"/>
                <a:gd name="connsiteX5-151" fmla="*/ 2615300 w 2615300"/>
                <a:gd name="connsiteY5-152" fmla="*/ 3019141 h 3269323"/>
                <a:gd name="connsiteX0-153" fmla="*/ 2615300 w 2615300"/>
                <a:gd name="connsiteY0-154" fmla="*/ 2948953 h 3199135"/>
                <a:gd name="connsiteX1-155" fmla="*/ 1186952 w 2615300"/>
                <a:gd name="connsiteY1-156" fmla="*/ 3199092 h 3199135"/>
                <a:gd name="connsiteX2-157" fmla="*/ 144386 w 2615300"/>
                <a:gd name="connsiteY2-158" fmla="*/ 1979378 h 3199135"/>
                <a:gd name="connsiteX3-159" fmla="*/ 990324 w 2615300"/>
                <a:gd name="connsiteY3-160" fmla="*/ 890581 h 3199135"/>
                <a:gd name="connsiteX4-161" fmla="*/ 1187758 w 2615300"/>
                <a:gd name="connsiteY4-162" fmla="*/ 0 h 3199135"/>
                <a:gd name="connsiteX5-163" fmla="*/ 2615300 w 2615300"/>
                <a:gd name="connsiteY5-164" fmla="*/ 2948953 h 3199135"/>
                <a:gd name="connsiteX0-165" fmla="*/ 2615300 w 2615300"/>
                <a:gd name="connsiteY0-166" fmla="*/ 2948953 h 3199135"/>
                <a:gd name="connsiteX1-167" fmla="*/ 1186952 w 2615300"/>
                <a:gd name="connsiteY1-168" fmla="*/ 3199092 h 3199135"/>
                <a:gd name="connsiteX2-169" fmla="*/ 144386 w 2615300"/>
                <a:gd name="connsiteY2-170" fmla="*/ 1979378 h 3199135"/>
                <a:gd name="connsiteX3-171" fmla="*/ 990324 w 2615300"/>
                <a:gd name="connsiteY3-172" fmla="*/ 890581 h 3199135"/>
                <a:gd name="connsiteX4-173" fmla="*/ 1187758 w 2615300"/>
                <a:gd name="connsiteY4-174" fmla="*/ 0 h 3199135"/>
                <a:gd name="connsiteX5-175" fmla="*/ 2615300 w 2615300"/>
                <a:gd name="connsiteY5-176" fmla="*/ 2948953 h 3199135"/>
                <a:gd name="connsiteX0-177" fmla="*/ 2615300 w 2615300"/>
                <a:gd name="connsiteY0-178" fmla="*/ 2948953 h 3199135"/>
                <a:gd name="connsiteX1-179" fmla="*/ 1186952 w 2615300"/>
                <a:gd name="connsiteY1-180" fmla="*/ 3199092 h 3199135"/>
                <a:gd name="connsiteX2-181" fmla="*/ 144386 w 2615300"/>
                <a:gd name="connsiteY2-182" fmla="*/ 1979378 h 3199135"/>
                <a:gd name="connsiteX3-183" fmla="*/ 990324 w 2615300"/>
                <a:gd name="connsiteY3-184" fmla="*/ 890581 h 3199135"/>
                <a:gd name="connsiteX4-185" fmla="*/ 1187758 w 2615300"/>
                <a:gd name="connsiteY4-186" fmla="*/ 0 h 3199135"/>
                <a:gd name="connsiteX5-187" fmla="*/ 2615300 w 2615300"/>
                <a:gd name="connsiteY5-188" fmla="*/ 2948953 h 3199135"/>
                <a:gd name="connsiteX0-189" fmla="*/ 2615300 w 2615300"/>
                <a:gd name="connsiteY0-190" fmla="*/ 2948953 h 3199135"/>
                <a:gd name="connsiteX1-191" fmla="*/ 1186952 w 2615300"/>
                <a:gd name="connsiteY1-192" fmla="*/ 3199092 h 3199135"/>
                <a:gd name="connsiteX2-193" fmla="*/ 144386 w 2615300"/>
                <a:gd name="connsiteY2-194" fmla="*/ 1979378 h 3199135"/>
                <a:gd name="connsiteX3-195" fmla="*/ 925938 w 2615300"/>
                <a:gd name="connsiteY3-196" fmla="*/ 868520 h 3199135"/>
                <a:gd name="connsiteX4-197" fmla="*/ 1187758 w 2615300"/>
                <a:gd name="connsiteY4-198" fmla="*/ 0 h 3199135"/>
                <a:gd name="connsiteX5-199" fmla="*/ 2615300 w 2615300"/>
                <a:gd name="connsiteY5-200" fmla="*/ 2948953 h 3199135"/>
                <a:gd name="connsiteX0-201" fmla="*/ 2692798 w 2692798"/>
                <a:gd name="connsiteY0-202" fmla="*/ 2948953 h 3241750"/>
                <a:gd name="connsiteX1-203" fmla="*/ 1264450 w 2692798"/>
                <a:gd name="connsiteY1-204" fmla="*/ 3199092 h 3241750"/>
                <a:gd name="connsiteX2-205" fmla="*/ 135735 w 2692798"/>
                <a:gd name="connsiteY2-206" fmla="*/ 1985833 h 3241750"/>
                <a:gd name="connsiteX3-207" fmla="*/ 1003436 w 2692798"/>
                <a:gd name="connsiteY3-208" fmla="*/ 868520 h 3241750"/>
                <a:gd name="connsiteX4-209" fmla="*/ 1265256 w 2692798"/>
                <a:gd name="connsiteY4-210" fmla="*/ 0 h 3241750"/>
                <a:gd name="connsiteX5-211" fmla="*/ 2692798 w 2692798"/>
                <a:gd name="connsiteY5-212" fmla="*/ 2948953 h 3241750"/>
                <a:gd name="connsiteX0-213" fmla="*/ 2692798 w 2692798"/>
                <a:gd name="connsiteY0-214" fmla="*/ 2948953 h 3241750"/>
                <a:gd name="connsiteX1-215" fmla="*/ 1264450 w 2692798"/>
                <a:gd name="connsiteY1-216" fmla="*/ 3199092 h 3241750"/>
                <a:gd name="connsiteX2-217" fmla="*/ 135735 w 2692798"/>
                <a:gd name="connsiteY2-218" fmla="*/ 1985833 h 3241750"/>
                <a:gd name="connsiteX3-219" fmla="*/ 1003436 w 2692798"/>
                <a:gd name="connsiteY3-220" fmla="*/ 868520 h 3241750"/>
                <a:gd name="connsiteX4-221" fmla="*/ 1265256 w 2692798"/>
                <a:gd name="connsiteY4-222" fmla="*/ 0 h 3241750"/>
                <a:gd name="connsiteX5-223" fmla="*/ 2692798 w 2692798"/>
                <a:gd name="connsiteY5-224" fmla="*/ 2948953 h 3241750"/>
                <a:gd name="connsiteX0-225" fmla="*/ 2699637 w 2699637"/>
                <a:gd name="connsiteY0-226" fmla="*/ 2948953 h 3204162"/>
                <a:gd name="connsiteX1-227" fmla="*/ 1271289 w 2699637"/>
                <a:gd name="connsiteY1-228" fmla="*/ 3199092 h 3204162"/>
                <a:gd name="connsiteX2-229" fmla="*/ 142574 w 2699637"/>
                <a:gd name="connsiteY2-230" fmla="*/ 1985833 h 3204162"/>
                <a:gd name="connsiteX3-231" fmla="*/ 1010275 w 2699637"/>
                <a:gd name="connsiteY3-232" fmla="*/ 868520 h 3204162"/>
                <a:gd name="connsiteX4-233" fmla="*/ 1272095 w 2699637"/>
                <a:gd name="connsiteY4-234" fmla="*/ 0 h 3204162"/>
                <a:gd name="connsiteX5-235" fmla="*/ 2699637 w 2699637"/>
                <a:gd name="connsiteY5-236" fmla="*/ 2948953 h 32041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51" y="connsiteY5-152"/>
                </a:cxn>
              </a:cxnLst>
              <a:rect l="l" t="t" r="r" b="b"/>
              <a:pathLst>
                <a:path w="2699637" h="3204162">
                  <a:moveTo>
                    <a:pt x="2699637" y="2948953"/>
                  </a:moveTo>
                  <a:cubicBezTo>
                    <a:pt x="2289114" y="3020552"/>
                    <a:pt x="1724840" y="3240146"/>
                    <a:pt x="1271289" y="3199092"/>
                  </a:cubicBezTo>
                  <a:cubicBezTo>
                    <a:pt x="758066" y="3152637"/>
                    <a:pt x="-403234" y="3110789"/>
                    <a:pt x="142574" y="1985833"/>
                  </a:cubicBezTo>
                  <a:cubicBezTo>
                    <a:pt x="383653" y="1455093"/>
                    <a:pt x="789351" y="1102364"/>
                    <a:pt x="1010275" y="868520"/>
                  </a:cubicBezTo>
                  <a:cubicBezTo>
                    <a:pt x="1167412" y="540875"/>
                    <a:pt x="1029452" y="577901"/>
                    <a:pt x="1272095" y="0"/>
                  </a:cubicBezTo>
                  <a:lnTo>
                    <a:pt x="2699637" y="294895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3" name="任意多边形 12"/>
            <p:cNvSpPr/>
            <p:nvPr/>
          </p:nvSpPr>
          <p:spPr>
            <a:xfrm flipV="1">
              <a:off x="9816269" y="1211586"/>
              <a:ext cx="1226746" cy="130138"/>
            </a:xfrm>
            <a:custGeom>
              <a:avLst/>
              <a:gdLst>
                <a:gd name="connsiteX0" fmla="*/ 837564 w 3505200"/>
                <a:gd name="connsiteY0" fmla="*/ 594360 h 594360"/>
                <a:gd name="connsiteX1" fmla="*/ 2239944 w 3505200"/>
                <a:gd name="connsiteY1" fmla="*/ 594360 h 594360"/>
                <a:gd name="connsiteX2" fmla="*/ 2350338 w 3505200"/>
                <a:gd name="connsiteY2" fmla="*/ 594360 h 594360"/>
                <a:gd name="connsiteX3" fmla="*/ 3505200 w 3505200"/>
                <a:gd name="connsiteY3" fmla="*/ 594360 h 594360"/>
                <a:gd name="connsiteX4" fmla="*/ 3505200 w 3505200"/>
                <a:gd name="connsiteY4" fmla="*/ 553416 h 594360"/>
                <a:gd name="connsiteX5" fmla="*/ 2239944 w 3505200"/>
                <a:gd name="connsiteY5" fmla="*/ 553416 h 594360"/>
                <a:gd name="connsiteX6" fmla="*/ 2239944 w 3505200"/>
                <a:gd name="connsiteY6" fmla="*/ 553416 h 594360"/>
                <a:gd name="connsiteX7" fmla="*/ 971893 w 3505200"/>
                <a:gd name="connsiteY7" fmla="*/ 553416 h 594360"/>
                <a:gd name="connsiteX8" fmla="*/ 831701 w 3505200"/>
                <a:gd name="connsiteY8" fmla="*/ 481340 h 594360"/>
                <a:gd name="connsiteX9" fmla="*/ 819744 w 3505200"/>
                <a:gd name="connsiteY9" fmla="*/ 435404 h 594360"/>
                <a:gd name="connsiteX10" fmla="*/ 831701 w 3505200"/>
                <a:gd name="connsiteY10" fmla="*/ 389468 h 594360"/>
                <a:gd name="connsiteX11" fmla="*/ 971893 w 3505200"/>
                <a:gd name="connsiteY11" fmla="*/ 317391 h 594360"/>
                <a:gd name="connsiteX12" fmla="*/ 1193974 w 3505200"/>
                <a:gd name="connsiteY12" fmla="*/ 317391 h 594360"/>
                <a:gd name="connsiteX13" fmla="*/ 1193974 w 3505200"/>
                <a:gd name="connsiteY13" fmla="*/ 317913 h 594360"/>
                <a:gd name="connsiteX14" fmla="*/ 2706748 w 3505200"/>
                <a:gd name="connsiteY14" fmla="*/ 317913 h 594360"/>
                <a:gd name="connsiteX15" fmla="*/ 2911684 w 3505200"/>
                <a:gd name="connsiteY15" fmla="*/ 158957 h 594360"/>
                <a:gd name="connsiteX16" fmla="*/ 2706748 w 3505200"/>
                <a:gd name="connsiteY16" fmla="*/ 0 h 594360"/>
                <a:gd name="connsiteX17" fmla="*/ 1265256 w 3505200"/>
                <a:gd name="connsiteY17" fmla="*/ 0 h 594360"/>
                <a:gd name="connsiteX18" fmla="*/ 1193974 w 3505200"/>
                <a:gd name="connsiteY18" fmla="*/ 0 h 594360"/>
                <a:gd name="connsiteX19" fmla="*/ 0 w 3505200"/>
                <a:gd name="connsiteY19" fmla="*/ 0 h 594360"/>
                <a:gd name="connsiteX20" fmla="*/ 0 w 3505200"/>
                <a:gd name="connsiteY20" fmla="*/ 40944 h 594360"/>
                <a:gd name="connsiteX21" fmla="*/ 1265256 w 3505200"/>
                <a:gd name="connsiteY21" fmla="*/ 40944 h 594360"/>
                <a:gd name="connsiteX22" fmla="*/ 1265256 w 3505200"/>
                <a:gd name="connsiteY22" fmla="*/ 40944 h 594360"/>
                <a:gd name="connsiteX23" fmla="*/ 2572420 w 3505200"/>
                <a:gd name="connsiteY23" fmla="*/ 40944 h 594360"/>
                <a:gd name="connsiteX24" fmla="*/ 2712612 w 3505200"/>
                <a:gd name="connsiteY24" fmla="*/ 113021 h 594360"/>
                <a:gd name="connsiteX25" fmla="*/ 2724569 w 3505200"/>
                <a:gd name="connsiteY25" fmla="*/ 158957 h 594360"/>
                <a:gd name="connsiteX26" fmla="*/ 2712612 w 3505200"/>
                <a:gd name="connsiteY26" fmla="*/ 204893 h 594360"/>
                <a:gd name="connsiteX27" fmla="*/ 2572420 w 3505200"/>
                <a:gd name="connsiteY27" fmla="*/ 276970 h 594360"/>
                <a:gd name="connsiteX28" fmla="*/ 2350338 w 3505200"/>
                <a:gd name="connsiteY28" fmla="*/ 276970 h 594360"/>
                <a:gd name="connsiteX29" fmla="*/ 2350338 w 3505200"/>
                <a:gd name="connsiteY29" fmla="*/ 276447 h 594360"/>
                <a:gd name="connsiteX30" fmla="*/ 837564 w 3505200"/>
                <a:gd name="connsiteY30" fmla="*/ 276447 h 594360"/>
                <a:gd name="connsiteX31" fmla="*/ 632628 w 3505200"/>
                <a:gd name="connsiteY31" fmla="*/ 435404 h 594360"/>
                <a:gd name="connsiteX32" fmla="*/ 837564 w 3505200"/>
                <a:gd name="connsiteY32" fmla="*/ 59436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05200" h="594360">
                  <a:moveTo>
                    <a:pt x="837564" y="594360"/>
                  </a:moveTo>
                  <a:lnTo>
                    <a:pt x="2239944" y="594360"/>
                  </a:lnTo>
                  <a:lnTo>
                    <a:pt x="2350338" y="594360"/>
                  </a:lnTo>
                  <a:lnTo>
                    <a:pt x="3505200" y="594360"/>
                  </a:lnTo>
                  <a:lnTo>
                    <a:pt x="3505200" y="553416"/>
                  </a:lnTo>
                  <a:lnTo>
                    <a:pt x="2239944" y="553416"/>
                  </a:lnTo>
                  <a:lnTo>
                    <a:pt x="2239944" y="553416"/>
                  </a:lnTo>
                  <a:lnTo>
                    <a:pt x="971893" y="553416"/>
                  </a:lnTo>
                  <a:cubicBezTo>
                    <a:pt x="908871" y="553416"/>
                    <a:pt x="854798" y="523696"/>
                    <a:pt x="831701" y="481340"/>
                  </a:cubicBezTo>
                  <a:lnTo>
                    <a:pt x="819744" y="435404"/>
                  </a:lnTo>
                  <a:lnTo>
                    <a:pt x="831701" y="389468"/>
                  </a:lnTo>
                  <a:cubicBezTo>
                    <a:pt x="854798" y="347111"/>
                    <a:pt x="908871" y="317391"/>
                    <a:pt x="971893" y="317391"/>
                  </a:cubicBezTo>
                  <a:lnTo>
                    <a:pt x="1193974" y="317391"/>
                  </a:lnTo>
                  <a:lnTo>
                    <a:pt x="1193974" y="317913"/>
                  </a:lnTo>
                  <a:lnTo>
                    <a:pt x="2706748" y="317913"/>
                  </a:lnTo>
                  <a:cubicBezTo>
                    <a:pt x="2819931" y="317913"/>
                    <a:pt x="2911684" y="246746"/>
                    <a:pt x="2911684" y="158957"/>
                  </a:cubicBezTo>
                  <a:cubicBezTo>
                    <a:pt x="2911684" y="71167"/>
                    <a:pt x="2819931" y="0"/>
                    <a:pt x="2706748" y="0"/>
                  </a:cubicBezTo>
                  <a:lnTo>
                    <a:pt x="1265256" y="0"/>
                  </a:lnTo>
                  <a:lnTo>
                    <a:pt x="1193974" y="0"/>
                  </a:lnTo>
                  <a:lnTo>
                    <a:pt x="0" y="0"/>
                  </a:lnTo>
                  <a:lnTo>
                    <a:pt x="0" y="40944"/>
                  </a:lnTo>
                  <a:lnTo>
                    <a:pt x="1265256" y="40944"/>
                  </a:lnTo>
                  <a:lnTo>
                    <a:pt x="1265256" y="40944"/>
                  </a:lnTo>
                  <a:lnTo>
                    <a:pt x="2572420" y="40944"/>
                  </a:lnTo>
                  <a:cubicBezTo>
                    <a:pt x="2635442" y="40944"/>
                    <a:pt x="2689515" y="70664"/>
                    <a:pt x="2712612" y="113021"/>
                  </a:cubicBezTo>
                  <a:lnTo>
                    <a:pt x="2724569" y="158957"/>
                  </a:lnTo>
                  <a:lnTo>
                    <a:pt x="2712612" y="204893"/>
                  </a:lnTo>
                  <a:cubicBezTo>
                    <a:pt x="2689515" y="247249"/>
                    <a:pt x="2635442" y="276970"/>
                    <a:pt x="2572420" y="276970"/>
                  </a:cubicBezTo>
                  <a:lnTo>
                    <a:pt x="2350338" y="276970"/>
                  </a:lnTo>
                  <a:lnTo>
                    <a:pt x="2350338" y="276447"/>
                  </a:lnTo>
                  <a:lnTo>
                    <a:pt x="837564" y="276447"/>
                  </a:lnTo>
                  <a:cubicBezTo>
                    <a:pt x="724381" y="276447"/>
                    <a:pt x="632628" y="347614"/>
                    <a:pt x="632628" y="435404"/>
                  </a:cubicBezTo>
                  <a:cubicBezTo>
                    <a:pt x="632628" y="523193"/>
                    <a:pt x="724381" y="594360"/>
                    <a:pt x="837564" y="5943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4" name="任意多边形 13"/>
            <p:cNvSpPr/>
            <p:nvPr/>
          </p:nvSpPr>
          <p:spPr>
            <a:xfrm flipV="1">
              <a:off x="11238215" y="511698"/>
              <a:ext cx="953783" cy="128551"/>
            </a:xfrm>
            <a:custGeom>
              <a:avLst/>
              <a:gdLst>
                <a:gd name="connsiteX0" fmla="*/ 293024 w 953627"/>
                <a:gd name="connsiteY0" fmla="*/ 129693 h 129693"/>
                <a:gd name="connsiteX1" fmla="*/ 783649 w 953627"/>
                <a:gd name="connsiteY1" fmla="*/ 129693 h 129693"/>
                <a:gd name="connsiteX2" fmla="*/ 822271 w 953627"/>
                <a:gd name="connsiteY2" fmla="*/ 129693 h 129693"/>
                <a:gd name="connsiteX3" fmla="*/ 953627 w 953627"/>
                <a:gd name="connsiteY3" fmla="*/ 129693 h 129693"/>
                <a:gd name="connsiteX4" fmla="*/ 953627 w 953627"/>
                <a:gd name="connsiteY4" fmla="*/ 120759 h 129693"/>
                <a:gd name="connsiteX5" fmla="*/ 783649 w 953627"/>
                <a:gd name="connsiteY5" fmla="*/ 120759 h 129693"/>
                <a:gd name="connsiteX6" fmla="*/ 340019 w 953627"/>
                <a:gd name="connsiteY6" fmla="*/ 120759 h 129693"/>
                <a:gd name="connsiteX7" fmla="*/ 290972 w 953627"/>
                <a:gd name="connsiteY7" fmla="*/ 105031 h 129693"/>
                <a:gd name="connsiteX8" fmla="*/ 286789 w 953627"/>
                <a:gd name="connsiteY8" fmla="*/ 95008 h 129693"/>
                <a:gd name="connsiteX9" fmla="*/ 290972 w 953627"/>
                <a:gd name="connsiteY9" fmla="*/ 84984 h 129693"/>
                <a:gd name="connsiteX10" fmla="*/ 340019 w 953627"/>
                <a:gd name="connsiteY10" fmla="*/ 69257 h 129693"/>
                <a:gd name="connsiteX11" fmla="*/ 417714 w 953627"/>
                <a:gd name="connsiteY11" fmla="*/ 69257 h 129693"/>
                <a:gd name="connsiteX12" fmla="*/ 417714 w 953627"/>
                <a:gd name="connsiteY12" fmla="*/ 69370 h 129693"/>
                <a:gd name="connsiteX13" fmla="*/ 946962 w 953627"/>
                <a:gd name="connsiteY13" fmla="*/ 69370 h 129693"/>
                <a:gd name="connsiteX14" fmla="*/ 953627 w 953627"/>
                <a:gd name="connsiteY14" fmla="*/ 68035 h 129693"/>
                <a:gd name="connsiteX15" fmla="*/ 953627 w 953627"/>
                <a:gd name="connsiteY15" fmla="*/ 1336 h 129693"/>
                <a:gd name="connsiteX16" fmla="*/ 946962 w 953627"/>
                <a:gd name="connsiteY16" fmla="*/ 0 h 129693"/>
                <a:gd name="connsiteX17" fmla="*/ 442653 w 953627"/>
                <a:gd name="connsiteY17" fmla="*/ 0 h 129693"/>
                <a:gd name="connsiteX18" fmla="*/ 417714 w 953627"/>
                <a:gd name="connsiteY18" fmla="*/ 0 h 129693"/>
                <a:gd name="connsiteX19" fmla="*/ 0 w 953627"/>
                <a:gd name="connsiteY19" fmla="*/ 0 h 129693"/>
                <a:gd name="connsiteX20" fmla="*/ 0 w 953627"/>
                <a:gd name="connsiteY20" fmla="*/ 8934 h 129693"/>
                <a:gd name="connsiteX21" fmla="*/ 442653 w 953627"/>
                <a:gd name="connsiteY21" fmla="*/ 8934 h 129693"/>
                <a:gd name="connsiteX22" fmla="*/ 899967 w 953627"/>
                <a:gd name="connsiteY22" fmla="*/ 8934 h 129693"/>
                <a:gd name="connsiteX23" fmla="*/ 949013 w 953627"/>
                <a:gd name="connsiteY23" fmla="*/ 24662 h 129693"/>
                <a:gd name="connsiteX24" fmla="*/ 953197 w 953627"/>
                <a:gd name="connsiteY24" fmla="*/ 34685 h 129693"/>
                <a:gd name="connsiteX25" fmla="*/ 949013 w 953627"/>
                <a:gd name="connsiteY25" fmla="*/ 44709 h 129693"/>
                <a:gd name="connsiteX26" fmla="*/ 899967 w 953627"/>
                <a:gd name="connsiteY26" fmla="*/ 60437 h 129693"/>
                <a:gd name="connsiteX27" fmla="*/ 822271 w 953627"/>
                <a:gd name="connsiteY27" fmla="*/ 60437 h 129693"/>
                <a:gd name="connsiteX28" fmla="*/ 822271 w 953627"/>
                <a:gd name="connsiteY28" fmla="*/ 60322 h 129693"/>
                <a:gd name="connsiteX29" fmla="*/ 293024 w 953627"/>
                <a:gd name="connsiteY29" fmla="*/ 60322 h 129693"/>
                <a:gd name="connsiteX30" fmla="*/ 221326 w 953627"/>
                <a:gd name="connsiteY30" fmla="*/ 95008 h 129693"/>
                <a:gd name="connsiteX31" fmla="*/ 293024 w 953627"/>
                <a:gd name="connsiteY31" fmla="*/ 129693 h 1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53627" h="129693">
                  <a:moveTo>
                    <a:pt x="293024" y="129693"/>
                  </a:moveTo>
                  <a:lnTo>
                    <a:pt x="783649" y="129693"/>
                  </a:lnTo>
                  <a:lnTo>
                    <a:pt x="822271" y="129693"/>
                  </a:lnTo>
                  <a:lnTo>
                    <a:pt x="953627" y="129693"/>
                  </a:lnTo>
                  <a:lnTo>
                    <a:pt x="953627" y="120759"/>
                  </a:lnTo>
                  <a:lnTo>
                    <a:pt x="783649" y="120759"/>
                  </a:lnTo>
                  <a:lnTo>
                    <a:pt x="340019" y="120759"/>
                  </a:lnTo>
                  <a:cubicBezTo>
                    <a:pt x="317971" y="120759"/>
                    <a:pt x="299053" y="114274"/>
                    <a:pt x="290972" y="105031"/>
                  </a:cubicBezTo>
                  <a:lnTo>
                    <a:pt x="286789" y="95008"/>
                  </a:lnTo>
                  <a:lnTo>
                    <a:pt x="290972" y="84984"/>
                  </a:lnTo>
                  <a:cubicBezTo>
                    <a:pt x="299053" y="75742"/>
                    <a:pt x="317971" y="69257"/>
                    <a:pt x="340019" y="69257"/>
                  </a:cubicBezTo>
                  <a:lnTo>
                    <a:pt x="417714" y="69257"/>
                  </a:lnTo>
                  <a:lnTo>
                    <a:pt x="417714" y="69370"/>
                  </a:lnTo>
                  <a:lnTo>
                    <a:pt x="946962" y="69370"/>
                  </a:lnTo>
                  <a:lnTo>
                    <a:pt x="953627" y="68035"/>
                  </a:lnTo>
                  <a:lnTo>
                    <a:pt x="953627" y="1336"/>
                  </a:lnTo>
                  <a:lnTo>
                    <a:pt x="946962" y="0"/>
                  </a:lnTo>
                  <a:lnTo>
                    <a:pt x="442653" y="0"/>
                  </a:lnTo>
                  <a:lnTo>
                    <a:pt x="417714" y="0"/>
                  </a:lnTo>
                  <a:lnTo>
                    <a:pt x="0" y="0"/>
                  </a:lnTo>
                  <a:lnTo>
                    <a:pt x="0" y="8934"/>
                  </a:lnTo>
                  <a:lnTo>
                    <a:pt x="442653" y="8934"/>
                  </a:lnTo>
                  <a:lnTo>
                    <a:pt x="899967" y="8934"/>
                  </a:lnTo>
                  <a:cubicBezTo>
                    <a:pt x="922015" y="8934"/>
                    <a:pt x="940933" y="15419"/>
                    <a:pt x="949013" y="24662"/>
                  </a:cubicBezTo>
                  <a:lnTo>
                    <a:pt x="953197" y="34685"/>
                  </a:lnTo>
                  <a:lnTo>
                    <a:pt x="949013" y="44709"/>
                  </a:lnTo>
                  <a:cubicBezTo>
                    <a:pt x="940933" y="53951"/>
                    <a:pt x="922015" y="60437"/>
                    <a:pt x="899967" y="60437"/>
                  </a:cubicBezTo>
                  <a:lnTo>
                    <a:pt x="822271" y="60437"/>
                  </a:lnTo>
                  <a:lnTo>
                    <a:pt x="822271" y="60322"/>
                  </a:lnTo>
                  <a:lnTo>
                    <a:pt x="293024" y="60322"/>
                  </a:lnTo>
                  <a:cubicBezTo>
                    <a:pt x="253426" y="60322"/>
                    <a:pt x="221326" y="75851"/>
                    <a:pt x="221326" y="95008"/>
                  </a:cubicBezTo>
                  <a:cubicBezTo>
                    <a:pt x="221326" y="114164"/>
                    <a:pt x="253426" y="129693"/>
                    <a:pt x="293024" y="12969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5" name="矩形 14"/>
          <p:cNvSpPr/>
          <p:nvPr/>
        </p:nvSpPr>
        <p:spPr>
          <a:xfrm>
            <a:off x="3036888" y="3262313"/>
            <a:ext cx="5989638" cy="369888"/>
          </a:xfrm>
          <a:prstGeom prst="rect">
            <a:avLst/>
          </a:prstGeom>
          <a:blipFill>
            <a:blip r:embed="rId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4038" name="图片 35"/>
          <p:cNvPicPr>
            <a:picLocks noChangeAspect="1"/>
          </p:cNvPicPr>
          <p:nvPr/>
        </p:nvPicPr>
        <p:blipFill>
          <a:blip r:embed="rId5"/>
          <a:stretch>
            <a:fillRect/>
          </a:stretch>
        </p:blipFill>
        <p:spPr>
          <a:xfrm>
            <a:off x="3036888" y="1963738"/>
            <a:ext cx="5989637" cy="1262062"/>
          </a:xfrm>
          <a:prstGeom prst="rect">
            <a:avLst/>
          </a:prstGeom>
          <a:blipFill rotWithShape="1">
            <a:blip r:embed="rId4"/>
          </a:blipFill>
          <a:ln w="9525">
            <a:noFill/>
          </a:ln>
        </p:spPr>
      </p:pic>
      <p:pic>
        <p:nvPicPr>
          <p:cNvPr id="44039" name="图片 36"/>
          <p:cNvPicPr>
            <a:picLocks noChangeAspect="1"/>
          </p:cNvPicPr>
          <p:nvPr/>
        </p:nvPicPr>
        <p:blipFill>
          <a:blip r:embed="rId6"/>
          <a:stretch>
            <a:fillRect/>
          </a:stretch>
        </p:blipFill>
        <p:spPr>
          <a:xfrm>
            <a:off x="9118600" y="1963738"/>
            <a:ext cx="206375" cy="1668462"/>
          </a:xfrm>
          <a:prstGeom prst="rect">
            <a:avLst/>
          </a:prstGeom>
          <a:noFill/>
          <a:ln w="9525">
            <a:noFill/>
          </a:ln>
        </p:spPr>
      </p:pic>
      <p:pic>
        <p:nvPicPr>
          <p:cNvPr id="44040" name="图片 37"/>
          <p:cNvPicPr>
            <a:picLocks noChangeAspect="1"/>
          </p:cNvPicPr>
          <p:nvPr/>
        </p:nvPicPr>
        <p:blipFill>
          <a:blip r:embed="rId6"/>
          <a:stretch>
            <a:fillRect/>
          </a:stretch>
        </p:blipFill>
        <p:spPr>
          <a:xfrm>
            <a:off x="2741613" y="1963738"/>
            <a:ext cx="206375" cy="1668462"/>
          </a:xfrm>
          <a:prstGeom prst="rect">
            <a:avLst/>
          </a:prstGeom>
          <a:noFill/>
          <a:ln w="9525">
            <a:noFill/>
          </a:ln>
        </p:spPr>
      </p:pic>
      <p:sp>
        <p:nvSpPr>
          <p:cNvPr id="19" name="矩形 18"/>
          <p:cNvSpPr/>
          <p:nvPr/>
        </p:nvSpPr>
        <p:spPr>
          <a:xfrm rot="5400000">
            <a:off x="5127625" y="-963612"/>
            <a:ext cx="1862138" cy="7513638"/>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0" name="矩形 19"/>
          <p:cNvSpPr/>
          <p:nvPr/>
        </p:nvSpPr>
        <p:spPr>
          <a:xfrm rot="5400000">
            <a:off x="9638506" y="1685131"/>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1" name="矩形 20"/>
          <p:cNvSpPr/>
          <p:nvPr/>
        </p:nvSpPr>
        <p:spPr>
          <a:xfrm rot="5400000">
            <a:off x="9639300" y="3568700"/>
            <a:ext cx="354013"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2" name="矩形 21"/>
          <p:cNvSpPr/>
          <p:nvPr/>
        </p:nvSpPr>
        <p:spPr>
          <a:xfrm rot="5400000">
            <a:off x="2124869" y="1662906"/>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3" name="矩形 22"/>
          <p:cNvSpPr/>
          <p:nvPr/>
        </p:nvSpPr>
        <p:spPr>
          <a:xfrm rot="5400000">
            <a:off x="2124869" y="3547269"/>
            <a:ext cx="355600" cy="354013"/>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 name="标题 1"/>
          <p:cNvSpPr>
            <a:spLocks noGrp="1"/>
          </p:cNvSpPr>
          <p:nvPr>
            <p:ph type="title" hasCustomPrompt="1"/>
          </p:nvPr>
        </p:nvSpPr>
        <p:spPr>
          <a:xfrm>
            <a:off x="3037147" y="2204344"/>
            <a:ext cx="5989257" cy="833178"/>
          </a:xfrm>
        </p:spPr>
        <p:txBody>
          <a:bodyPr lIns="90000" tIns="46800" rIns="90000" bIns="46800">
            <a:normAutofit/>
          </a:bodyPr>
          <a:lstStyle>
            <a:lvl1pPr algn="dist">
              <a:defRPr sz="4000">
                <a:solidFill>
                  <a:schemeClr val="bg1"/>
                </a:solidFill>
              </a:defRPr>
            </a:lvl1pPr>
          </a:lstStyle>
          <a:p>
            <a:r>
              <a:rPr lang="zh-CN" altLang="en-US" noProof="1"/>
              <a:t>单击此处编辑标题</a:t>
            </a:r>
            <a:endParaRPr lang="zh-CN" altLang="en-US" noProof="1"/>
          </a:p>
        </p:txBody>
      </p:sp>
      <p:sp>
        <p:nvSpPr>
          <p:cNvPr id="47" name="文本占位符 46"/>
          <p:cNvSpPr>
            <a:spLocks noGrp="1"/>
          </p:cNvSpPr>
          <p:nvPr>
            <p:ph type="body" sz="quarter" idx="15" hasCustomPrompt="1"/>
          </p:nvPr>
        </p:nvSpPr>
        <p:spPr>
          <a:xfrm>
            <a:off x="3032383" y="3236083"/>
            <a:ext cx="2995200" cy="424732"/>
          </a:xfrm>
        </p:spPr>
        <p:txBody>
          <a:bodyPr lIns="90000" tIns="46800" rIns="90000" bIns="46800">
            <a:normAutofit/>
          </a:bodyPr>
          <a:lstStyle>
            <a:lvl1pPr marL="0" indent="0" algn="r">
              <a:buNone/>
              <a:defRPr sz="1800">
                <a:solidFill>
                  <a:schemeClr val="bg1"/>
                </a:solidFill>
              </a:defRPr>
            </a:lvl1pPr>
          </a:lstStyle>
          <a:p>
            <a:pPr lvl="0"/>
            <a:r>
              <a:rPr lang="zh-CN" altLang="en-US" noProof="1"/>
              <a:t>单击此处编辑文本</a:t>
            </a:r>
            <a:endParaRPr lang="zh-CN" altLang="en-US" noProof="1"/>
          </a:p>
        </p:txBody>
      </p:sp>
      <p:sp>
        <p:nvSpPr>
          <p:cNvPr id="51" name="文本占位符 50"/>
          <p:cNvSpPr>
            <a:spLocks noGrp="1"/>
          </p:cNvSpPr>
          <p:nvPr>
            <p:ph type="body" sz="quarter" idx="16" hasCustomPrompt="1"/>
          </p:nvPr>
        </p:nvSpPr>
        <p:spPr>
          <a:xfrm>
            <a:off x="6037447" y="3236702"/>
            <a:ext cx="2995200" cy="424732"/>
          </a:xfrm>
        </p:spPr>
        <p:txBody>
          <a:bodyPr lIns="90000" tIns="46800" rIns="90000" bIns="46800" anchor="ctr">
            <a:normAutofit/>
          </a:bodyPr>
          <a:lstStyle>
            <a:lvl1pPr marL="0" indent="0">
              <a:buNone/>
              <a:defRPr sz="1800">
                <a:solidFill>
                  <a:schemeClr val="bg1"/>
                </a:solidFill>
              </a:defRPr>
            </a:lvl1pPr>
            <a:lvl2pPr marL="457200" indent="0">
              <a:buNone/>
              <a:defRPr/>
            </a:lvl2pPr>
            <a:lvl3pPr marL="914400" indent="0">
              <a:buNone/>
              <a:defRPr/>
            </a:lvl3pPr>
          </a:lstStyle>
          <a:p>
            <a:pPr lvl="0"/>
            <a:r>
              <a:rPr lang="zh-CN" altLang="en-US" noProof="1"/>
              <a:t>单击此处编辑文本</a:t>
            </a:r>
            <a:endParaRPr lang="zh-CN" altLang="en-US" noProof="1"/>
          </a:p>
        </p:txBody>
      </p:sp>
      <p:sp>
        <p:nvSpPr>
          <p:cNvPr id="24" name="日期占位符 2"/>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ea"/>
            </a:endParaRPr>
          </a:p>
        </p:txBody>
      </p:sp>
      <p:sp>
        <p:nvSpPr>
          <p:cNvPr id="25" name="页脚占位符 3"/>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defRPr>
                <a:solidFill>
                  <a:prstClr val="black">
                    <a:tint val="75000"/>
                  </a:prst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Arial" panose="020B0604020202020204" pitchFamily="34" charset="0"/>
              <a:ea typeface="黑体" panose="02010609060101010101" pitchFamily="49" charset="-122"/>
              <a:cs typeface="+mn-cs"/>
            </a:endParaRPr>
          </a:p>
        </p:txBody>
      </p:sp>
      <p:sp>
        <p:nvSpPr>
          <p:cNvPr id="26" name="灯片编号占位符 4"/>
          <p:cNvSpPr>
            <a:spLocks noGrp="1"/>
          </p:cNvSpPr>
          <p:nvPr>
            <p:ph type="sldNum" sz="quarter" idx="4"/>
          </p:nvPr>
        </p:nvSpPr>
        <p:spPr>
          <a:xfrm>
            <a:off x="8610600" y="6356350"/>
            <a:ext cx="2743200" cy="365125"/>
          </a:xfrm>
          <a:prstGeom prst="rect">
            <a:avLst/>
          </a:prstGeom>
        </p:spPr>
        <p:txBody>
          <a:bodyPr vert="horz" wrap="square" lIns="90000" tIns="46800" rIns="90000" bIns="46800" numCol="1" anchor="ctr" anchorCtr="0" compatLnSpc="1"/>
          <a:p>
            <a:pPr algn="r">
              <a:lnSpc>
                <a:spcPct val="120000"/>
              </a:lnSpc>
            </a:pPr>
            <a:fld id="{9A0DB2DC-4C9A-4742-B13C-FB6460FD3503}" type="slidenum">
              <a:rPr lang="zh-CN" altLang="en-US" dirty="0">
                <a:solidFill>
                  <a:srgbClr val="898989"/>
                </a:solidFill>
              </a:rPr>
            </a:fld>
            <a:endParaRPr lang="zh-CN" altLang="en-US"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622300"/>
            <a:ext cx="4165200" cy="1600200"/>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5184000" y="6223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839787" y="22225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52100" y="365125"/>
            <a:ext cx="901700" cy="5811838"/>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95250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7.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5" Type="http://schemas.openxmlformats.org/officeDocument/2006/relationships/theme" Target="../theme/theme10.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image" Target="../media/image7.png"/><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1.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image" Target="../media/image7.png"/><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2.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image" Target="../media/image7.png"/><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5" Type="http://schemas.openxmlformats.org/officeDocument/2006/relationships/theme" Target="../theme/theme13.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image" Target="../media/image7.png"/><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7.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7.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7.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7.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image" Target="../media/image7.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7.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5" Type="http://schemas.openxmlformats.org/officeDocument/2006/relationships/theme" Target="../theme/theme8.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image" Target="../media/image7.png"/><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5" Type="http://schemas.openxmlformats.org/officeDocument/2006/relationships/theme" Target="../theme/theme9.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image" Target="../media/image7.png"/><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1026"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defRPr sz="1200" noProof="1" smtClean="0">
                <a:solidFill>
                  <a:schemeClr val="tx1">
                    <a:lumMod val="50000"/>
                    <a:lumOff val="50000"/>
                  </a:schemeClr>
                </a:solidFill>
                <a:latin typeface="+mn-lt"/>
                <a:ea typeface="+mn-ea"/>
              </a:defRPr>
            </a:lvl1pPr>
          </a:lstStyle>
          <a:p>
            <a:pPr marL="0" marR="0" lvl="0" indent="0" algn="l" defTabSz="914400" rtl="0" eaLnBrk="1" fontAlgn="auto"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defRPr sz="1200" noProof="1">
                <a:solidFill>
                  <a:schemeClr val="tx1">
                    <a:lumMod val="50000"/>
                    <a:lumOff val="50000"/>
                  </a:scheme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10242"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43"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11266"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1267"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12290"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2291"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13314"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3315"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2050"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3074"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3075"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4098"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4099"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5122"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5123"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6146"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6147"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7170"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7171"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8194"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8195"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FigureOut">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1"/>
        </a:blipFill>
        <a:effectLst/>
      </p:bgPr>
    </p:bg>
    <p:spTree>
      <p:nvGrpSpPr>
        <p:cNvPr id="1" name=""/>
        <p:cNvGrpSpPr/>
        <p:nvPr/>
      </p:nvGrpSpPr>
      <p:grpSpPr/>
      <p:sp>
        <p:nvSpPr>
          <p:cNvPr id="9218"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9219"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tx1">
                    <a:lumMod val="50000"/>
                    <a:lumOff val="50000"/>
                  </a:schemeClr>
                </a:solidFill>
                <a:latin typeface="Arial" panose="020B0604020202020204" pitchFamily="34" charset="0"/>
                <a:ea typeface="黑体" panose="02010609060101010101" pitchFamily="49" charset="-122"/>
                <a:cs typeface="+mn-ea"/>
              </a:defRPr>
            </a:lvl1pPr>
          </a:lstStyle>
          <a:p>
            <a:pPr marL="0" marR="0" lvl="0" indent="0" algn="l" defTabSz="914400" rtl="0" eaLnBrk="1" fontAlgn="base" latinLnBrk="0" hangingPunct="1">
              <a:lnSpc>
                <a:spcPct val="120000"/>
              </a:lnSpc>
              <a:spcBef>
                <a:spcPct val="0"/>
              </a:spcBef>
              <a:spcAft>
                <a:spcPct val="0"/>
              </a:spcAft>
              <a:buClrTx/>
              <a:buSzTx/>
              <a:buFontTx/>
              <a:buNone/>
              <a:defRPr/>
            </a:pPr>
            <a:fld id="{A77639FF-E68A-416A-B53A-9A76AB5C410C}" type="datetime1">
              <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rPr>
            </a:fld>
            <a:endParaRPr kumimoji="0" lang="zh-CN" altLang="en-US" sz="120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noProof="1">
                <a:solidFill>
                  <a:schemeClr val="tx1">
                    <a:lumMod val="50000"/>
                    <a:lumOff val="50000"/>
                  </a:schemeClr>
                </a:solidFill>
              </a:defRPr>
            </a:lvl1pPr>
          </a:lstStyle>
          <a:p>
            <a:pPr marL="0" marR="0" lvl="0" indent="0" algn="ctr" defTabSz="914400" rtl="0" eaLnBrk="1" fontAlgn="base"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08080"/>
                </a:solidFill>
              </a:defRPr>
            </a:lvl1pPr>
          </a:lstStyle>
          <a:p>
            <a:pPr lvl="0" eaLnBrk="1" hangingPunct="1">
              <a:lnSpc>
                <a:spcPct val="12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hf sldNum="0" hdr="0" ftr="0" dt="0"/>
  <p:txStyles>
    <p:titleStyle>
      <a:lvl1pPr algn="l" rtl="0" fontAlgn="base">
        <a:lnSpc>
          <a:spcPct val="120000"/>
        </a:lnSpc>
        <a:spcBef>
          <a:spcPct val="0"/>
        </a:spcBef>
        <a:spcAft>
          <a:spcPct val="0"/>
        </a:spcAft>
        <a:defRPr sz="4400" kern="1200">
          <a:solidFill>
            <a:schemeClr val="tx1"/>
          </a:solidFill>
          <a:latin typeface="+mj-lt"/>
          <a:ea typeface="黑体" panose="02010609060101010101" pitchFamily="49" charset="-122"/>
          <a:cs typeface="+mj-cs"/>
        </a:defRPr>
      </a:lvl1pPr>
      <a:lvl2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l" rtl="0" fontAlgn="base">
        <a:lnSpc>
          <a:spcPct val="120000"/>
        </a:lnSpc>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kern="1200">
          <a:solidFill>
            <a:schemeClr val="tx1"/>
          </a:solidFill>
          <a:latin typeface="+mn-lt"/>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2" Type="http://schemas.openxmlformats.org/officeDocument/2006/relationships/notesSlide" Target="../notesSlides/notesSlide2.xml"/><Relationship Id="rId21" Type="http://schemas.openxmlformats.org/officeDocument/2006/relationships/slideLayout" Target="../slideLayouts/slideLayout127.xml"/><Relationship Id="rId20" Type="http://schemas.openxmlformats.org/officeDocument/2006/relationships/tags" Target="../tags/tag62.xml"/><Relationship Id="rId2" Type="http://schemas.openxmlformats.org/officeDocument/2006/relationships/tags" Target="../tags/tag44.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tags" Target="../tags/tag64.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2.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ctrTitle" hasCustomPrompt="1"/>
            <p:custDataLst>
              <p:tags r:id="rId1"/>
            </p:custDataLst>
          </p:nvPr>
        </p:nvSpPr>
        <p:spPr>
          <a:xfrm>
            <a:off x="3101975" y="2251075"/>
            <a:ext cx="5962650" cy="869950"/>
          </a:xfrm>
          <a:ln/>
        </p:spPr>
        <p:txBody>
          <a:bodyPr vert="horz" wrap="square" lIns="90000" tIns="46800" rIns="90000" bIns="46800" anchor="t"/>
          <a:p>
            <a:pPr eaLnBrk="1" hangingPunct="1"/>
            <a:r>
              <a:rPr lang="zh-CN" altLang="en-US" kern="1200" dirty="0">
                <a:latin typeface="+mj-lt"/>
                <a:ea typeface="黑体" panose="02010609060101010101" pitchFamily="49" charset="-122"/>
                <a:cs typeface="+mj-cs"/>
              </a:rPr>
              <a:t>射雕英雄传</a:t>
            </a:r>
            <a:endParaRPr lang="zh-CN" altLang="en-US" kern="1200" dirty="0">
              <a:latin typeface="+mj-lt"/>
              <a:ea typeface="黑体" panose="02010609060101010101" pitchFamily="49" charset="-122"/>
              <a:cs typeface="+mj-cs"/>
            </a:endParaRPr>
          </a:p>
        </p:txBody>
      </p:sp>
      <p:sp>
        <p:nvSpPr>
          <p:cNvPr id="54275" name="文本占位符 2"/>
          <p:cNvSpPr>
            <a:spLocks noGrp="1"/>
          </p:cNvSpPr>
          <p:nvPr>
            <p:ph type="body" sz="quarter" idx="13" hasCustomPrompt="1"/>
            <p:custDataLst>
              <p:tags r:id="rId2"/>
            </p:custDataLst>
          </p:nvPr>
        </p:nvSpPr>
        <p:spPr>
          <a:xfrm>
            <a:off x="3025775" y="3235325"/>
            <a:ext cx="5916613" cy="423863"/>
          </a:xfrm>
          <a:ln/>
        </p:spPr>
        <p:txBody>
          <a:bodyPr vert="horz" wrap="square" lIns="90000" tIns="46800" rIns="90000" bIns="46800" anchor="ctr"/>
          <a:p>
            <a:pPr eaLnBrk="1" hangingPunct="1"/>
            <a:endParaRPr lang="zh-CN" altLang="en-US" kern="1200" dirty="0">
              <a:latin typeface="+mn-lt"/>
              <a:ea typeface="黑体" panose="02010609060101010101" pitchFamily="49" charset="-122"/>
              <a:cs typeface="+mn-cs"/>
            </a:endParaRPr>
          </a:p>
        </p:txBody>
      </p:sp>
    </p:spTree>
    <p:custDataLst>
      <p:tags r:id="rId3"/>
    </p:custDataLst>
  </p:cSld>
  <p:clrMapOvr>
    <a:masterClrMapping/>
  </p:clrMapOvr>
  <p:transition spd="slow" advTm="1000">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任意多边形 17"/>
          <p:cNvSpPr/>
          <p:nvPr>
            <p:custDataLst>
              <p:tags r:id="rId1"/>
            </p:custDataLst>
          </p:nvPr>
        </p:nvSpPr>
        <p:spPr>
          <a:xfrm>
            <a:off x="6350" y="0"/>
            <a:ext cx="6342063" cy="6858000"/>
          </a:xfrm>
          <a:custGeom>
            <a:avLst/>
            <a:gdLst>
              <a:gd name="txL" fmla="*/ 0 w 5437991"/>
              <a:gd name="txT" fmla="*/ 0 h 6858000"/>
              <a:gd name="txR" fmla="*/ 5437991 w 5437991"/>
              <a:gd name="txB" fmla="*/ 6858000 h 6858000"/>
            </a:gdLst>
            <a:ahLst/>
            <a:cxnLst>
              <a:cxn ang="0">
                <a:pos x="0" y="0"/>
              </a:cxn>
              <a:cxn ang="0">
                <a:pos x="5437991" y="0"/>
              </a:cxn>
              <a:cxn ang="0">
                <a:pos x="1633127" y="6858000"/>
              </a:cxn>
              <a:cxn ang="0">
                <a:pos x="0" y="6858000"/>
              </a:cxn>
              <a:cxn ang="0">
                <a:pos x="0" y="0"/>
              </a:cxn>
            </a:cxnLst>
            <a:rect l="txL" t="txT" r="txR" b="txB"/>
            <a:pathLst>
              <a:path w="5437991" h="6858000">
                <a:moveTo>
                  <a:pt x="0" y="0"/>
                </a:moveTo>
                <a:lnTo>
                  <a:pt x="5437991" y="0"/>
                </a:lnTo>
                <a:lnTo>
                  <a:pt x="1633127" y="6858000"/>
                </a:lnTo>
                <a:lnTo>
                  <a:pt x="0" y="6858000"/>
                </a:lnTo>
                <a:lnTo>
                  <a:pt x="0" y="0"/>
                </a:lnTo>
                <a:close/>
              </a:path>
            </a:pathLst>
          </a:custGeom>
          <a:solidFill>
            <a:srgbClr val="9DC3E6">
              <a:alpha val="100000"/>
            </a:srgbClr>
          </a:solidFill>
          <a:ln w="9525">
            <a:noFill/>
          </a:ln>
        </p:spPr>
        <p:txBody>
          <a:bodyPr/>
          <a:p>
            <a:endParaRPr lang="zh-CN" altLang="en-US"/>
          </a:p>
        </p:txBody>
      </p:sp>
      <p:grpSp>
        <p:nvGrpSpPr>
          <p:cNvPr id="55299" name="组合 8"/>
          <p:cNvGrpSpPr/>
          <p:nvPr/>
        </p:nvGrpSpPr>
        <p:grpSpPr>
          <a:xfrm>
            <a:off x="5126038" y="990600"/>
            <a:ext cx="5603875" cy="806450"/>
            <a:chOff x="4681176" y="1579563"/>
            <a:chExt cx="5390240" cy="735012"/>
          </a:xfrm>
        </p:grpSpPr>
        <p:sp>
          <p:nvSpPr>
            <p:cNvPr id="55319" name="椭圆 25"/>
            <p:cNvSpPr/>
            <p:nvPr>
              <p:custDataLst>
                <p:tags r:id="rId2"/>
              </p:custDataLst>
            </p:nvPr>
          </p:nvSpPr>
          <p:spPr>
            <a:xfrm>
              <a:off x="4681176" y="1579563"/>
              <a:ext cx="736600" cy="735012"/>
            </a:xfrm>
            <a:prstGeom prst="ellipse">
              <a:avLst/>
            </a:prstGeom>
            <a:solidFill>
              <a:srgbClr val="FFFFFF"/>
            </a:solidFill>
            <a:ln w="9525">
              <a:noFill/>
            </a:ln>
          </p:spPr>
          <p:txBody>
            <a:bodyPr anchor="ctr"/>
            <a:p>
              <a:pPr algn="ctr">
                <a:lnSpc>
                  <a:spcPct val="90000"/>
                </a:lnSpc>
                <a:buFont typeface="Arial" panose="020B0604020202020204" pitchFamily="34" charset="0"/>
                <a:buNone/>
              </a:pPr>
              <a:endParaRPr lang="zh-CN" altLang="en-US" dirty="0">
                <a:solidFill>
                  <a:srgbClr val="FFFFFF"/>
                </a:solidFill>
                <a:latin typeface="Arial" panose="020B0604020202020204" pitchFamily="34" charset="0"/>
              </a:endParaRPr>
            </a:p>
          </p:txBody>
        </p:sp>
        <p:sp>
          <p:nvSpPr>
            <p:cNvPr id="55320" name="椭圆 31"/>
            <p:cNvSpPr/>
            <p:nvPr>
              <p:custDataLst>
                <p:tags r:id="rId3"/>
              </p:custDataLst>
            </p:nvPr>
          </p:nvSpPr>
          <p:spPr>
            <a:xfrm>
              <a:off x="4735151" y="1631950"/>
              <a:ext cx="628650" cy="630238"/>
            </a:xfrm>
            <a:prstGeom prst="ellipse">
              <a:avLst/>
            </a:prstGeom>
            <a:solidFill>
              <a:schemeClr val="accent2"/>
            </a:solidFill>
            <a:ln w="9525">
              <a:noFill/>
            </a:ln>
          </p:spPr>
          <p:txBody>
            <a:bodyPr lIns="0" tIns="0" rIns="0" bIns="0" anchor="ctr"/>
            <a:p>
              <a:pPr algn="ctr">
                <a:lnSpc>
                  <a:spcPct val="90000"/>
                </a:lnSpc>
                <a:buFont typeface="Arial" panose="020B0604020202020204" pitchFamily="34" charset="0"/>
                <a:buNone/>
              </a:pPr>
              <a:r>
                <a:rPr lang="en-US" altLang="zh-CN" sz="2000" dirty="0">
                  <a:solidFill>
                    <a:srgbClr val="FFFFFF"/>
                  </a:solidFill>
                  <a:latin typeface="Arial" panose="020B0604020202020204" pitchFamily="34" charset="0"/>
                </a:rPr>
                <a:t>01</a:t>
              </a:r>
              <a:endParaRPr lang="en-US" altLang="zh-CN" sz="2000" dirty="0">
                <a:solidFill>
                  <a:srgbClr val="FFFFFF"/>
                </a:solidFill>
                <a:latin typeface="Arial" panose="020B0604020202020204" pitchFamily="34" charset="0"/>
              </a:endParaRPr>
            </a:p>
          </p:txBody>
        </p:sp>
        <p:sp>
          <p:nvSpPr>
            <p:cNvPr id="55321" name="文本框 35"/>
            <p:cNvSpPr txBox="1"/>
            <p:nvPr>
              <p:custDataLst>
                <p:tags r:id="rId4"/>
              </p:custDataLst>
            </p:nvPr>
          </p:nvSpPr>
          <p:spPr>
            <a:xfrm>
              <a:off x="5417775" y="1642237"/>
              <a:ext cx="4653641" cy="589478"/>
            </a:xfrm>
            <a:prstGeom prst="rect">
              <a:avLst/>
            </a:prstGeom>
            <a:noFill/>
            <a:ln w="9525">
              <a:noFill/>
            </a:ln>
          </p:spPr>
          <p:txBody>
            <a:bodyPr/>
            <a:p>
              <a:pPr>
                <a:buFont typeface="Arial" panose="020B0604020202020204" pitchFamily="34" charset="0"/>
                <a:buNone/>
              </a:pPr>
              <a:r>
                <a:rPr lang="zh-CN" altLang="da-DK" sz="2000" dirty="0">
                  <a:latin typeface="Arial" panose="020B0604020202020204" pitchFamily="34" charset="0"/>
                </a:rPr>
                <a:t>主要内容</a:t>
              </a:r>
              <a:endParaRPr lang="zh-CN" altLang="da-DK" sz="2000" dirty="0">
                <a:latin typeface="Arial" panose="020B0604020202020204" pitchFamily="34" charset="0"/>
              </a:endParaRPr>
            </a:p>
          </p:txBody>
        </p:sp>
      </p:grpSp>
      <p:grpSp>
        <p:nvGrpSpPr>
          <p:cNvPr id="55300" name="组合 7"/>
          <p:cNvGrpSpPr/>
          <p:nvPr/>
        </p:nvGrpSpPr>
        <p:grpSpPr>
          <a:xfrm>
            <a:off x="4538663" y="1863725"/>
            <a:ext cx="5424487" cy="736600"/>
            <a:chOff x="4198576" y="2436813"/>
            <a:chExt cx="5424395" cy="736600"/>
          </a:xfrm>
        </p:grpSpPr>
        <p:sp>
          <p:nvSpPr>
            <p:cNvPr id="55316" name="椭圆 28"/>
            <p:cNvSpPr/>
            <p:nvPr>
              <p:custDataLst>
                <p:tags r:id="rId5"/>
              </p:custDataLst>
            </p:nvPr>
          </p:nvSpPr>
          <p:spPr>
            <a:xfrm>
              <a:off x="4198576" y="2436813"/>
              <a:ext cx="736600" cy="736600"/>
            </a:xfrm>
            <a:prstGeom prst="ellipse">
              <a:avLst/>
            </a:prstGeom>
            <a:solidFill>
              <a:srgbClr val="FFFFFF"/>
            </a:solidFill>
            <a:ln w="9525">
              <a:noFill/>
            </a:ln>
          </p:spPr>
          <p:txBody>
            <a:bodyPr anchor="ctr"/>
            <a:p>
              <a:pPr algn="ctr">
                <a:lnSpc>
                  <a:spcPct val="90000"/>
                </a:lnSpc>
                <a:buFont typeface="Arial" panose="020B0604020202020204" pitchFamily="34" charset="0"/>
                <a:buNone/>
              </a:pPr>
              <a:endParaRPr lang="zh-CN" altLang="en-US" dirty="0">
                <a:solidFill>
                  <a:srgbClr val="FFFFFF"/>
                </a:solidFill>
                <a:latin typeface="Arial" panose="020B0604020202020204" pitchFamily="34" charset="0"/>
              </a:endParaRPr>
            </a:p>
          </p:txBody>
        </p:sp>
        <p:sp>
          <p:nvSpPr>
            <p:cNvPr id="55317" name="椭圆 32"/>
            <p:cNvSpPr/>
            <p:nvPr>
              <p:custDataLst>
                <p:tags r:id="rId6"/>
              </p:custDataLst>
            </p:nvPr>
          </p:nvSpPr>
          <p:spPr>
            <a:xfrm>
              <a:off x="4250963" y="2490788"/>
              <a:ext cx="630238" cy="628650"/>
            </a:xfrm>
            <a:prstGeom prst="ellipse">
              <a:avLst/>
            </a:prstGeom>
            <a:solidFill>
              <a:schemeClr val="accent2"/>
            </a:solidFill>
            <a:ln w="9525">
              <a:noFill/>
            </a:ln>
          </p:spPr>
          <p:txBody>
            <a:bodyPr lIns="0" tIns="0" rIns="0" bIns="0" anchor="ctr"/>
            <a:p>
              <a:pPr algn="ctr">
                <a:lnSpc>
                  <a:spcPct val="90000"/>
                </a:lnSpc>
                <a:buFont typeface="Arial" panose="020B0604020202020204" pitchFamily="34" charset="0"/>
                <a:buNone/>
              </a:pPr>
              <a:r>
                <a:rPr lang="en-US" altLang="zh-CN" sz="2000" dirty="0">
                  <a:solidFill>
                    <a:srgbClr val="FFFFFF"/>
                  </a:solidFill>
                  <a:latin typeface="Arial" panose="020B0604020202020204" pitchFamily="34" charset="0"/>
                </a:rPr>
                <a:t>02</a:t>
              </a:r>
              <a:endParaRPr lang="en-US" altLang="zh-CN" sz="2000" dirty="0">
                <a:solidFill>
                  <a:srgbClr val="FFFFFF"/>
                </a:solidFill>
                <a:latin typeface="Arial" panose="020B0604020202020204" pitchFamily="34" charset="0"/>
              </a:endParaRPr>
            </a:p>
          </p:txBody>
        </p:sp>
        <p:sp>
          <p:nvSpPr>
            <p:cNvPr id="55318" name="文本框 36"/>
            <p:cNvSpPr txBox="1"/>
            <p:nvPr>
              <p:custDataLst>
                <p:tags r:id="rId7"/>
              </p:custDataLst>
            </p:nvPr>
          </p:nvSpPr>
          <p:spPr>
            <a:xfrm>
              <a:off x="4966927" y="2601913"/>
              <a:ext cx="4656044" cy="400050"/>
            </a:xfrm>
            <a:prstGeom prst="rect">
              <a:avLst/>
            </a:prstGeom>
            <a:noFill/>
            <a:ln w="9525">
              <a:noFill/>
            </a:ln>
          </p:spPr>
          <p:txBody>
            <a:bodyPr/>
            <a:p>
              <a:pPr>
                <a:buFont typeface="Arial" panose="020B0604020202020204" pitchFamily="34" charset="0"/>
                <a:buNone/>
              </a:pPr>
              <a:r>
                <a:rPr lang="zh-CN" altLang="da-DK" sz="2000" dirty="0">
                  <a:latin typeface="Arial" panose="020B0604020202020204" pitchFamily="34" charset="0"/>
                </a:rPr>
                <a:t>作者介绍</a:t>
              </a:r>
              <a:endParaRPr lang="zh-CN" altLang="da-DK" sz="2000" dirty="0">
                <a:latin typeface="Arial" panose="020B0604020202020204" pitchFamily="34" charset="0"/>
              </a:endParaRPr>
            </a:p>
          </p:txBody>
        </p:sp>
      </p:grpSp>
      <p:grpSp>
        <p:nvGrpSpPr>
          <p:cNvPr id="55301" name="组合 6"/>
          <p:cNvGrpSpPr/>
          <p:nvPr/>
        </p:nvGrpSpPr>
        <p:grpSpPr>
          <a:xfrm>
            <a:off x="3994150" y="2708275"/>
            <a:ext cx="5381625" cy="736600"/>
            <a:chOff x="3674063" y="3314700"/>
            <a:chExt cx="5382302" cy="736600"/>
          </a:xfrm>
        </p:grpSpPr>
        <p:sp>
          <p:nvSpPr>
            <p:cNvPr id="55313" name="椭圆 29"/>
            <p:cNvSpPr/>
            <p:nvPr>
              <p:custDataLst>
                <p:tags r:id="rId8"/>
              </p:custDataLst>
            </p:nvPr>
          </p:nvSpPr>
          <p:spPr>
            <a:xfrm>
              <a:off x="3674063" y="3314700"/>
              <a:ext cx="735012" cy="736600"/>
            </a:xfrm>
            <a:prstGeom prst="ellipse">
              <a:avLst/>
            </a:prstGeom>
            <a:solidFill>
              <a:srgbClr val="FFFFFF"/>
            </a:solidFill>
            <a:ln w="9525">
              <a:noFill/>
            </a:ln>
          </p:spPr>
          <p:txBody>
            <a:bodyPr anchor="ctr"/>
            <a:p>
              <a:pPr algn="ctr">
                <a:lnSpc>
                  <a:spcPct val="90000"/>
                </a:lnSpc>
                <a:buFont typeface="Arial" panose="020B0604020202020204" pitchFamily="34" charset="0"/>
                <a:buNone/>
              </a:pPr>
              <a:endParaRPr lang="zh-CN" altLang="en-US" dirty="0">
                <a:solidFill>
                  <a:srgbClr val="FFFFFF"/>
                </a:solidFill>
                <a:latin typeface="Arial" panose="020B0604020202020204" pitchFamily="34" charset="0"/>
              </a:endParaRPr>
            </a:p>
          </p:txBody>
        </p:sp>
        <p:sp>
          <p:nvSpPr>
            <p:cNvPr id="55314" name="椭圆 33"/>
            <p:cNvSpPr/>
            <p:nvPr>
              <p:custDataLst>
                <p:tags r:id="rId9"/>
              </p:custDataLst>
            </p:nvPr>
          </p:nvSpPr>
          <p:spPr>
            <a:xfrm>
              <a:off x="3726450" y="3367089"/>
              <a:ext cx="630238" cy="630237"/>
            </a:xfrm>
            <a:prstGeom prst="ellipse">
              <a:avLst/>
            </a:prstGeom>
            <a:solidFill>
              <a:schemeClr val="accent2"/>
            </a:solidFill>
            <a:ln w="9525">
              <a:noFill/>
            </a:ln>
          </p:spPr>
          <p:txBody>
            <a:bodyPr lIns="0" tIns="0" rIns="0" bIns="0" anchor="ctr"/>
            <a:p>
              <a:pPr algn="ctr">
                <a:lnSpc>
                  <a:spcPct val="90000"/>
                </a:lnSpc>
                <a:buFont typeface="Arial" panose="020B0604020202020204" pitchFamily="34" charset="0"/>
                <a:buNone/>
              </a:pPr>
              <a:r>
                <a:rPr lang="en-US" altLang="zh-CN" sz="2000" dirty="0">
                  <a:solidFill>
                    <a:srgbClr val="FFFFFF"/>
                  </a:solidFill>
                  <a:latin typeface="Arial" panose="020B0604020202020204" pitchFamily="34" charset="0"/>
                </a:rPr>
                <a:t>03</a:t>
              </a:r>
              <a:endParaRPr lang="en-US" altLang="zh-CN" sz="2000" dirty="0">
                <a:solidFill>
                  <a:srgbClr val="FFFFFF"/>
                </a:solidFill>
                <a:latin typeface="Arial" panose="020B0604020202020204" pitchFamily="34" charset="0"/>
              </a:endParaRPr>
            </a:p>
          </p:txBody>
        </p:sp>
        <p:sp>
          <p:nvSpPr>
            <p:cNvPr id="55315" name="文本框 37"/>
            <p:cNvSpPr txBox="1"/>
            <p:nvPr>
              <p:custDataLst>
                <p:tags r:id="rId10"/>
              </p:custDataLst>
            </p:nvPr>
          </p:nvSpPr>
          <p:spPr>
            <a:xfrm>
              <a:off x="4402724" y="3541713"/>
              <a:ext cx="4653641" cy="400050"/>
            </a:xfrm>
            <a:prstGeom prst="rect">
              <a:avLst/>
            </a:prstGeom>
            <a:noFill/>
            <a:ln w="9525">
              <a:noFill/>
            </a:ln>
          </p:spPr>
          <p:txBody>
            <a:bodyPr/>
            <a:p>
              <a:pPr>
                <a:buFont typeface="Arial" panose="020B0604020202020204" pitchFamily="34" charset="0"/>
                <a:buNone/>
              </a:pPr>
              <a:r>
                <a:rPr lang="zh-CN" altLang="da-DK" sz="2000" dirty="0">
                  <a:latin typeface="Arial" panose="020B0604020202020204" pitchFamily="34" charset="0"/>
                </a:rPr>
                <a:t>创作背景</a:t>
              </a:r>
              <a:endParaRPr lang="zh-CN" altLang="da-DK" sz="2000" dirty="0">
                <a:latin typeface="Arial" panose="020B0604020202020204" pitchFamily="34" charset="0"/>
              </a:endParaRPr>
            </a:p>
          </p:txBody>
        </p:sp>
      </p:grpSp>
      <p:grpSp>
        <p:nvGrpSpPr>
          <p:cNvPr id="55302" name="组合 5"/>
          <p:cNvGrpSpPr/>
          <p:nvPr/>
        </p:nvGrpSpPr>
        <p:grpSpPr>
          <a:xfrm>
            <a:off x="3455988" y="3551238"/>
            <a:ext cx="5375275" cy="735012"/>
            <a:chOff x="3157445" y="4183063"/>
            <a:chExt cx="5374365" cy="735012"/>
          </a:xfrm>
        </p:grpSpPr>
        <p:sp>
          <p:nvSpPr>
            <p:cNvPr id="55310" name="椭圆 30"/>
            <p:cNvSpPr/>
            <p:nvPr>
              <p:custDataLst>
                <p:tags r:id="rId11"/>
              </p:custDataLst>
            </p:nvPr>
          </p:nvSpPr>
          <p:spPr>
            <a:xfrm>
              <a:off x="3157445" y="4183063"/>
              <a:ext cx="735012" cy="735012"/>
            </a:xfrm>
            <a:prstGeom prst="ellipse">
              <a:avLst/>
            </a:prstGeom>
            <a:solidFill>
              <a:srgbClr val="FFFFFF"/>
            </a:solidFill>
            <a:ln w="9525">
              <a:noFill/>
            </a:ln>
          </p:spPr>
          <p:txBody>
            <a:bodyPr anchor="ctr"/>
            <a:p>
              <a:pPr algn="ctr">
                <a:lnSpc>
                  <a:spcPct val="90000"/>
                </a:lnSpc>
                <a:buFont typeface="Arial" panose="020B0604020202020204" pitchFamily="34" charset="0"/>
                <a:buNone/>
              </a:pPr>
              <a:endParaRPr lang="zh-CN" altLang="en-US" dirty="0">
                <a:solidFill>
                  <a:srgbClr val="FFFFFF"/>
                </a:solidFill>
                <a:latin typeface="Arial" panose="020B0604020202020204" pitchFamily="34" charset="0"/>
              </a:endParaRPr>
            </a:p>
          </p:txBody>
        </p:sp>
        <p:sp>
          <p:nvSpPr>
            <p:cNvPr id="55311" name="椭圆 34"/>
            <p:cNvSpPr/>
            <p:nvPr>
              <p:custDataLst>
                <p:tags r:id="rId12"/>
              </p:custDataLst>
            </p:nvPr>
          </p:nvSpPr>
          <p:spPr>
            <a:xfrm>
              <a:off x="3209832" y="4227514"/>
              <a:ext cx="630238" cy="630237"/>
            </a:xfrm>
            <a:prstGeom prst="ellipse">
              <a:avLst/>
            </a:prstGeom>
            <a:solidFill>
              <a:schemeClr val="accent2"/>
            </a:solidFill>
            <a:ln w="9525">
              <a:noFill/>
            </a:ln>
          </p:spPr>
          <p:txBody>
            <a:bodyPr lIns="0" tIns="0" rIns="0" bIns="0" anchor="ctr"/>
            <a:p>
              <a:pPr algn="ctr">
                <a:lnSpc>
                  <a:spcPct val="90000"/>
                </a:lnSpc>
                <a:buFont typeface="Arial" panose="020B0604020202020204" pitchFamily="34" charset="0"/>
                <a:buNone/>
              </a:pPr>
              <a:r>
                <a:rPr lang="en-US" altLang="zh-CN" sz="2000" dirty="0">
                  <a:solidFill>
                    <a:srgbClr val="FFFFFF"/>
                  </a:solidFill>
                  <a:latin typeface="Arial" panose="020B0604020202020204" pitchFamily="34" charset="0"/>
                </a:rPr>
                <a:t>04</a:t>
              </a:r>
              <a:endParaRPr lang="en-US" altLang="zh-CN" sz="2000" dirty="0">
                <a:solidFill>
                  <a:srgbClr val="FFFFFF"/>
                </a:solidFill>
                <a:latin typeface="Arial" panose="020B0604020202020204" pitchFamily="34" charset="0"/>
              </a:endParaRPr>
            </a:p>
          </p:txBody>
        </p:sp>
        <p:sp>
          <p:nvSpPr>
            <p:cNvPr id="55312" name="文本框 38"/>
            <p:cNvSpPr txBox="1"/>
            <p:nvPr>
              <p:custDataLst>
                <p:tags r:id="rId13"/>
              </p:custDataLst>
            </p:nvPr>
          </p:nvSpPr>
          <p:spPr>
            <a:xfrm>
              <a:off x="3878169" y="4383088"/>
              <a:ext cx="4653641" cy="400050"/>
            </a:xfrm>
            <a:prstGeom prst="rect">
              <a:avLst/>
            </a:prstGeom>
            <a:noFill/>
            <a:ln w="9525">
              <a:noFill/>
            </a:ln>
          </p:spPr>
          <p:txBody>
            <a:bodyPr/>
            <a:p>
              <a:pPr>
                <a:buFont typeface="Arial" panose="020B0604020202020204" pitchFamily="34" charset="0"/>
                <a:buNone/>
              </a:pPr>
              <a:r>
                <a:rPr lang="zh-CN" altLang="da-DK" sz="2000" dirty="0">
                  <a:latin typeface="Arial" panose="020B0604020202020204" pitchFamily="34" charset="0"/>
                </a:rPr>
                <a:t>创作风格</a:t>
              </a:r>
              <a:endParaRPr lang="zh-CN" altLang="da-DK" sz="2000" dirty="0">
                <a:latin typeface="Arial" panose="020B0604020202020204" pitchFamily="34" charset="0"/>
              </a:endParaRPr>
            </a:p>
          </p:txBody>
        </p:sp>
      </p:grpSp>
      <p:grpSp>
        <p:nvGrpSpPr>
          <p:cNvPr id="55303" name="组合 4"/>
          <p:cNvGrpSpPr/>
          <p:nvPr/>
        </p:nvGrpSpPr>
        <p:grpSpPr>
          <a:xfrm>
            <a:off x="2906713" y="4392613"/>
            <a:ext cx="5375275" cy="735012"/>
            <a:chOff x="2580396" y="5078413"/>
            <a:chExt cx="5374365" cy="735012"/>
          </a:xfrm>
        </p:grpSpPr>
        <p:sp>
          <p:nvSpPr>
            <p:cNvPr id="55307" name="椭圆 30"/>
            <p:cNvSpPr/>
            <p:nvPr>
              <p:custDataLst>
                <p:tags r:id="rId14"/>
              </p:custDataLst>
            </p:nvPr>
          </p:nvSpPr>
          <p:spPr>
            <a:xfrm>
              <a:off x="2580396" y="5078413"/>
              <a:ext cx="735012" cy="735012"/>
            </a:xfrm>
            <a:prstGeom prst="ellipse">
              <a:avLst/>
            </a:prstGeom>
            <a:solidFill>
              <a:srgbClr val="FFFFFF"/>
            </a:solidFill>
            <a:ln w="9525">
              <a:noFill/>
            </a:ln>
          </p:spPr>
          <p:txBody>
            <a:bodyPr anchor="ctr"/>
            <a:p>
              <a:pPr algn="ctr">
                <a:lnSpc>
                  <a:spcPct val="90000"/>
                </a:lnSpc>
                <a:buFont typeface="Arial" panose="020B0604020202020204" pitchFamily="34" charset="0"/>
                <a:buNone/>
              </a:pPr>
              <a:endParaRPr lang="zh-CN" altLang="en-US" dirty="0">
                <a:solidFill>
                  <a:srgbClr val="FFFFFF"/>
                </a:solidFill>
                <a:latin typeface="Arial" panose="020B0604020202020204" pitchFamily="34" charset="0"/>
              </a:endParaRPr>
            </a:p>
          </p:txBody>
        </p:sp>
        <p:sp>
          <p:nvSpPr>
            <p:cNvPr id="55308" name="椭圆 34"/>
            <p:cNvSpPr/>
            <p:nvPr>
              <p:custDataLst>
                <p:tags r:id="rId15"/>
              </p:custDataLst>
            </p:nvPr>
          </p:nvSpPr>
          <p:spPr>
            <a:xfrm>
              <a:off x="2632783" y="5122864"/>
              <a:ext cx="630238" cy="630237"/>
            </a:xfrm>
            <a:prstGeom prst="ellipse">
              <a:avLst/>
            </a:prstGeom>
            <a:solidFill>
              <a:schemeClr val="accent2"/>
            </a:solidFill>
            <a:ln w="9525">
              <a:noFill/>
            </a:ln>
          </p:spPr>
          <p:txBody>
            <a:bodyPr lIns="0" tIns="0" rIns="0" bIns="0" anchor="ctr"/>
            <a:p>
              <a:pPr algn="ctr">
                <a:lnSpc>
                  <a:spcPct val="90000"/>
                </a:lnSpc>
                <a:buFont typeface="Arial" panose="020B0604020202020204" pitchFamily="34" charset="0"/>
                <a:buNone/>
              </a:pPr>
              <a:r>
                <a:rPr lang="en-US" altLang="zh-CN" sz="2000" dirty="0">
                  <a:solidFill>
                    <a:srgbClr val="FFFFFF"/>
                  </a:solidFill>
                  <a:latin typeface="Arial" panose="020B0604020202020204" pitchFamily="34" charset="0"/>
                </a:rPr>
                <a:t>05</a:t>
              </a:r>
              <a:endParaRPr lang="en-US" altLang="zh-CN" sz="2000" dirty="0">
                <a:solidFill>
                  <a:srgbClr val="FFFFFF"/>
                </a:solidFill>
                <a:latin typeface="Arial" panose="020B0604020202020204" pitchFamily="34" charset="0"/>
              </a:endParaRPr>
            </a:p>
          </p:txBody>
        </p:sp>
        <p:sp>
          <p:nvSpPr>
            <p:cNvPr id="55309" name="文本框 38"/>
            <p:cNvSpPr txBox="1"/>
            <p:nvPr>
              <p:custDataLst>
                <p:tags r:id="rId16"/>
              </p:custDataLst>
            </p:nvPr>
          </p:nvSpPr>
          <p:spPr>
            <a:xfrm>
              <a:off x="3301120" y="5278438"/>
              <a:ext cx="4653641" cy="400050"/>
            </a:xfrm>
            <a:prstGeom prst="rect">
              <a:avLst/>
            </a:prstGeom>
            <a:noFill/>
            <a:ln w="9525">
              <a:noFill/>
            </a:ln>
          </p:spPr>
          <p:txBody>
            <a:bodyPr/>
            <a:p>
              <a:pPr>
                <a:buFont typeface="Arial" panose="020B0604020202020204" pitchFamily="34" charset="0"/>
                <a:buNone/>
              </a:pPr>
              <a:r>
                <a:rPr lang="zh-CN" altLang="da-DK" sz="2000" dirty="0">
                  <a:latin typeface="Arial" panose="020B0604020202020204" pitchFamily="34" charset="0"/>
                </a:rPr>
                <a:t>主题思想</a:t>
              </a:r>
              <a:endParaRPr lang="zh-CN" altLang="da-DK" sz="2000" dirty="0">
                <a:latin typeface="Arial" panose="020B0604020202020204" pitchFamily="34" charset="0"/>
              </a:endParaRPr>
            </a:p>
          </p:txBody>
        </p:sp>
      </p:grpSp>
      <p:sp>
        <p:nvSpPr>
          <p:cNvPr id="55304" name="Text Box 20"/>
          <p:cNvSpPr txBox="1"/>
          <p:nvPr>
            <p:custDataLst>
              <p:tags r:id="rId17"/>
            </p:custDataLst>
          </p:nvPr>
        </p:nvSpPr>
        <p:spPr>
          <a:xfrm>
            <a:off x="1000125" y="866775"/>
            <a:ext cx="2530475" cy="708025"/>
          </a:xfrm>
          <a:prstGeom prst="rect">
            <a:avLst/>
          </a:prstGeom>
          <a:noFill/>
          <a:ln w="9525">
            <a:noFill/>
          </a:ln>
        </p:spPr>
        <p:txBody>
          <a:bodyPr/>
          <a:p>
            <a:pPr algn="dist">
              <a:lnSpc>
                <a:spcPct val="90000"/>
              </a:lnSpc>
              <a:buFont typeface="Arial" panose="020B0604020202020204" pitchFamily="34" charset="0"/>
              <a:buNone/>
            </a:pPr>
            <a:r>
              <a:rPr lang="en-US" altLang="zh-CN" sz="4000" b="1" dirty="0">
                <a:solidFill>
                  <a:srgbClr val="FFFFFF"/>
                </a:solidFill>
                <a:latin typeface="Arial" panose="020B0604020202020204" pitchFamily="34" charset="0"/>
              </a:rPr>
              <a:t>Contents</a:t>
            </a:r>
            <a:endParaRPr lang="en-US" altLang="zh-CN" sz="4000" b="1" dirty="0">
              <a:solidFill>
                <a:srgbClr val="FFFFFF"/>
              </a:solidFill>
              <a:latin typeface="Arial" panose="020B0604020202020204" pitchFamily="34" charset="0"/>
            </a:endParaRPr>
          </a:p>
        </p:txBody>
      </p:sp>
      <p:cxnSp>
        <p:nvCxnSpPr>
          <p:cNvPr id="55305" name="直接连接符 22"/>
          <p:cNvCxnSpPr/>
          <p:nvPr>
            <p:custDataLst>
              <p:tags r:id="rId18"/>
            </p:custDataLst>
          </p:nvPr>
        </p:nvCxnSpPr>
        <p:spPr>
          <a:xfrm>
            <a:off x="579438" y="1628775"/>
            <a:ext cx="2430462" cy="0"/>
          </a:xfrm>
          <a:prstGeom prst="line">
            <a:avLst/>
          </a:prstGeom>
          <a:ln w="9525" cap="flat" cmpd="sng">
            <a:solidFill>
              <a:srgbClr val="FFFFFF"/>
            </a:solidFill>
            <a:prstDash val="sysDash"/>
            <a:headEnd type="none" w="med" len="med"/>
            <a:tailEnd type="none" w="med" len="med"/>
          </a:ln>
        </p:spPr>
      </p:cxnSp>
      <p:cxnSp>
        <p:nvCxnSpPr>
          <p:cNvPr id="55306" name="直接连接符 24"/>
          <p:cNvCxnSpPr/>
          <p:nvPr>
            <p:custDataLst>
              <p:tags r:id="rId19"/>
            </p:custDataLst>
          </p:nvPr>
        </p:nvCxnSpPr>
        <p:spPr>
          <a:xfrm>
            <a:off x="928688" y="534988"/>
            <a:ext cx="0" cy="1439862"/>
          </a:xfrm>
          <a:prstGeom prst="line">
            <a:avLst/>
          </a:prstGeom>
          <a:ln w="9525" cap="flat" cmpd="sng">
            <a:solidFill>
              <a:srgbClr val="FFFFFF"/>
            </a:solidFill>
            <a:prstDash val="sysDash"/>
            <a:headEnd type="none" w="med" len="med"/>
            <a:tailEnd type="none" w="med" len="med"/>
          </a:ln>
        </p:spPr>
      </p:cxn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2"/>
          <p:cNvSpPr>
            <a:spLocks noGrp="1"/>
          </p:cNvSpPr>
          <p:nvPr>
            <p:ph idx="1"/>
            <p:custDataLst>
              <p:tags r:id="rId1"/>
            </p:custDataLst>
          </p:nvPr>
        </p:nvSpPr>
        <p:spPr>
          <a:xfrm flipH="1">
            <a:off x="288925" y="1195388"/>
            <a:ext cx="11614150" cy="5838825"/>
          </a:xfrm>
          <a:ln/>
        </p:spPr>
        <p:txBody>
          <a:bodyPr vert="horz" wrap="square" lIns="91440" tIns="45720" rIns="91440" bIns="45720" anchor="t"/>
          <a:p>
            <a:pPr marL="0" indent="0" algn="just" eaLnBrk="1" hangingPunct="1">
              <a:buNone/>
            </a:pPr>
            <a:r>
              <a:rPr lang="zh-CN" altLang="en-US" sz="2000" dirty="0"/>
              <a:t>南宋宁宗庆元年间某岁末</a:t>
            </a:r>
            <a:r>
              <a:rPr lang="en-US" altLang="zh-CN" sz="2000" dirty="0"/>
              <a:t>,</a:t>
            </a:r>
            <a:r>
              <a:rPr lang="zh-CN" altLang="en-US" sz="2000" dirty="0"/>
              <a:t>丘处机与江南七怪比武未分胜负，于是相约十八年后由郭靖、杨康代为比武再分胜负。江南七怪在蒙古大漠找到了郭靖，开始对郭靖传习武功。十八年之约将至，六怪为历练郭靖江湖经验命让郭靖先行。郭靖在张家口与黄蓉彼此倾心。接着郭靖因与一个轻薄王子发生恶战险遭王府爪牙毒手</a:t>
            </a:r>
            <a:r>
              <a:rPr lang="en-US" altLang="zh-CN" sz="2000" dirty="0"/>
              <a:t>,</a:t>
            </a:r>
            <a:r>
              <a:rPr lang="zh-CN" altLang="en-US" sz="2000" dirty="0"/>
              <a:t>该下流王子正是郭靖的义弟杨康。郭靖、黄蓉相伴而行，在长江边丐帮帮主洪七公将降龙十八掌授与郭靖。 郭靖、黄蓉辞别洪七公，在归云庄杨康得知自己的身世，但与完颜洪烈终究难舍并将郭靖行刺的计划泄漏出去。郭靖遂与黄蓉雇舟入海，在桃花岛上他得到周伯通传授左右互博的绝技。黄蓉接替了重伤后的洪七公的丐帮帮主之位并揭穿了杨康假冒丐帮新任帮主驱使帮众投降金国的阴谋。欧阳锋伙同杨康在桃花岛将朱聪等五人杀害并嫁祸黄药师，致使郭靖、黄蓉反目为仇。事后黄蓉识破阴谋，并将杨康除掉。半年以后，郭靖寻访到了蒙古大漠，为了擒杀杀父仇人完颜洪烈请命西征并在战斗中立下巨功。成吉思汗西征成功，遂产生了南下攻宋的野心，郭靖与母连夜逃离蒙古的计划泄露并被擒，李萍当场自尽，郭靖逃离蒙古后在幸得洪七公、丘处机等启发教导才得以重新振作。在第二次华山论剑时，“武功天下第一”被逆练九阴真经已经疯癫的欧阳锋夺得。在华山之巅，郭靖与因误会出走的黄蓉再次相逢，和好如初。</a:t>
            </a:r>
            <a:endParaRPr lang="zh-CN" altLang="en-US" sz="2000" dirty="0"/>
          </a:p>
        </p:txBody>
      </p:sp>
      <p:sp>
        <p:nvSpPr>
          <p:cNvPr id="56323" name="文本框 1"/>
          <p:cNvSpPr txBox="1"/>
          <p:nvPr/>
        </p:nvSpPr>
        <p:spPr>
          <a:xfrm>
            <a:off x="488950" y="382588"/>
            <a:ext cx="6705600" cy="1189037"/>
          </a:xfrm>
          <a:prstGeom prst="rect">
            <a:avLst/>
          </a:prstGeom>
          <a:noFill/>
          <a:ln w="9525">
            <a:noFill/>
          </a:ln>
        </p:spPr>
        <p:txBody>
          <a:bodyPr/>
          <a:p>
            <a:r>
              <a:rPr lang="zh-CN" altLang="en-US" sz="2800" dirty="0">
                <a:latin typeface="Arial" panose="020B0604020202020204" pitchFamily="34" charset="0"/>
              </a:rPr>
              <a:t>主要内容</a:t>
            </a:r>
            <a:endParaRPr lang="zh-CN" altLang="en-US" sz="2800" dirty="0">
              <a:latin typeface="Arial" panose="020B0604020202020204" pitchFamily="3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custDataLst>
              <p:tags r:id="rId1"/>
            </p:custDataLst>
          </p:nvPr>
        </p:nvSpPr>
        <p:spPr>
          <a:xfrm>
            <a:off x="838200" y="533400"/>
            <a:ext cx="10658475" cy="841375"/>
          </a:xfrm>
          <a:ln/>
        </p:spPr>
        <p:txBody>
          <a:bodyPr vert="horz" wrap="square" lIns="91440" tIns="45720" rIns="91440" bIns="45720" anchor="ctr"/>
          <a:p>
            <a:pPr eaLnBrk="1" hangingPunct="1"/>
            <a:r>
              <a:rPr lang="zh-CN" altLang="en-US" sz="2800" dirty="0"/>
              <a:t>作者简介</a:t>
            </a:r>
            <a:endParaRPr lang="zh-CN" altLang="en-US" sz="2800" dirty="0"/>
          </a:p>
        </p:txBody>
      </p:sp>
      <p:sp>
        <p:nvSpPr>
          <p:cNvPr id="57347" name="Content Placeholder 1"/>
          <p:cNvSpPr>
            <a:spLocks noGrp="1"/>
          </p:cNvSpPr>
          <p:nvPr>
            <p:ph idx="1"/>
          </p:nvPr>
        </p:nvSpPr>
        <p:spPr>
          <a:xfrm>
            <a:off x="838200" y="1450975"/>
            <a:ext cx="10469563" cy="4725988"/>
          </a:xfrm>
          <a:ln/>
        </p:spPr>
        <p:txBody>
          <a:bodyPr vert="horz" wrap="square" lIns="91440" tIns="45720" rIns="91440" bIns="45720" anchor="t"/>
          <a:p>
            <a:pPr eaLnBrk="1" hangingPunct="1"/>
            <a:r>
              <a:rPr lang="zh-CN" altLang="en-US" sz="2000" dirty="0"/>
              <a:t>金庸，原名查良镛，1924年2月出生于浙江省海宁县。大学主修英文和国际法。曾在上海《大公报》、香港《大公报》及《新晚报》任记者、翻译、编辑，1959年创办香港《明报》，任主编兼社长历35年，期间创办《明报月刊》、《明报周刊》、新加坡《新明日报》及马来西亚《新明日报》等。</a:t>
            </a:r>
            <a:endParaRPr lang="zh-CN" altLang="en-US" sz="2000" dirty="0"/>
          </a:p>
          <a:p>
            <a:pPr eaLnBrk="1" hangingPunct="1"/>
            <a:r>
              <a:rPr lang="zh-CN" altLang="en-US" sz="2000" dirty="0"/>
              <a:t>主要作品有：《书剑恩仇录》、《碧血剑》、《射雕英雄传》、《神雕侠侣》、《雪山飞狐》、《飞狐外传》、《倚天屠龙记》、《连城诀》、《天龙八部》、《侠客行》、《笑傲江湖》、《鹿鼎记》、《白马啸西风》、《鸳鸯刀》、《越女剑》等。</a:t>
            </a:r>
            <a:endParaRPr lang="zh-CN" altLang="en-US" sz="2000" dirty="0"/>
          </a:p>
          <a:p>
            <a:pPr eaLnBrk="1" hangingPunct="1"/>
            <a:endParaRPr lang="zh-CN" altLang="en-US" sz="2000"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custDataLst>
              <p:tags r:id="rId1"/>
            </p:custDataLst>
          </p:nvPr>
        </p:nvSpPr>
        <p:spPr>
          <a:ln/>
        </p:spPr>
        <p:txBody>
          <a:bodyPr vert="horz" wrap="square" lIns="91440" tIns="45720" rIns="91440" bIns="45720" anchor="ctr"/>
          <a:p>
            <a:pPr eaLnBrk="1" hangingPunct="1"/>
            <a:r>
              <a:rPr lang="zh-CN" altLang="en-US" sz="2800" dirty="0"/>
              <a:t>创作背景</a:t>
            </a:r>
            <a:endParaRPr lang="zh-CN" altLang="en-US" sz="2800" dirty="0"/>
          </a:p>
        </p:txBody>
      </p:sp>
      <p:sp>
        <p:nvSpPr>
          <p:cNvPr id="58371" name="内容占位符 2"/>
          <p:cNvSpPr>
            <a:spLocks noGrp="1"/>
          </p:cNvSpPr>
          <p:nvPr>
            <p:ph idx="1"/>
            <p:custDataLst>
              <p:tags r:id="rId2"/>
            </p:custDataLst>
          </p:nvPr>
        </p:nvSpPr>
        <p:spPr>
          <a:xfrm>
            <a:off x="838200" y="1535113"/>
            <a:ext cx="10587038" cy="4641850"/>
          </a:xfrm>
          <a:ln/>
        </p:spPr>
        <p:txBody>
          <a:bodyPr vert="horz" wrap="square" lIns="91440" tIns="45720" rIns="91440" bIns="45720" anchor="t"/>
          <a:p>
            <a:pPr marL="0" indent="0" algn="just" eaLnBrk="1" hangingPunct="1">
              <a:buNone/>
            </a:pPr>
            <a:r>
              <a:rPr lang="zh-CN" altLang="en-US" sz="2000" dirty="0"/>
              <a:t>作品故事时间跨度自1196年始到1221年结束，上至南宋朝廷、金国王族、蒙古首领，下到武林高手、江湖侠士、普通老百姓的日常生活，作者都将其融入作品中。故事固然是虚构的，但这一段历史大环境却是真实确凿。公元1127年，北宋灭亡之后一个月，宋徽宗第九子赵构在南京应天府即位，重建宋王朝，南宋从此开始。赵构史称宋高宗，赵构即位后贪图享乐，不思抗战。</a:t>
            </a:r>
            <a:endParaRPr lang="zh-CN" altLang="en-US" sz="20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838200" y="1252538"/>
            <a:ext cx="10515600" cy="4351338"/>
          </a:xfrm>
        </p:spPr>
        <p:txBody>
          <a:bodyPr vert="horz" wrap="square" lIns="91440" tIns="45720" rIns="91440" bIns="45720" numCol="1" rtlCol="0" anchor="t" anchorCtr="0" compatLnSpc="1">
            <a:normAutofit fontScale="87500" lnSpcReduction="10000"/>
          </a:bodyPr>
          <a:lstStyle/>
          <a:p>
            <a:pPr marL="228600" marR="0" lvl="0" indent="-228600" algn="l" defTabSz="914400" rtl="0" eaLnBrk="1" fontAlgn="auto" latinLnBrk="0" hangingPunct="1">
              <a:lnSpc>
                <a:spcPct val="120000"/>
              </a:lnSpc>
              <a:spcBef>
                <a:spcPts val="1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mn-lt"/>
                <a:ea typeface="黑体" panose="02010609060101010101" pitchFamily="49" charset="-122"/>
                <a:cs typeface="+mn-cs"/>
              </a:rPr>
              <a:t>该小说历史背景突出，场景纷繁，气势宏伟，具有鲜明的“英雄史诗”风格；在人物创造与情节安排上，它打破了传统武侠小说一味传奇，将人物作为情节附庸的模式，坚持以创造个性化的人物形象为中心，坚持人物统帅故事，按照人物性格的发展需要及其内在可能性、必然性来设置情节，作者</a:t>
            </a:r>
            <a:r>
              <a:rPr kumimoji="0" lang="zh-CN" altLang="en-US" sz="2400" b="0" i="0" u="none" strike="noStrike" kern="1200" cap="none" spc="0" normalizeH="0" baseline="0" noProof="1">
                <a:ln>
                  <a:noFill/>
                </a:ln>
                <a:solidFill>
                  <a:schemeClr val="tx1"/>
                </a:solidFill>
                <a:effectLst/>
                <a:uLnTx/>
                <a:uFillTx/>
                <a:latin typeface="+mn-lt"/>
                <a:ea typeface="黑体" panose="02010609060101010101" pitchFamily="49" charset="-122"/>
                <a:cs typeface="+mn-cs"/>
                <a:sym typeface="+mn-ea"/>
              </a:rPr>
              <a:t>塑造了一系列血肉丰满的人物形象：郭靖，大智如愚，大巧为拙，淳朴忠厚，侠烈肝胆，大义磅礴，为国为民，坚毅钝讷；黄蓉，聪明伶俐，多才多艺，娇媚刁钻，老顽童周伯通，学武成痴，心无旁骛，了无心机，天真率性；北丐洪七公，豪爽热诚，全无伪饰，一副济世救民的火热心肠，心胸开朗而又光明磊落。作者</a:t>
            </a:r>
            <a:r>
              <a:rPr kumimoji="0" lang="zh-CN" altLang="en-US" sz="2400" b="0" i="0" u="none" strike="noStrike" kern="1200" cap="none" spc="0" normalizeH="0" baseline="0" noProof="1">
                <a:ln>
                  <a:noFill/>
                </a:ln>
                <a:solidFill>
                  <a:schemeClr val="tx1"/>
                </a:solidFill>
                <a:effectLst/>
                <a:uLnTx/>
                <a:uFillTx/>
                <a:latin typeface="+mn-lt"/>
                <a:ea typeface="黑体" panose="02010609060101010101" pitchFamily="49" charset="-122"/>
                <a:cs typeface="+mn-cs"/>
              </a:rPr>
              <a:t>能够发挥最大又合理的想象力，使得武侠小说中的人物和事物能够相承相接，每一部作品中都有新的人物和事件出来，使得读者能够既回味过去，又能在新人新事物中获得新的感受，充分发挥出历史事件和历史人物对人们兴趣的触发，激发他们的想象力和欣赏力，从而形成良性互动。尽管金庸自己说各部小说系随意写成，并无整体规划。但整体看来，小说中的家族意谱系意识非常强。</a:t>
            </a:r>
            <a:endParaRPr kumimoji="0" lang="zh-CN" altLang="en-US" sz="24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59395" name="文本框 4"/>
          <p:cNvSpPr txBox="1"/>
          <p:nvPr/>
        </p:nvSpPr>
        <p:spPr>
          <a:xfrm>
            <a:off x="1163638" y="593725"/>
            <a:ext cx="1995487" cy="892175"/>
          </a:xfrm>
          <a:prstGeom prst="rect">
            <a:avLst/>
          </a:prstGeom>
          <a:noFill/>
          <a:ln w="9525">
            <a:noFill/>
          </a:ln>
        </p:spPr>
        <p:txBody>
          <a:bodyPr/>
          <a:p>
            <a:r>
              <a:rPr lang="zh-CN" altLang="en-US" sz="2800" dirty="0">
                <a:latin typeface="Arial" panose="020B0604020202020204" pitchFamily="34" charset="0"/>
              </a:rPr>
              <a:t>创作风格</a:t>
            </a:r>
            <a:endParaRPr lang="zh-CN" altLang="en-US" sz="2800" dirty="0">
              <a:latin typeface="Arial" panose="020B0604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custDataLst>
              <p:tags r:id="rId1"/>
            </p:custDataLst>
          </p:nvPr>
        </p:nvSpPr>
        <p:spPr>
          <a:ln/>
        </p:spPr>
        <p:txBody>
          <a:bodyPr vert="horz" wrap="square" lIns="91440" tIns="45720" rIns="91440" bIns="45720" anchor="ctr"/>
          <a:p>
            <a:pPr eaLnBrk="1" hangingPunct="1"/>
            <a:r>
              <a:rPr lang="zh-CN" altLang="en-US" sz="2800" dirty="0"/>
              <a:t>主题思想</a:t>
            </a:r>
            <a:endParaRPr lang="zh-CN" altLang="en-US" sz="2800" dirty="0"/>
          </a:p>
        </p:txBody>
      </p:sp>
      <p:sp>
        <p:nvSpPr>
          <p:cNvPr id="60419" name="内容占位符 2"/>
          <p:cNvSpPr>
            <a:spLocks noGrp="1"/>
          </p:cNvSpPr>
          <p:nvPr>
            <p:ph idx="1"/>
            <p:custDataLst>
              <p:tags r:id="rId2"/>
            </p:custDataLst>
          </p:nvPr>
        </p:nvSpPr>
        <p:spPr>
          <a:xfrm>
            <a:off x="346075" y="1522413"/>
            <a:ext cx="10515600" cy="4687887"/>
          </a:xfrm>
          <a:ln/>
        </p:spPr>
        <p:txBody>
          <a:bodyPr vert="horz" wrap="square" lIns="91440" tIns="45720" rIns="91440" bIns="45720" anchor="t"/>
          <a:p>
            <a:pPr algn="just" eaLnBrk="1" hangingPunct="1"/>
            <a:r>
              <a:rPr lang="zh-CN" altLang="en-US" sz="2000" dirty="0"/>
              <a:t>金庸写武侠事实上轻武重侠崇仁，突现人生的至宝乃是一颗仁爱之心，“仁者无敌”才是宝的真谛，是无敌于天下的大秘密。江湖群雄苦苦追寻、孜孜以求的大秘密其真谛竟是普通得不能再普通的关于人性的道理，然而，真正能做到的人是凤毛麟角，正所谓大智若愚，大巧若拙。《射雕英雄传》在一定程度上反映了暴政下的平民的痛苦生活，鞭挞了贪官酷吏卖国贼的横征暴敛，讴歌了“富贵不能淫，贫贱不能移，威武不能屈”的民族气节。小说的开头与结尾就充满了一种“乱世之苦难”及“英雄之真义”的历史真实感及其深刻的思想性。爱民之心、丧国之耻、乱世之痛、英雄之思充斥着整部小说。</a:t>
            </a:r>
            <a:endParaRPr lang="zh-CN" altLang="en-US" sz="20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3"/>
          <p:cNvSpPr>
            <a:spLocks noGrp="1"/>
          </p:cNvSpPr>
          <p:nvPr>
            <p:ph type="title" hasCustomPrompt="1"/>
            <p:custDataLst>
              <p:tags r:id="rId1"/>
            </p:custDataLst>
          </p:nvPr>
        </p:nvSpPr>
        <p:spPr>
          <a:xfrm>
            <a:off x="3036888" y="2205038"/>
            <a:ext cx="5989637" cy="831850"/>
          </a:xfrm>
          <a:ln/>
        </p:spPr>
        <p:txBody>
          <a:bodyPr vert="horz" wrap="square" lIns="90000" tIns="46800" rIns="90000" bIns="46800" anchor="ctr"/>
          <a:p>
            <a:pPr eaLnBrk="1" hangingPunct="1"/>
            <a:r>
              <a:rPr lang="zh-CN" altLang="en-US" kern="1200" dirty="0">
                <a:latin typeface="+mj-lt"/>
                <a:ea typeface="黑体" panose="02010609060101010101" pitchFamily="49" charset="-122"/>
                <a:cs typeface="+mj-cs"/>
              </a:rPr>
              <a:t>谢谢观赏</a:t>
            </a:r>
            <a:endParaRPr lang="zh-CN" altLang="en-US" kern="1200" dirty="0">
              <a:latin typeface="+mj-lt"/>
              <a:ea typeface="黑体" panose="02010609060101010101" pitchFamily="49" charset="-122"/>
              <a:cs typeface="+mj-cs"/>
            </a:endParaRPr>
          </a:p>
        </p:txBody>
      </p:sp>
      <p:sp>
        <p:nvSpPr>
          <p:cNvPr id="61443" name="文本占位符 1"/>
          <p:cNvSpPr>
            <a:spLocks noGrp="1"/>
          </p:cNvSpPr>
          <p:nvPr>
            <p:ph type="body" sz="quarter" idx="15" hasCustomPrompt="1"/>
            <p:custDataLst>
              <p:tags r:id="rId2"/>
            </p:custDataLst>
          </p:nvPr>
        </p:nvSpPr>
        <p:spPr>
          <a:xfrm>
            <a:off x="3032125" y="3235325"/>
            <a:ext cx="2995613" cy="425450"/>
          </a:xfrm>
          <a:ln/>
        </p:spPr>
        <p:txBody>
          <a:bodyPr vert="horz" wrap="square" lIns="90000" tIns="46800" rIns="90000" bIns="46800" anchor="t"/>
          <a:p>
            <a:pPr eaLnBrk="1" hangingPunct="1"/>
            <a:endParaRPr lang="zh-CN" altLang="en-US" kern="1200" dirty="0">
              <a:latin typeface="+mn-lt"/>
              <a:ea typeface="黑体" panose="02010609060101010101" pitchFamily="49" charset="-122"/>
              <a:cs typeface="+mn-cs"/>
            </a:endParaRPr>
          </a:p>
        </p:txBody>
      </p:sp>
      <p:sp>
        <p:nvSpPr>
          <p:cNvPr id="61444" name="文本占位符 4"/>
          <p:cNvSpPr>
            <a:spLocks noGrp="1"/>
          </p:cNvSpPr>
          <p:nvPr>
            <p:ph type="body" sz="quarter" idx="16" hasCustomPrompt="1"/>
          </p:nvPr>
        </p:nvSpPr>
        <p:spPr>
          <a:xfrm>
            <a:off x="6037263" y="3236913"/>
            <a:ext cx="2995612" cy="423862"/>
          </a:xfrm>
          <a:ln/>
        </p:spPr>
        <p:txBody>
          <a:bodyPr vert="horz" wrap="square" lIns="90000" tIns="46800" rIns="90000" bIns="46800" anchor="ctr"/>
          <a:p>
            <a:pPr eaLnBrk="1" hangingPunct="1"/>
            <a:endParaRPr lang="zh-CN" altLang="en-US" kern="1200" dirty="0">
              <a:latin typeface="+mn-lt"/>
              <a:ea typeface="黑体" panose="02010609060101010101" pitchFamily="49" charset="-122"/>
              <a:cs typeface="+mn-cs"/>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1649"/>
</p:tagLst>
</file>

<file path=ppt/tags/tag10.xml><?xml version="1.0" encoding="utf-8"?>
<p:tagLst xmlns:p="http://schemas.openxmlformats.org/presentationml/2006/main">
  <p:tag name="KSO_WM_TAG_VERSION" val="1.0"/>
  <p:tag name="KSO_WM_TEMPLATE_CATEGORY" val="custom"/>
  <p:tag name="KSO_WM_TEMPLATE_INDEX" val="20181649"/>
</p:tagLst>
</file>

<file path=ppt/tags/tag11.xml><?xml version="1.0" encoding="utf-8"?>
<p:tagLst xmlns:p="http://schemas.openxmlformats.org/presentationml/2006/main">
  <p:tag name="KSO_WM_TAG_VERSION" val="1.0"/>
  <p:tag name="KSO_WM_TEMPLATE_CATEGORY" val="custom"/>
  <p:tag name="KSO_WM_TEMPLATE_INDEX" val="20181649"/>
</p:tagLst>
</file>

<file path=ppt/tags/tag12.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13.xml><?xml version="1.0" encoding="utf-8"?>
<p:tagLst xmlns:p="http://schemas.openxmlformats.org/presentationml/2006/main">
  <p:tag name="KSO_WM_TAG_VERSION" val="1.0"/>
  <p:tag name="KSO_WM_TEMPLATE_CATEGORY" val="custom"/>
  <p:tag name="KSO_WM_TEMPLATE_INDEX" val="20181649"/>
</p:tagLst>
</file>

<file path=ppt/tags/tag14.xml><?xml version="1.0" encoding="utf-8"?>
<p:tagLst xmlns:p="http://schemas.openxmlformats.org/presentationml/2006/main">
  <p:tag name="KSO_WM_TAG_VERSION" val="1.0"/>
  <p:tag name="KSO_WM_TEMPLATE_CATEGORY" val="custom"/>
  <p:tag name="KSO_WM_TEMPLATE_INDEX" val="20181649"/>
</p:tagLst>
</file>

<file path=ppt/tags/tag15.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16.xml><?xml version="1.0" encoding="utf-8"?>
<p:tagLst xmlns:p="http://schemas.openxmlformats.org/presentationml/2006/main">
  <p:tag name="KSO_WM_TAG_VERSION" val="1.0"/>
  <p:tag name="KSO_WM_TEMPLATE_CATEGORY" val="custom"/>
  <p:tag name="KSO_WM_TEMPLATE_INDEX" val="20181649"/>
</p:tagLst>
</file>

<file path=ppt/tags/tag17.xml><?xml version="1.0" encoding="utf-8"?>
<p:tagLst xmlns:p="http://schemas.openxmlformats.org/presentationml/2006/main">
  <p:tag name="KSO_WM_TAG_VERSION" val="1.0"/>
  <p:tag name="KSO_WM_TEMPLATE_CATEGORY" val="custom"/>
  <p:tag name="KSO_WM_TEMPLATE_INDEX" val="20181649"/>
</p:tagLst>
</file>

<file path=ppt/tags/tag18.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19.xml><?xml version="1.0" encoding="utf-8"?>
<p:tagLst xmlns:p="http://schemas.openxmlformats.org/presentationml/2006/main">
  <p:tag name="KSO_WM_TAG_VERSION" val="1.0"/>
  <p:tag name="KSO_WM_TEMPLATE_CATEGORY" val="custom"/>
  <p:tag name="KSO_WM_TEMPLATE_INDEX" val="20181649"/>
</p:tagLst>
</file>

<file path=ppt/tags/tag2.xml><?xml version="1.0" encoding="utf-8"?>
<p:tagLst xmlns:p="http://schemas.openxmlformats.org/presentationml/2006/main">
  <p:tag name="KSO_WM_TAG_VERSION" val="1.0"/>
  <p:tag name="KSO_WM_TEMPLATE_CATEGORY" val="custom"/>
  <p:tag name="KSO_WM_TEMPLATE_INDEX" val="20181649"/>
</p:tagLst>
</file>

<file path=ppt/tags/tag20.xml><?xml version="1.0" encoding="utf-8"?>
<p:tagLst xmlns:p="http://schemas.openxmlformats.org/presentationml/2006/main">
  <p:tag name="KSO_WM_TAG_VERSION" val="1.0"/>
  <p:tag name="KSO_WM_TEMPLATE_CATEGORY" val="custom"/>
  <p:tag name="KSO_WM_TEMPLATE_INDEX" val="20181649"/>
</p:tagLst>
</file>

<file path=ppt/tags/tag21.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22.xml><?xml version="1.0" encoding="utf-8"?>
<p:tagLst xmlns:p="http://schemas.openxmlformats.org/presentationml/2006/main">
  <p:tag name="KSO_WM_TAG_VERSION" val="1.0"/>
  <p:tag name="KSO_WM_TEMPLATE_CATEGORY" val="custom"/>
  <p:tag name="KSO_WM_TEMPLATE_INDEX" val="20181649"/>
</p:tagLst>
</file>

<file path=ppt/tags/tag23.xml><?xml version="1.0" encoding="utf-8"?>
<p:tagLst xmlns:p="http://schemas.openxmlformats.org/presentationml/2006/main">
  <p:tag name="KSO_WM_TAG_VERSION" val="1.0"/>
  <p:tag name="KSO_WM_TEMPLATE_CATEGORY" val="custom"/>
  <p:tag name="KSO_WM_TEMPLATE_INDEX" val="20181649"/>
</p:tagLst>
</file>

<file path=ppt/tags/tag24.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25.xml><?xml version="1.0" encoding="utf-8"?>
<p:tagLst xmlns:p="http://schemas.openxmlformats.org/presentationml/2006/main">
  <p:tag name="KSO_WM_TAG_VERSION" val="1.0"/>
  <p:tag name="KSO_WM_TEMPLATE_CATEGORY" val="custom"/>
  <p:tag name="KSO_WM_TEMPLATE_INDEX" val="20181649"/>
</p:tagLst>
</file>

<file path=ppt/tags/tag26.xml><?xml version="1.0" encoding="utf-8"?>
<p:tagLst xmlns:p="http://schemas.openxmlformats.org/presentationml/2006/main">
  <p:tag name="KSO_WM_TAG_VERSION" val="1.0"/>
  <p:tag name="KSO_WM_TEMPLATE_CATEGORY" val="custom"/>
  <p:tag name="KSO_WM_TEMPLATE_INDEX" val="20181649"/>
</p:tagLst>
</file>

<file path=ppt/tags/tag27.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28.xml><?xml version="1.0" encoding="utf-8"?>
<p:tagLst xmlns:p="http://schemas.openxmlformats.org/presentationml/2006/main">
  <p:tag name="KSO_WM_TAG_VERSION" val="1.0"/>
  <p:tag name="KSO_WM_TEMPLATE_CATEGORY" val="custom"/>
  <p:tag name="KSO_WM_TEMPLATE_INDEX" val="20181649"/>
</p:tagLst>
</file>

<file path=ppt/tags/tag29.xml><?xml version="1.0" encoding="utf-8"?>
<p:tagLst xmlns:p="http://schemas.openxmlformats.org/presentationml/2006/main">
  <p:tag name="KSO_WM_TAG_VERSION" val="1.0"/>
  <p:tag name="KSO_WM_TEMPLATE_CATEGORY" val="custom"/>
  <p:tag name="KSO_WM_TEMPLATE_INDEX" val="20181649"/>
</p:tagLst>
</file>

<file path=ppt/tags/tag3.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30.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31.xml><?xml version="1.0" encoding="utf-8"?>
<p:tagLst xmlns:p="http://schemas.openxmlformats.org/presentationml/2006/main">
  <p:tag name="KSO_WM_TAG_VERSION" val="1.0"/>
  <p:tag name="KSO_WM_TEMPLATE_CATEGORY" val="custom"/>
  <p:tag name="KSO_WM_TEMPLATE_INDEX" val="20181649"/>
</p:tagLst>
</file>

<file path=ppt/tags/tag32.xml><?xml version="1.0" encoding="utf-8"?>
<p:tagLst xmlns:p="http://schemas.openxmlformats.org/presentationml/2006/main">
  <p:tag name="KSO_WM_TAG_VERSION" val="1.0"/>
  <p:tag name="KSO_WM_TEMPLATE_CATEGORY" val="custom"/>
  <p:tag name="KSO_WM_TEMPLATE_INDEX" val="20181649"/>
</p:tagLst>
</file>

<file path=ppt/tags/tag33.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34.xml><?xml version="1.0" encoding="utf-8"?>
<p:tagLst xmlns:p="http://schemas.openxmlformats.org/presentationml/2006/main">
  <p:tag name="KSO_WM_TAG_VERSION" val="1.0"/>
  <p:tag name="KSO_WM_TEMPLATE_CATEGORY" val="custom"/>
  <p:tag name="KSO_WM_TEMPLATE_INDEX" val="20181649"/>
</p:tagLst>
</file>

<file path=ppt/tags/tag35.xml><?xml version="1.0" encoding="utf-8"?>
<p:tagLst xmlns:p="http://schemas.openxmlformats.org/presentationml/2006/main">
  <p:tag name="KSO_WM_TAG_VERSION" val="1.0"/>
  <p:tag name="KSO_WM_TEMPLATE_CATEGORY" val="custom"/>
  <p:tag name="KSO_WM_TEMPLATE_INDEX" val="20181649"/>
</p:tagLst>
</file>

<file path=ppt/tags/tag36.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37.xml><?xml version="1.0" encoding="utf-8"?>
<p:tagLst xmlns:p="http://schemas.openxmlformats.org/presentationml/2006/main">
  <p:tag name="KSO_WM_TAG_VERSION" val="1.0"/>
  <p:tag name="KSO_WM_TEMPLATE_CATEGORY" val="custom"/>
  <p:tag name="KSO_WM_TEMPLATE_INDEX" val="20181649"/>
</p:tagLst>
</file>

<file path=ppt/tags/tag38.xml><?xml version="1.0" encoding="utf-8"?>
<p:tagLst xmlns:p="http://schemas.openxmlformats.org/presentationml/2006/main">
  <p:tag name="KSO_WM_TAG_VERSION" val="1.0"/>
  <p:tag name="KSO_WM_TEMPLATE_CATEGORY" val="custom"/>
  <p:tag name="KSO_WM_TEMPLATE_INDEX" val="20181649"/>
</p:tagLst>
</file>

<file path=ppt/tags/tag39.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4.xml><?xml version="1.0" encoding="utf-8"?>
<p:tagLst xmlns:p="http://schemas.openxmlformats.org/presentationml/2006/main">
  <p:tag name="KSO_WM_TAG_VERSION" val="1.0"/>
  <p:tag name="KSO_WM_TEMPLATE_CATEGORY" val="custom"/>
  <p:tag name="KSO_WM_TEMPLATE_INDEX" val="20181649"/>
</p:tagLst>
</file>

<file path=ppt/tags/tag40.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a"/>
  <p:tag name="KSO_WM_UNIT_INDEX" val="1"/>
  <p:tag name="KSO_WM_UNIT_ID" val="custom20181649_1*a*1"/>
  <p:tag name="KSO_WM_UNIT_LAYERLEVEL" val="1"/>
  <p:tag name="KSO_WM_UNIT_VALUE" val="14"/>
  <p:tag name="KSO_WM_UNIT_ISCONTENTSTITLE" val="0"/>
  <p:tag name="KSO_WM_UNIT_HIGHLIGHT" val="0"/>
  <p:tag name="KSO_WM_UNIT_COMPATIBLE" val="0"/>
  <p:tag name="KSO_WM_UNIT_CLEAR" val="0"/>
  <p:tag name="KSO_WM_UNIT_PRESET_TEXT" val="中国风个人简历PPT模板"/>
</p:tagLst>
</file>

<file path=ppt/tags/tag41.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f"/>
  <p:tag name="KSO_WM_UNIT_INDEX" val="1"/>
  <p:tag name="KSO_WM_UNIT_ID" val="custom20181649_1*f*1"/>
  <p:tag name="KSO_WM_UNIT_LAYERLEVEL" val="1"/>
  <p:tag name="KSO_WM_UNIT_VALUE" val="25"/>
  <p:tag name="KSO_WM_UNIT_HIGHLIGHT" val="0"/>
  <p:tag name="KSO_WM_UNIT_COMPATIBLE" val="0"/>
  <p:tag name="KSO_WM_UNIT_CLEAR" val="0"/>
  <p:tag name="KSO_WM_UNIT_PRESET_TEXT" val="汇报人：代用名         日期：2018.XX.XX"/>
</p:tagLst>
</file>

<file path=ppt/tags/tag42.xml><?xml version="1.0" encoding="utf-8"?>
<p:tagLst xmlns:p="http://schemas.openxmlformats.org/presentationml/2006/main">
  <p:tag name="KSO_WM_TAG_VERSION" val="1.0"/>
  <p:tag name="KSO_WM_SLIDE_ITEM_CNT" val="3"/>
  <p:tag name="KSO_WM_SLIDE_LAYOUT" val="a_f"/>
  <p:tag name="KSO_WM_SLIDE_LAYOUT_CNT" val="1_1"/>
  <p:tag name="KSO_WM_SLIDE_TYPE" val="title"/>
  <p:tag name="KSO_WM_BEAUTIFY_FLAG" val="#wm#"/>
  <p:tag name="KSO_WM_COMBINE_RELATE_SLIDE_ID" val="background20180986_1"/>
  <p:tag name="KSO_WM_TEMPLATE_CATEGORY" val="custom"/>
  <p:tag name="KSO_WM_TEMPLATE_INDEX" val="20181649"/>
  <p:tag name="KSO_WM_SLIDE_ID" val="custom20181649_1"/>
  <p:tag name="KSO_WM_SLIDE_INDEX" val="1"/>
  <p:tag name="KSO_WM_TEMPLATE_SUBCATEGORY" val="combine"/>
  <p:tag name="KSO_WM_TEMPLATE_THUMBS_INDEX" val="1、4、5、6、12、13、17、21、"/>
</p:tagLst>
</file>

<file path=ppt/tags/tag43.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1"/>
  <p:tag name="KSO_WM_UNIT_CLEAR" val="1"/>
  <p:tag name="KSO_WM_UNIT_LAYERLEVEL" val="1_1"/>
  <p:tag name="KSO_WM_DIAGRAM_GROUP_CODE" val="l1-1"/>
  <p:tag name="KSO_WM_UNIT_ID" val="custom20181649_11*l_i*1_1"/>
</p:tagLst>
</file>

<file path=ppt/tags/tag44.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2"/>
  <p:tag name="KSO_WM_UNIT_CLEAR" val="1"/>
  <p:tag name="KSO_WM_UNIT_LAYERLEVEL" val="1_1"/>
  <p:tag name="KSO_WM_DIAGRAM_GROUP_CODE" val="l1-1"/>
  <p:tag name="KSO_WM_UNIT_ID" val="custom20181649_11*l_i*1_2"/>
</p:tagLst>
</file>

<file path=ppt/tags/tag45.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3"/>
  <p:tag name="KSO_WM_UNIT_CLEAR" val="1"/>
  <p:tag name="KSO_WM_UNIT_LAYERLEVEL" val="1_1"/>
  <p:tag name="KSO_WM_DIAGRAM_GROUP_CODE" val="l1-1"/>
  <p:tag name="KSO_WM_UNIT_ID" val="custom20181649_11*l_i*1_3"/>
</p:tagLst>
</file>

<file path=ppt/tags/tag46.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h_f"/>
  <p:tag name="KSO_WM_UNIT_INDEX" val="1_1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 name="KSO_WM_UNIT_ID" val="custom20181649_11*l_h_f*1_1_1"/>
</p:tagLst>
</file>

<file path=ppt/tags/tag47.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4"/>
  <p:tag name="KSO_WM_UNIT_CLEAR" val="1"/>
  <p:tag name="KSO_WM_UNIT_LAYERLEVEL" val="1_1"/>
  <p:tag name="KSO_WM_DIAGRAM_GROUP_CODE" val="l1-1"/>
  <p:tag name="KSO_WM_UNIT_ID" val="custom20181649_11*l_i*1_4"/>
</p:tagLst>
</file>

<file path=ppt/tags/tag48.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5"/>
  <p:tag name="KSO_WM_UNIT_CLEAR" val="1"/>
  <p:tag name="KSO_WM_UNIT_LAYERLEVEL" val="1_1"/>
  <p:tag name="KSO_WM_DIAGRAM_GROUP_CODE" val="l1-1"/>
  <p:tag name="KSO_WM_UNIT_ID" val="custom20181649_11*l_i*1_5"/>
</p:tagLst>
</file>

<file path=ppt/tags/tag49.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h_f"/>
  <p:tag name="KSO_WM_UNIT_INDEX" val="1_2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 name="KSO_WM_UNIT_ID" val="custom20181649_11*l_h_f*1_2_1"/>
</p:tagLst>
</file>

<file path=ppt/tags/tag5.xml><?xml version="1.0" encoding="utf-8"?>
<p:tagLst xmlns:p="http://schemas.openxmlformats.org/presentationml/2006/main">
  <p:tag name="KSO_WM_TAG_VERSION" val="1.0"/>
  <p:tag name="KSO_WM_TEMPLATE_CATEGORY" val="custom"/>
  <p:tag name="KSO_WM_TEMPLATE_INDEX" val="20181649"/>
</p:tagLst>
</file>

<file path=ppt/tags/tag50.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6"/>
  <p:tag name="KSO_WM_UNIT_CLEAR" val="1"/>
  <p:tag name="KSO_WM_UNIT_LAYERLEVEL" val="1_1"/>
  <p:tag name="KSO_WM_DIAGRAM_GROUP_CODE" val="l1-1"/>
  <p:tag name="KSO_WM_UNIT_ID" val="custom20181649_11*l_i*1_6"/>
</p:tagLst>
</file>

<file path=ppt/tags/tag51.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7"/>
  <p:tag name="KSO_WM_UNIT_CLEAR" val="1"/>
  <p:tag name="KSO_WM_UNIT_LAYERLEVEL" val="1_1"/>
  <p:tag name="KSO_WM_DIAGRAM_GROUP_CODE" val="l1-1"/>
  <p:tag name="KSO_WM_UNIT_ID" val="custom20181649_11*l_i*1_7"/>
</p:tagLst>
</file>

<file path=ppt/tags/tag52.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h_f"/>
  <p:tag name="KSO_WM_UNIT_INDEX" val="1_3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 name="KSO_WM_UNIT_ID" val="custom20181649_11*l_h_f*1_3_1"/>
</p:tagLst>
</file>

<file path=ppt/tags/tag53.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8"/>
  <p:tag name="KSO_WM_UNIT_CLEAR" val="1"/>
  <p:tag name="KSO_WM_UNIT_LAYERLEVEL" val="1_1"/>
  <p:tag name="KSO_WM_DIAGRAM_GROUP_CODE" val="l1-1"/>
  <p:tag name="KSO_WM_UNIT_ID" val="custom20181649_11*l_i*1_8"/>
</p:tagLst>
</file>

<file path=ppt/tags/tag54.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9"/>
  <p:tag name="KSO_WM_UNIT_CLEAR" val="1"/>
  <p:tag name="KSO_WM_UNIT_LAYERLEVEL" val="1_1"/>
  <p:tag name="KSO_WM_DIAGRAM_GROUP_CODE" val="l1-1"/>
  <p:tag name="KSO_WM_UNIT_ID" val="custom20181649_11*l_i*1_9"/>
</p:tagLst>
</file>

<file path=ppt/tags/tag55.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h_f"/>
  <p:tag name="KSO_WM_UNIT_INDEX" val="1_4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 name="KSO_WM_UNIT_ID" val="custom20181649_11*l_h_f*1_4_1"/>
</p:tagLst>
</file>

<file path=ppt/tags/tag56.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10"/>
  <p:tag name="KSO_WM_UNIT_CLEAR" val="1"/>
  <p:tag name="KSO_WM_UNIT_LAYERLEVEL" val="1_1"/>
  <p:tag name="KSO_WM_DIAGRAM_GROUP_CODE" val="l1-1"/>
  <p:tag name="KSO_WM_UNIT_ID" val="custom20181649_11*l_i*1_10"/>
</p:tagLst>
</file>

<file path=ppt/tags/tag57.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11"/>
  <p:tag name="KSO_WM_UNIT_CLEAR" val="1"/>
  <p:tag name="KSO_WM_UNIT_LAYERLEVEL" val="1_1"/>
  <p:tag name="KSO_WM_DIAGRAM_GROUP_CODE" val="l1-1"/>
  <p:tag name="KSO_WM_UNIT_ID" val="custom20181649_11*l_i*1_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h_f"/>
  <p:tag name="KSO_WM_UNIT_INDEX" val="1_5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 name="KSO_WM_UNIT_ID" val="custom20181649_11*l_h_f*1_5_1"/>
</p:tagLst>
</file>

<file path=ppt/tags/tag59.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a"/>
  <p:tag name="KSO_WM_UNIT_INDEX" val="1"/>
  <p:tag name="KSO_WM_UNIT_CLEAR" val="1"/>
  <p:tag name="KSO_WM_UNIT_LAYERLEVEL" val="1"/>
  <p:tag name="KSO_WM_UNIT_VALUE" val="5"/>
  <p:tag name="KSO_WM_UNIT_ISCONTENTSTITLE" val="1"/>
  <p:tag name="KSO_WM_UNIT_HIGHLIGHT" val="0"/>
  <p:tag name="KSO_WM_UNIT_COMPATIBLE" val="0"/>
  <p:tag name="KSO_WM_DIAGRAM_GROUP_CODE" val="l1_1"/>
  <p:tag name="KSO_WM_UNIT_ID" val="custom20181649_11*a*1"/>
  <p:tag name="KSO_WM_UNIT_PRESET_TEXT" val="Contents"/>
</p:tagLst>
</file>

<file path=ppt/tags/tag6.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ags/tag60.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14"/>
  <p:tag name="KSO_WM_UNIT_CLEAR" val="1"/>
  <p:tag name="KSO_WM_UNIT_LAYERLEVEL" val="1_1"/>
  <p:tag name="KSO_WM_DIAGRAM_GROUP_CODE" val="l1-1"/>
  <p:tag name="KSO_WM_UNIT_ID" val="custom20181649_11*l_i*1_14"/>
</p:tagLst>
</file>

<file path=ppt/tags/tag61.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l_i"/>
  <p:tag name="KSO_WM_UNIT_INDEX" val="1_15"/>
  <p:tag name="KSO_WM_UNIT_CLEAR" val="1"/>
  <p:tag name="KSO_WM_UNIT_LAYERLEVEL" val="1_1"/>
  <p:tag name="KSO_WM_DIAGRAM_GROUP_CODE" val="l1-1"/>
  <p:tag name="KSO_WM_UNIT_ID" val="custom20181649_11*l_i*1_15"/>
</p:tagLst>
</file>

<file path=ppt/tags/tag62.xml><?xml version="1.0" encoding="utf-8"?>
<p:tagLst xmlns:p="http://schemas.openxmlformats.org/presentationml/2006/main">
  <p:tag name="KSO_WM_TAG_VERSION" val="1.0"/>
  <p:tag name="KSO_WM_SLIDE_ITEM_CNT" val="6"/>
  <p:tag name="KSO_WM_SLIDE_LAYOUT" val="a_l"/>
  <p:tag name="KSO_WM_SLIDE_LAYOUT_CNT" val="1_1"/>
  <p:tag name="KSO_WM_SLIDE_TYPE" val="contents"/>
  <p:tag name="KSO_WM_BEAUTIFY_FLAG" val="#wm#"/>
  <p:tag name="KSO_WM_COMBINE_RELATE_SLIDE_ID" val="custom160334_11"/>
  <p:tag name="KSO_WM_TEMPLATE_CATEGORY" val="custom"/>
  <p:tag name="KSO_WM_TEMPLATE_INDEX" val="20181649"/>
  <p:tag name="KSO_WM_SLIDE_ID" val="custom20181649_11"/>
  <p:tag name="KSO_WM_SLIDE_INDEX" val="11"/>
  <p:tag name="KSO_WM_DIAGRAM_GROUP_CODE" val="l1-1"/>
  <p:tag name="KSO_WM_TEMPLATE_SUBCATEGORY" val="combine"/>
</p:tagLst>
</file>

<file path=ppt/tags/tag63.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UNIT_ID" val="custom20181649_2*f*1"/>
</p:tagLst>
</file>

<file path=ppt/tags/tag64.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TAG_VERSION" val="1.0"/>
  <p:tag name="KSO_WM_COMBINE_RELATE_SLIDE_ID" val="background20180986_2"/>
  <p:tag name="KSO_WM_TEMPLATE_CATEGORY" val="custom"/>
  <p:tag name="KSO_WM_TEMPLATE_INDEX" val="20181649"/>
  <p:tag name="KSO_WM_SLIDE_ID" val="custom20181649_2"/>
  <p:tag name="KSO_WM_SLIDE_INDEX" val="2"/>
  <p:tag name="KSO_WM_TEMPLATE_SUBCATEGORY" val="combine"/>
</p:tagLst>
</file>

<file path=ppt/tags/tag65.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649_2*a*1"/>
</p:tagLst>
</file>

<file path=ppt/tags/tag66.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TAG_VERSION" val="1.0"/>
  <p:tag name="KSO_WM_COMBINE_RELATE_SLIDE_ID" val="background20180986_2"/>
  <p:tag name="KSO_WM_TEMPLATE_CATEGORY" val="custom"/>
  <p:tag name="KSO_WM_TEMPLATE_INDEX" val="20181649"/>
  <p:tag name="KSO_WM_SLIDE_ID" val="custom20181649_2"/>
  <p:tag name="KSO_WM_SLIDE_INDEX" val="2"/>
  <p:tag name="KSO_WM_TEMPLATE_SUBCATEGORY" val="combine"/>
</p:tagLst>
</file>

<file path=ppt/tags/tag67.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649_2*a*1"/>
</p:tagLst>
</file>

<file path=ppt/tags/tag68.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UNIT_ID" val="custom20181649_2*f*1"/>
</p:tagLst>
</file>

<file path=ppt/tags/tag69.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TAG_VERSION" val="1.0"/>
  <p:tag name="KSO_WM_COMBINE_RELATE_SLIDE_ID" val="background20180986_2"/>
  <p:tag name="KSO_WM_TEMPLATE_CATEGORY" val="custom"/>
  <p:tag name="KSO_WM_TEMPLATE_INDEX" val="20181649"/>
  <p:tag name="KSO_WM_SLIDE_ID" val="custom20181649_2"/>
  <p:tag name="KSO_WM_SLIDE_INDEX" val="2"/>
  <p:tag name="KSO_WM_TEMPLATE_SUBCATEGORY" val="combine"/>
</p:tagLst>
</file>

<file path=ppt/tags/tag7.xml><?xml version="1.0" encoding="utf-8"?>
<p:tagLst xmlns:p="http://schemas.openxmlformats.org/presentationml/2006/main">
  <p:tag name="KSO_WM_TAG_VERSION" val="1.0"/>
  <p:tag name="KSO_WM_TEMPLATE_CATEGORY" val="custom"/>
  <p:tag name="KSO_WM_TEMPLATE_INDEX" val="20181649"/>
</p:tagLst>
</file>

<file path=ppt/tags/tag70.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TAG_VERSION" val="1.0"/>
  <p:tag name="KSO_WM_COMBINE_RELATE_SLIDE_ID" val="background20180986_2"/>
  <p:tag name="KSO_WM_TEMPLATE_CATEGORY" val="custom"/>
  <p:tag name="KSO_WM_TEMPLATE_INDEX" val="20181649"/>
  <p:tag name="KSO_WM_SLIDE_ID" val="custom20181649_2"/>
  <p:tag name="KSO_WM_SLIDE_INDEX" val="2"/>
  <p:tag name="KSO_WM_TEMPLATE_SUBCATEGORY" val="combine"/>
</p:tagLst>
</file>

<file path=ppt/tags/tag71.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649_2*a*1"/>
</p:tagLst>
</file>

<file path=ppt/tags/tag72.xml><?xml version="1.0" encoding="utf-8"?>
<p:tagLst xmlns:p="http://schemas.openxmlformats.org/presentationml/2006/main">
  <p:tag name="KSO_WM_TAG_VERSION" val="1.0"/>
  <p:tag name="KSO_WM_BEAUTIFY_FLAG" val="#wm#"/>
  <p:tag name="KSO_WM_TEMPLATE_CATEGORY" val="custom"/>
  <p:tag name="KSO_WM_TEMPLATE_INDEX" val="20181649"/>
  <p:tag name="KSO_WM_UNIT_PRESET_TEXT_LEN" val="240"/>
  <p:tag name="KSO_WM_UNIT_PRESET_TEXT_INDEX" val="2"/>
  <p:tag name="KSO_WM_UNIT_CLEAR" val="0"/>
  <p:tag name="KSO_WM_UNIT_COMPATIBLE" val="0"/>
  <p:tag name="KSO_WM_UNIT_HIGHLIGHT" val="0"/>
  <p:tag name="KSO_WM_UNIT_VALUE" val="440"/>
  <p:tag name="KSO_WM_UNIT_LAYERLEVEL" val="1"/>
  <p:tag name="KSO_WM_UNIT_INDEX" val="1"/>
  <p:tag name="KSO_WM_UNIT_TYPE" val="f"/>
  <p:tag name="KSO_WM_UNIT_ID" val="custom20181649_2*f*1"/>
</p:tagLst>
</file>

<file path=ppt/tags/tag73.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TAG_VERSION" val="1.0"/>
  <p:tag name="KSO_WM_COMBINE_RELATE_SLIDE_ID" val="background20180986_2"/>
  <p:tag name="KSO_WM_TEMPLATE_CATEGORY" val="custom"/>
  <p:tag name="KSO_WM_TEMPLATE_INDEX" val="20181649"/>
  <p:tag name="KSO_WM_SLIDE_ID" val="custom20181649_2"/>
  <p:tag name="KSO_WM_SLIDE_INDEX" val="2"/>
  <p:tag name="KSO_WM_TEMPLATE_SUBCATEGORY" val="combine"/>
</p:tagLst>
</file>

<file path=ppt/tags/tag74.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a"/>
  <p:tag name="KSO_WM_UNIT_INDEX" val="1"/>
  <p:tag name="KSO_WM_UNIT_LAYERLEVEL" val="1"/>
  <p:tag name="KSO_WM_UNIT_VALUE" val="12"/>
  <p:tag name="KSO_WM_UNIT_ISCONTENTSTITLE" val="0"/>
  <p:tag name="KSO_WM_UNIT_HIGHLIGHT" val="0"/>
  <p:tag name="KSO_WM_UNIT_COMPATIBLE" val="0"/>
  <p:tag name="KSO_WM_UNIT_CLEAR" val="0"/>
  <p:tag name="KSO_WM_UNIT_ID" val="custom20181649_21*a*1"/>
  <p:tag name="KSO_WM_UNIT_PRESET_TEXT" val="非常感谢您的观看"/>
</p:tagLst>
</file>

<file path=ppt/tags/tag75.xml><?xml version="1.0" encoding="utf-8"?>
<p:tagLst xmlns:p="http://schemas.openxmlformats.org/presentationml/2006/main">
  <p:tag name="KSO_WM_TAG_VERSION" val="1.0"/>
  <p:tag name="KSO_WM_BEAUTIFY_FLAG" val="#wm#"/>
  <p:tag name="KSO_WM_TEMPLATE_CATEGORY" val="custom"/>
  <p:tag name="KSO_WM_TEMPLATE_INDEX" val="20181649"/>
  <p:tag name="KSO_WM_UNIT_TYPE" val="f"/>
  <p:tag name="KSO_WM_UNIT_INDEX" val="1"/>
  <p:tag name="KSO_WM_UNIT_LAYERLEVEL" val="1"/>
  <p:tag name="KSO_WM_UNIT_VALUE" val="12"/>
  <p:tag name="KSO_WM_UNIT_HIGHLIGHT" val="0"/>
  <p:tag name="KSO_WM_UNIT_COMPATIBLE" val="0"/>
  <p:tag name="KSO_WM_UNIT_CLEAR" val="0"/>
  <p:tag name="KSO_WM_UNIT_ID" val="custom20181649_21*f*1"/>
  <p:tag name="KSO_WM_UNIT_PRESET_TEXT" val="汇报人：代用名"/>
</p:tagLst>
</file>

<file path=ppt/tags/tag76.xml><?xml version="1.0" encoding="utf-8"?>
<p:tagLst xmlns:p="http://schemas.openxmlformats.org/presentationml/2006/main">
  <p:tag name="KSO_WM_TAG_VERSION" val="1.0"/>
  <p:tag name="KSO_WM_SLIDE_ITEM_CNT" val="3"/>
  <p:tag name="KSO_WM_SLIDE_LAYOUT" val="a_f"/>
  <p:tag name="KSO_WM_SLIDE_LAYOUT_CNT" val="1_2"/>
  <p:tag name="KSO_WM_SLIDE_TYPE" val="endPage"/>
  <p:tag name="KSO_WM_BEAUTIFY_FLAG" val="#wm#"/>
  <p:tag name="KSO_WM_COMBINE_RELATE_SLIDE_ID" val="background20180986_11"/>
  <p:tag name="KSO_WM_TEMPLATE_CATEGORY" val="custom"/>
  <p:tag name="KSO_WM_TEMPLATE_INDEX" val="20181649"/>
  <p:tag name="KSO_WM_SLIDE_ID" val="custom20181649_21"/>
  <p:tag name="KSO_WM_SLIDE_INDEX" val="21"/>
  <p:tag name="KSO_WM_TEMPLATE_SUBCATEGORY" val="combine"/>
</p:tagLst>
</file>

<file path=ppt/tags/tag8.xml><?xml version="1.0" encoding="utf-8"?>
<p:tagLst xmlns:p="http://schemas.openxmlformats.org/presentationml/2006/main">
  <p:tag name="KSO_WM_TAG_VERSION" val="1.0"/>
  <p:tag name="KSO_WM_TEMPLATE_CATEGORY" val="custom"/>
  <p:tag name="KSO_WM_TEMPLATE_INDEX" val="20181649"/>
</p:tagLst>
</file>

<file path=ppt/tags/tag9.xml><?xml version="1.0" encoding="utf-8"?>
<p:tagLst xmlns:p="http://schemas.openxmlformats.org/presentationml/2006/main">
  <p:tag name="KSO_WM_TAG_VERSION" val="1.0"/>
  <p:tag name="KSO_WM_BEAUTIFY_FLAG" val="#wm#"/>
  <p:tag name="KSO_WM_COMBINE_RELATE_SLIDE_ID" val="background20180986_1"/>
  <p:tag name="KSO_WM_TEMPLATE_CATEGORY" val="custom"/>
  <p:tag name="KSO_WM_TEMPLATE_INDEX" val="20181649"/>
  <p:tag name="KSO_WM_TEMPLATE_SUBCATEGORY" val="combine"/>
  <p:tag name="KSO_WM_TEMPLATE_THUMBS_INDEX" val="1、4、5、6、12、13、17、21"/>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主题">
  <a:themeElements>
    <a:clrScheme name="Office">
      <a:dk1>
        <a:srgbClr val="000000"/>
      </a:dk1>
      <a:lt1>
        <a:srgbClr val="FFFFFF"/>
      </a:lt1>
      <a:dk2>
        <a:srgbClr val="44546A"/>
      </a:dk2>
      <a:lt2>
        <a:srgbClr val="E7E6E6"/>
      </a:lt2>
      <a:accent1>
        <a:srgbClr val="5B9BD5"/>
      </a:accent1>
      <a:accent2>
        <a:srgbClr val="8E020E"/>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1739</Words>
  <Application>WPS 演示</Application>
  <PresentationFormat>自定义</PresentationFormat>
  <Paragraphs>48</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13</vt:i4>
      </vt:variant>
      <vt:variant>
        <vt:lpstr>幻灯片标题</vt:lpstr>
      </vt:variant>
      <vt:variant>
        <vt:i4>8</vt:i4>
      </vt:variant>
    </vt:vector>
  </HeadingPairs>
  <TitlesOfParts>
    <vt:vector size="29" baseType="lpstr">
      <vt:lpstr>Arial</vt:lpstr>
      <vt:lpstr>宋体</vt:lpstr>
      <vt:lpstr>Wingdings</vt:lpstr>
      <vt:lpstr>黑体</vt:lpstr>
      <vt:lpstr>Calibri</vt:lpstr>
      <vt:lpstr>+mn-ea</vt:lpstr>
      <vt:lpstr>微软雅黑</vt:lpstr>
      <vt:lpstr>Arial Unicode MS</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iPad</dc:creator>
  <cp:lastModifiedBy>YYH</cp:lastModifiedBy>
  <cp:revision>3</cp:revision>
  <dcterms:created xsi:type="dcterms:W3CDTF">1900-01-01T00:05:43Z</dcterms:created>
  <dcterms:modified xsi:type="dcterms:W3CDTF">2018-03-02T11:38:33Z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