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BDD0-3ECA-44D8-886A-5AE6315EDE9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615-49C9-4DBF-8589-D07DC0D1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4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BDD0-3ECA-44D8-886A-5AE6315EDE9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615-49C9-4DBF-8589-D07DC0D1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6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BDD0-3ECA-44D8-886A-5AE6315EDE9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615-49C9-4DBF-8589-D07DC0D1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6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BDD0-3ECA-44D8-886A-5AE6315EDE9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615-49C9-4DBF-8589-D07DC0D1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9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BDD0-3ECA-44D8-886A-5AE6315EDE9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615-49C9-4DBF-8589-D07DC0D1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9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BDD0-3ECA-44D8-886A-5AE6315EDE9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615-49C9-4DBF-8589-D07DC0D1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16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BDD0-3ECA-44D8-886A-5AE6315EDE9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615-49C9-4DBF-8589-D07DC0D1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8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BDD0-3ECA-44D8-886A-5AE6315EDE9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615-49C9-4DBF-8589-D07DC0D1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3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BDD0-3ECA-44D8-886A-5AE6315EDE9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615-49C9-4DBF-8589-D07DC0D1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BDD0-3ECA-44D8-886A-5AE6315EDE9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615-49C9-4DBF-8589-D07DC0D1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66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3BDD0-3ECA-44D8-886A-5AE6315EDE9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83615-49C9-4DBF-8589-D07DC0D1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3BDD0-3ECA-44D8-886A-5AE6315EDE96}" type="datetimeFigureOut">
              <a:rPr lang="zh-CN" altLang="en-US" smtClean="0"/>
              <a:t>2018/2/27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83615-49C9-4DBF-8589-D07DC0D135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7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100000">
              <a:srgbClr val="FFC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017760" cy="6858000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sp>
        <p:nvSpPr>
          <p:cNvPr id="4" name="文本框 3"/>
          <p:cNvSpPr txBox="1"/>
          <p:nvPr/>
        </p:nvSpPr>
        <p:spPr>
          <a:xfrm>
            <a:off x="10556200" y="2223698"/>
            <a:ext cx="923330" cy="37147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800" dirty="0" smtClean="0">
                <a:solidFill>
                  <a:srgbClr val="FF0000"/>
                </a:solidFill>
              </a:rPr>
              <a:t>射雕英雄传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19625" y="368935"/>
            <a:ext cx="28384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  时代背景</a:t>
            </a:r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endParaRPr lang="en-US" altLang="zh-CN" sz="40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924050" y="1953984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         北宋为金朝所灭亡，赵构在江南建立南宋。当时已近南宋末年，奸臣当道，残害忠良；而统治者偏安江南一隅，不思进取，更不用说强兵富国，收复失地。正如</a:t>
            </a:r>
            <a:r>
              <a:rPr lang="zh-CN" altLang="en-US" sz="2400" dirty="0"/>
              <a:t>林</a:t>
            </a:r>
            <a:r>
              <a:rPr lang="zh-CN" altLang="en-US" sz="2400" dirty="0" smtClean="0"/>
              <a:t>升：暖风熏得游人醉，直把杭州作汴州  一诗所描写到。与此同时，金国也逐渐一日不如一日，而北方的游牧民族蒙古族正在铁木真带领下日益团结、强大起来。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而书中所阐述的故事正是在此政局不堪的状况下发生。全书大致以郭靖黄蓉从相识到相知再到相爱为线索，展开写了他们浪迹江湖时发生的爱恨情仇。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60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27201" y="647700"/>
            <a:ext cx="85344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                                    </a:t>
            </a:r>
            <a:r>
              <a:rPr lang="zh-CN" altLang="en-US" sz="4400" dirty="0" smtClean="0"/>
              <a:t>个人看法</a:t>
            </a:r>
            <a:endParaRPr lang="en-US" altLang="zh-CN" sz="4400" dirty="0" smtClean="0"/>
          </a:p>
          <a:p>
            <a:r>
              <a:rPr lang="en-US" altLang="zh-CN" dirty="0" smtClean="0"/>
              <a:t>        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这本书给我的感受就是它能牢牢的抓住我的心，并一步一步地跟着它走。同时还有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个最让我眼前一亮的特点就是：有大量的铺垫。而且这些铺垫都设计得十分巧妙，像是不经意间的一句妙语，总让我感到柳暗花明又一村。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当我发现郭靖黄蓉二人重回郭靖故乡时在破酒店发现曲灵风的尸体（全书将近结尾），与曲三（全书开头）有呼应时，即为曲灵风的悲壮而感惋惜，又有些许对黄药师无情的做法而感到愤懑。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在精彩不断的同时，金庸先生还在全书中宣扬了一种舍我其谁的爱国主义情怀，不光郭靖这个人物，其他正邪势力均被塑造得有血有肉。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129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7200" y="924560"/>
            <a:ext cx="6502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 smtClean="0"/>
              <a:t>   人物分析</a:t>
            </a:r>
            <a:endParaRPr lang="en-US" altLang="zh-CN" sz="8800" dirty="0" smtClean="0"/>
          </a:p>
          <a:p>
            <a:endParaRPr lang="en-US" altLang="zh-CN" sz="4000" dirty="0" smtClean="0"/>
          </a:p>
          <a:p>
            <a:endParaRPr lang="en-US" altLang="zh-CN" sz="4000" dirty="0"/>
          </a:p>
          <a:p>
            <a:r>
              <a:rPr lang="zh-CN" altLang="en-US" sz="4000" dirty="0" smtClean="0"/>
              <a:t>         这么好的一本书，其中对于人物的刻画肯定是很丰富的。让我来分析一下我最喜欢的人物与主人公吧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705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2270" y="1720214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619500" y="683339"/>
            <a:ext cx="726821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</a:t>
            </a:r>
            <a:r>
              <a:rPr lang="zh-CN" altLang="en-US" sz="2400" dirty="0" smtClean="0"/>
              <a:t>郭靖</a:t>
            </a:r>
            <a:r>
              <a:rPr lang="zh-CN" altLang="en-US" sz="2400" dirty="0"/>
              <a:t>从头到尾给人最深刻的印象就是”愚“，但内涵却逐渐发生变化。在性格方面由表面的有些呆、傻、蠢、木讷、不善机变逐渐演变到以不变应万变，实则是</a:t>
            </a:r>
            <a:r>
              <a:rPr lang="zh-CN" altLang="en-US" sz="2400" dirty="0" smtClean="0"/>
              <a:t>以道家的与世无争的理念合为一体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凭借着自己的勤奋与坚毅学成了许多盖世功夫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而且</a:t>
            </a:r>
            <a:r>
              <a:rPr lang="zh-CN" altLang="en-US" sz="2400" dirty="0"/>
              <a:t>秉性正直为人忠厚，讲义气同时在师父们与母亲的教导下又十分尊重他人，且在国家内忧外患时心系国家在民族冲突极其尖锐时</a:t>
            </a:r>
            <a:r>
              <a:rPr lang="en-US" altLang="zh-CN" sz="2400" dirty="0"/>
              <a:t>,</a:t>
            </a:r>
            <a:r>
              <a:rPr lang="zh-CN" altLang="en-US" sz="2400" dirty="0"/>
              <a:t>郭靖把人民的苦难放在第一位</a:t>
            </a:r>
            <a:r>
              <a:rPr lang="en-US" altLang="zh-CN" sz="2400" dirty="0"/>
              <a:t>,</a:t>
            </a:r>
            <a:r>
              <a:rPr lang="zh-CN" altLang="en-US" sz="2400" dirty="0"/>
              <a:t>他的仁心义胆是以天下百姓的生死存亡与民族国家的安危祸福为念</a:t>
            </a:r>
            <a:r>
              <a:rPr lang="en-US" altLang="zh-CN" sz="2400" dirty="0"/>
              <a:t>,</a:t>
            </a:r>
            <a:r>
              <a:rPr lang="zh-CN" altLang="en-US" sz="2400" dirty="0"/>
              <a:t>从而大义凛然</a:t>
            </a:r>
            <a:r>
              <a:rPr lang="en-US" altLang="zh-CN" sz="2400" dirty="0"/>
              <a:t>,</a:t>
            </a:r>
            <a:r>
              <a:rPr lang="zh-CN" altLang="en-US" sz="2400" dirty="0" smtClean="0"/>
              <a:t>大气磅礴，并且超越了私人恩怨。这样的民族精神值得我们每一个人去学习。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但是，世间有可能有像郭靖一样的人吗？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不可能。他是金庸塑造出来的一个完人，因为他太完美了，所以他也是一个假人。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896" y="922672"/>
            <a:ext cx="3676396" cy="5023646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8288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01240" y="2489200"/>
            <a:ext cx="77114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     </a:t>
            </a:r>
            <a:r>
              <a:rPr lang="zh-CN" altLang="en-US" sz="2400" dirty="0" smtClean="0"/>
              <a:t>北</a:t>
            </a:r>
            <a:r>
              <a:rPr lang="zh-CN" altLang="en-US" sz="2400" dirty="0"/>
              <a:t>丐洪七公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顶尖</a:t>
            </a:r>
            <a:r>
              <a:rPr lang="zh-CN" altLang="en-US" sz="2400" dirty="0" smtClean="0"/>
              <a:t>人物，但是也会为了</a:t>
            </a:r>
            <a:r>
              <a:rPr lang="zh-CN" altLang="en-US" sz="2400" dirty="0"/>
              <a:t>贪吃误事，自断手指</a:t>
            </a:r>
            <a:r>
              <a:rPr lang="zh-CN" altLang="en-US" sz="2400" dirty="0" smtClean="0"/>
              <a:t>，不过贪吃</a:t>
            </a:r>
            <a:r>
              <a:rPr lang="zh-CN" altLang="en-US" sz="2400" dirty="0"/>
              <a:t>的习性仍然不</a:t>
            </a:r>
            <a:r>
              <a:rPr lang="zh-CN" altLang="en-US" sz="2400" dirty="0" smtClean="0"/>
              <a:t>改。而且在船上出手相救欧阳锋。他耿直可爱，侠义而仁爱，</a:t>
            </a:r>
            <a:r>
              <a:rPr lang="zh-CN" altLang="en-US" sz="2400" dirty="0"/>
              <a:t>不做作，不曲</a:t>
            </a:r>
            <a:r>
              <a:rPr lang="zh-CN" altLang="en-US" sz="2400" dirty="0" smtClean="0"/>
              <a:t>意，生活得无拘无束。虽然为丐帮帮主，但是不轻视后生晚辈，待人宽厚。就连自己的敌人也会救，虽然他知道自己救了他之后对自己不利。然而，七公认为不救就有违自己的内心。可见其心中仁义是摆在首位的，他的善良与宽容是不分场合和人的。把墨家的兼爱非攻的理念诠释到了极致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这种性格世间少有，然真实存在。这便是我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射雕英雄传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中最为欣赏与佩服的人了。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55160" y="-896045"/>
            <a:ext cx="340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 smtClean="0"/>
              <a:t>                                           </a:t>
            </a:r>
            <a:endParaRPr lang="zh-CN" altLang="en-US" sz="8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842669" y="-667425"/>
            <a:ext cx="2368232" cy="4311651"/>
          </a:xfrm>
          <a:prstGeom prst="rect">
            <a:avLst/>
          </a:prstGeom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25386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75360" y="1056640"/>
            <a:ext cx="642112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         周伯通被称作老顽童，可以看出他内心十分幼稚可笑，同时心中也没有了对名与利的渴望和追求。不过，个人认为他这种性格应该改一改</a:t>
            </a:r>
            <a:r>
              <a:rPr lang="en-US" altLang="zh-CN" sz="2400" dirty="0" smtClean="0"/>
              <a:t>——</a:t>
            </a:r>
            <a:r>
              <a:rPr lang="zh-CN" altLang="en-US" sz="2400" dirty="0" smtClean="0"/>
              <a:t>有一个年轻的心态而不是儿童的心态。这样他才不会像儿童一样逃避问题与责任，抛弃瑛姑。正如他师兄所说的一样，周伯通</a:t>
            </a:r>
            <a:r>
              <a:rPr lang="zh-CN" altLang="en-US" sz="2400" dirty="0"/>
              <a:t>没有政治观，没有远大抱负，似乎没有从小“树立正确的是非观念</a:t>
            </a:r>
            <a:r>
              <a:rPr lang="zh-CN" altLang="en-US" sz="2400" dirty="0" smtClean="0"/>
              <a:t>”。相较于王重阳的拳拳报国之心与民族大义，他更逍遥自在，活得随心随性，比他师兄更像是道家人物。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他一生痴迷于练武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无心</a:t>
            </a:r>
            <a:r>
              <a:rPr lang="zh-CN" altLang="en-US" sz="2400" dirty="0"/>
              <a:t>争雄，反成天下至高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r>
              <a:rPr lang="zh-CN" altLang="en-US" sz="2400" dirty="0" smtClean="0"/>
              <a:t>周</a:t>
            </a:r>
            <a:r>
              <a:rPr lang="zh-CN" altLang="en-US" sz="2400" dirty="0"/>
              <a:t>伯通</a:t>
            </a:r>
            <a:r>
              <a:rPr lang="zh-CN" altLang="en-US" sz="2400" dirty="0" smtClean="0"/>
              <a:t>就是这种</a:t>
            </a:r>
            <a:r>
              <a:rPr lang="zh-CN" altLang="en-US" sz="2400" dirty="0"/>
              <a:t>精神的终极见证。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310" y="1605280"/>
            <a:ext cx="4057650" cy="40100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53567" y="1828800"/>
            <a:ext cx="615553" cy="1259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 smtClean="0">
                <a:latin typeface="Vladimir Script" panose="03050402040407070305" pitchFamily="66" charset="0"/>
              </a:rPr>
              <a:t>周伯通</a:t>
            </a:r>
            <a:endParaRPr lang="zh-CN" altLang="en-US" sz="2800" dirty="0">
              <a:latin typeface="Vladimir Script" panose="030504020404070703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07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92320" y="619760"/>
            <a:ext cx="24587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/>
              <a:t>总结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026920" y="2326640"/>
            <a:ext cx="7589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         射</a:t>
            </a:r>
            <a:r>
              <a:rPr lang="zh-CN" altLang="en-US" sz="2800" dirty="0"/>
              <a:t>雕英雄</a:t>
            </a:r>
            <a:r>
              <a:rPr lang="zh-CN" altLang="en-US" sz="2800" dirty="0" smtClean="0"/>
              <a:t>传全书宣扬了一种伟大的爱国主义精神，同时带我们一同见证了郭靖从一个初入江湖的毛头小子，成长为一代宗师。秉承了其师父江南七怪与洪七公的仁义精神，并继续发扬下去。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 </a:t>
            </a:r>
            <a:r>
              <a:rPr lang="zh-CN" altLang="en-US" sz="2800" dirty="0" smtClean="0"/>
              <a:t>每个人心中都有一个武侠梦，也许你想成为的人有所不同，但是为人侠义忠勇，待人宽宏仁厚的武侠精神是不变的；止戈为武的目标是永存的！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5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987</Words>
  <Application>Microsoft Office PowerPoint</Application>
  <PresentationFormat>宽屏</PresentationFormat>
  <Paragraphs>31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Vladimir Script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2018-02-26T06:59:49Z</dcterms:created>
  <dcterms:modified xsi:type="dcterms:W3CDTF">2018-02-27T06:46:29Z</dcterms:modified>
</cp:coreProperties>
</file>