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52" name="图片 2051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975" y="0"/>
            <a:ext cx="474027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  <a:ln/>
        </p:spPr>
        <p:txBody>
          <a:bodyPr anchor="ctr"/>
          <a:p>
            <a:pPr defTabSz="914400">
              <a:buSzPct val="100000"/>
            </a:pPr>
            <a:endParaRPr sz="4400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4894263" y="5105400"/>
            <a:ext cx="4249737" cy="1752600"/>
          </a:xfrm>
          <a:ln/>
        </p:spPr>
        <p:txBody>
          <a:bodyPr/>
          <a:p>
            <a:pPr defTabSz="914400">
              <a:buSzPct val="100000"/>
            </a:pPr>
            <a:r>
              <a:rPr lang="en-US" altLang="zh-CN" sz="3200" kern="1200" baseline="0">
                <a:latin typeface="Arial" panose="020B0604020202020204" pitchFamily="34" charset="0"/>
                <a:ea typeface="宋体" panose="02010600030101010101" pitchFamily="2" charset="-122"/>
              </a:rPr>
              <a:t>           </a:t>
            </a:r>
            <a:r>
              <a:rPr lang="en-US" altLang="zh-CN" sz="3200" kern="1200" baseline="0">
                <a:solidFill>
                  <a:schemeClr val="bg2"/>
                </a:solidFill>
                <a:latin typeface="Arial" panose="020B0604020202020204" pitchFamily="34" charset="0"/>
                <a:ea typeface="华文行楷" pitchFamily="2" charset="-122"/>
              </a:rPr>
              <a:t>——</a:t>
            </a:r>
            <a:r>
              <a:rPr lang="zh-CN" altLang="en-US" sz="3200" kern="1200" baseline="0" dirty="0">
                <a:solidFill>
                  <a:schemeClr val="bg2"/>
                </a:solidFill>
                <a:latin typeface="Arial" panose="020B0604020202020204" pitchFamily="34" charset="0"/>
                <a:ea typeface="华文行楷" pitchFamily="2" charset="-122"/>
              </a:rPr>
              <a:t>刘晋冉</a:t>
            </a:r>
            <a:endParaRPr lang="zh-CN" altLang="en-US" sz="3200" kern="1200" baseline="0" dirty="0">
              <a:solidFill>
                <a:schemeClr val="bg2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7" name="图片 3076" descr="timgBK3HLCX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4" name="标题 307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 dirty="0"/>
              <a:t>最喜欢的角色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 dirty="0"/>
              <a:t>洪七公</a:t>
            </a:r>
            <a:endParaRPr lang="zh-CN" altLang="en-US" dirty="0"/>
          </a:p>
        </p:txBody>
      </p:sp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468313" y="1628775"/>
            <a:ext cx="8362950" cy="4525963"/>
          </a:xfrm>
          <a:ln/>
        </p:spPr>
        <p:txBody>
          <a:bodyPr/>
          <a:p>
            <a:r>
              <a:rPr lang="zh-CN" altLang="en-US" dirty="0"/>
              <a:t>洪七公是“天下无绝”之一，被称为“北丐”，生性贪吃，曾经因贪吃误事，自断其右手食指，故也称“九指神丐”。</a:t>
            </a:r>
            <a:endParaRPr lang="zh-CN" altLang="en-US" dirty="0"/>
          </a:p>
          <a:p>
            <a:r>
              <a:rPr lang="zh-CN" altLang="en-US" dirty="0"/>
              <a:t>他很机智也很正直。</a:t>
            </a:r>
            <a:endParaRPr lang="zh-CN" altLang="en-US" dirty="0"/>
          </a:p>
          <a:p>
            <a:r>
              <a:rPr lang="zh-CN" altLang="en-US" dirty="0"/>
              <a:t>能够在华山论剑时，很骄傲地站出来说自己一生没有干过恶行。</a:t>
            </a:r>
            <a:endParaRPr lang="zh-CN" altLang="en-US" dirty="0"/>
          </a:p>
          <a:p>
            <a:r>
              <a:rPr lang="zh-CN" altLang="en-US" dirty="0"/>
              <a:t>会在死对头欧阳峰临死之际救他</a:t>
            </a:r>
            <a:r>
              <a:rPr lang="zh-CN" altLang="en-US" sz="2000" dirty="0">
                <a:ea typeface="华文仿宋" pitchFamily="2" charset="-122"/>
              </a:rPr>
              <a:t>（虽然我认为这样做很傻，后面还被人家伤到要命，不过这样更能体现洪七公正直的人物形象嘛，还有欧阳峰的狠毒）</a:t>
            </a:r>
            <a:endParaRPr lang="zh-CN" altLang="en-US" sz="2000" dirty="0">
              <a:ea typeface="华文仿宋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100" name="图片 4099" descr="timgBK3HLCX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文本占位符 4098"/>
          <p:cNvSpPr>
            <a:spLocks noGrp="1"/>
          </p:cNvSpPr>
          <p:nvPr>
            <p:ph type="body" idx="1"/>
          </p:nvPr>
        </p:nvSpPr>
        <p:spPr>
          <a:xfrm>
            <a:off x="468313" y="549275"/>
            <a:ext cx="8229600" cy="5605463"/>
          </a:xfrm>
          <a:ln/>
        </p:spPr>
        <p:txBody>
          <a:bodyPr/>
          <a:p>
            <a:r>
              <a:rPr lang="zh-CN" altLang="en-US" dirty="0"/>
              <a:t>而且我觉得他还蛮可爱的，会为了吃蓉儿做的美食，真的去传授给郭靖降龙十八掌缺三掌，会在知道蓉儿是激他时，还是将逍遥游传给了她，会在觉得自己快要死的时候还想着去吃皇宫里的那一道美食。</a:t>
            </a:r>
            <a:endParaRPr lang="zh-CN" altLang="en-US" dirty="0"/>
          </a:p>
          <a:p>
            <a:endParaRPr lang="zh-CN" altLang="en-US" dirty="0"/>
          </a:p>
          <a:p>
            <a:pPr lvl="1">
              <a:buNone/>
            </a:pPr>
            <a:r>
              <a:rPr lang="zh-CN" altLang="en-US" dirty="0">
                <a:ea typeface="Adobe 楷体 Std R" pitchFamily="18" charset="-122"/>
              </a:rPr>
              <a:t>“报仇雪恨么，也算不得是甚么心愿，我是想吃一碗大内御厨做的鸳鸯五珍脍。”</a:t>
            </a:r>
            <a:endParaRPr lang="zh-CN" altLang="en-US" dirty="0">
              <a:ea typeface="Adobe 楷体 Std R" pitchFamily="18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5" name="图片 5124" descr="timgBK3HLCX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图片 5123" descr="u=2565347738,1368224123&amp;fm=85&amp;s=48A034721F655F0355C27265030070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50" y="4010025"/>
            <a:ext cx="1152525" cy="714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2" name="标题 512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 dirty="0"/>
              <a:t>很有趣的角色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 dirty="0"/>
              <a:t>黄老邪</a:t>
            </a:r>
            <a:endParaRPr lang="zh-CN" altLang="en-US" dirty="0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492625"/>
          </a:xfrm>
          <a:ln/>
        </p:spPr>
        <p:txBody>
          <a:bodyPr/>
          <a:p>
            <a:pPr>
              <a:lnSpc>
                <a:spcPct val="90000"/>
              </a:lnSpc>
            </a:pPr>
            <a:r>
              <a:rPr lang="zh-CN" altLang="en-US" sz="2800" dirty="0"/>
              <a:t>感觉黄老邪是那种亦正亦邪的人物。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会因为自己的两个弟子触了禁忌逃走而将门下所有弟子挑断脚筋，逐出师门。也会在又看到弟子被围攻时，无所顾忌地护着自己的弟子。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他还很清高，即使在自己（未来）的女婿以为他杀了江南七怪时，他仍不作解释，还说什么巴不得让柯镇恶也死（真的是看的我好着急啊       ）一副</a:t>
            </a:r>
            <a:r>
              <a:rPr lang="zh-CN" altLang="en-US" sz="2800" dirty="0">
                <a:ea typeface="华文行楷" pitchFamily="2" charset="-122"/>
              </a:rPr>
              <a:t>哦你怀疑我啊，管我什么事啊</a:t>
            </a:r>
            <a:r>
              <a:rPr lang="zh-CN" altLang="en-US" sz="2800" dirty="0"/>
              <a:t>的样子。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而且他也很自私吧，除了他的家人，别人的生死都与他无关的感觉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7" name="图片 6146" descr="timgBK3HLCX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占位符 6145"/>
          <p:cNvSpPr>
            <a:spLocks noGrp="1"/>
          </p:cNvSpPr>
          <p:nvPr>
            <p:ph type="body" idx="1"/>
          </p:nvPr>
        </p:nvSpPr>
        <p:spPr>
          <a:xfrm>
            <a:off x="611188" y="692150"/>
            <a:ext cx="8064500" cy="5462588"/>
          </a:xfrm>
          <a:ln/>
        </p:spPr>
        <p:txBody>
          <a:bodyPr/>
          <a:p>
            <a:pPr>
              <a:lnSpc>
                <a:spcPct val="90000"/>
              </a:lnSpc>
            </a:pPr>
            <a:r>
              <a:rPr lang="zh-CN" altLang="en-US" dirty="0"/>
              <a:t>黄老邪还是一个非常爱妻子的丈夫，爱女儿的父亲。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他会专门用一个地方来放妻子生前的所有东西，会在妻子去世后造那一艘铁船，准备去与亡妻相会，但因为舍不得女儿，只把花船放到一旁。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他即使知道女儿熟悉水性，但因为害怕又要很久看不见她，所以放弃当时的事，去追女儿。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因为他爱女儿，所以在灵智上人骗他蓉儿死了的时候，他根本不敢思考就相信了。　　　　　　　　　　　　　　　　　　　　　　　　　　　　　　　　　　　　　　　　　　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6" name="图片 8195" descr="timgBK3HLCX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5" name="文本占位符 8194"/>
          <p:cNvSpPr>
            <a:spLocks noGrp="1"/>
          </p:cNvSpPr>
          <p:nvPr>
            <p:ph type="body" idx="1"/>
          </p:nvPr>
        </p:nvSpPr>
        <p:spPr>
          <a:xfrm>
            <a:off x="250825" y="549275"/>
            <a:ext cx="8229600" cy="5832475"/>
          </a:xfrm>
          <a:ln/>
        </p:spPr>
        <p:txBody>
          <a:bodyPr/>
          <a:p>
            <a:pPr>
              <a:lnSpc>
                <a:spcPct val="90000"/>
              </a:lnSpc>
              <a:buNone/>
            </a:pPr>
            <a:r>
              <a:rPr lang="zh-CN" altLang="en-US" sz="2800" dirty="0"/>
              <a:t>　　　杨康和郭靖的父亲其实都是 豪情万丈，忠心报国的。</a:t>
            </a:r>
            <a:endParaRPr lang="zh-CN" altLang="en-US" sz="2800" dirty="0"/>
          </a:p>
          <a:p>
            <a:pPr>
              <a:lnSpc>
                <a:spcPct val="90000"/>
              </a:lnSpc>
              <a:buNone/>
            </a:pPr>
            <a:r>
              <a:rPr lang="zh-CN" altLang="en-US" sz="2800" dirty="0"/>
              <a:t>　　</a:t>
            </a:r>
            <a:r>
              <a:rPr lang="zh-CN" altLang="en-US" sz="3600" b="1" dirty="0"/>
              <a:t>可为什么杨康与郭靖如此不同？</a:t>
            </a:r>
            <a:endParaRPr lang="zh-CN" altLang="en-US" sz="3600" b="1" dirty="0"/>
          </a:p>
          <a:p>
            <a:pPr>
              <a:lnSpc>
                <a:spcPct val="90000"/>
              </a:lnSpc>
              <a:buNone/>
            </a:pPr>
            <a:r>
              <a:rPr lang="zh-CN" altLang="en-US" sz="2800" dirty="0"/>
              <a:t>          因为郭靖母亲十分的爱国，正义，从小便教导他做人的道理，他生活在蒙古，有好朋友拖雷，无忧无虑，自由自在的，这也造成了他的单纯，善良。                                                                                                                                                            </a:t>
            </a:r>
            <a:endParaRPr lang="zh-CN" altLang="en-US" sz="2800" dirty="0"/>
          </a:p>
          <a:p>
            <a:pPr>
              <a:lnSpc>
                <a:spcPct val="90000"/>
              </a:lnSpc>
              <a:buNone/>
            </a:pPr>
            <a:r>
              <a:rPr lang="zh-CN" altLang="en-US" sz="2800" dirty="0"/>
              <a:t>          而杨康，一出生就在一个养尊处优的环境里，在加上养父对他的影响，而且他的母亲过于善良，溺爱杨康，让他彻底变成了一个见利忘义，贪图钱权的人。</a:t>
            </a:r>
            <a:endParaRPr lang="zh-CN" altLang="en-US" sz="2800" dirty="0"/>
          </a:p>
          <a:p>
            <a:pPr>
              <a:lnSpc>
                <a:spcPct val="90000"/>
              </a:lnSpc>
              <a:buNone/>
            </a:pPr>
            <a:r>
              <a:rPr lang="zh-CN" altLang="en-US" sz="2800" dirty="0"/>
              <a:t>          所以，环境以及父母的教育是影响一个人的重要因素。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2" name="图片 7171" descr="timgBK3HLCX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  <a:ln/>
        </p:spPr>
        <p:txBody>
          <a:bodyPr anchor="ctr"/>
          <a:p>
            <a:r>
              <a:rPr lang="zh-CN" altLang="en-US" dirty="0"/>
              <a:t>这本书给我的感悟</a:t>
            </a:r>
            <a:endParaRPr lang="zh-CN" altLang="en-US" dirty="0"/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xfrm>
            <a:off x="468313" y="1773238"/>
            <a:ext cx="8229600" cy="4525962"/>
          </a:xfrm>
          <a:ln/>
        </p:spPr>
        <p:txBody>
          <a:bodyPr/>
          <a:p>
            <a:pPr>
              <a:buNone/>
            </a:pPr>
            <a:r>
              <a:rPr lang="zh-CN" altLang="en-US" dirty="0"/>
              <a:t>１</a:t>
            </a:r>
            <a:r>
              <a:rPr lang="en-US" altLang="zh-CN" dirty="0"/>
              <a:t>.</a:t>
            </a:r>
            <a:r>
              <a:rPr lang="zh-CN" altLang="en-US" dirty="0"/>
              <a:t>坏人都喜欢骗人，好人都容易被骗</a:t>
            </a:r>
            <a:endParaRPr lang="zh-CN" altLang="en-US" dirty="0"/>
          </a:p>
          <a:p>
            <a:pPr>
              <a:buNone/>
            </a:pPr>
            <a:endParaRPr lang="zh-CN" altLang="en-US" sz="2400"/>
          </a:p>
          <a:p>
            <a:pPr>
              <a:buNone/>
            </a:pPr>
            <a:r>
              <a:rPr lang="zh-CN" altLang="en-US" dirty="0"/>
              <a:t>２</a:t>
            </a:r>
            <a:r>
              <a:rPr lang="en-US" altLang="zh-CN" dirty="0"/>
              <a:t>.</a:t>
            </a:r>
            <a:r>
              <a:rPr lang="zh-CN" altLang="en-US" dirty="0"/>
              <a:t>正义终会战胜邪恶</a:t>
            </a:r>
            <a:endParaRPr lang="zh-CN" altLang="en-US" dirty="0"/>
          </a:p>
          <a:p>
            <a:pPr>
              <a:buNone/>
            </a:pPr>
            <a:endParaRPr lang="zh-CN" altLang="en-US" sz="2400" dirty="0"/>
          </a:p>
          <a:p>
            <a:pPr>
              <a:buNone/>
            </a:pPr>
            <a:r>
              <a:rPr lang="zh-CN" altLang="en-US" dirty="0"/>
              <a:t>３</a:t>
            </a:r>
            <a:r>
              <a:rPr lang="en-US" altLang="zh-CN" dirty="0"/>
              <a:t>.</a:t>
            </a:r>
            <a:r>
              <a:rPr lang="zh-CN" altLang="en-US" dirty="0"/>
              <a:t>环境是决定人的一生的重要因素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8" name="图片 9217" descr="timgBK3HLCX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1" name="矩形 9220"/>
          <p:cNvSpPr/>
          <p:nvPr/>
        </p:nvSpPr>
        <p:spPr>
          <a:xfrm>
            <a:off x="2771775" y="2205038"/>
            <a:ext cx="3770313" cy="17414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360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effectLst>
                  <a:outerShdw dist="45791" dir="3378595" algn="ctr" rotWithShape="0">
                    <a:srgbClr val="4D4D4D">
                      <a:alpha val="80000"/>
                    </a:srgbClr>
                  </a:outerShdw>
                </a:effectLst>
                <a:latin typeface="华文行楷" charset="0"/>
                <a:ea typeface="华文行楷" charset="0"/>
              </a:rPr>
              <a:t>谢谢</a:t>
            </a:r>
            <a:endParaRPr lang="zh-CN" altLang="en-US" sz="3600" spc="720">
              <a:gradFill rotWithShape="0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effectLst>
                <a:outerShdw dist="45791" dir="3378595" algn="ctr" rotWithShape="0">
                  <a:srgbClr val="4D4D4D">
                    <a:alpha val="80000"/>
                  </a:srgbClr>
                </a:outerShdw>
              </a:effectLst>
              <a:latin typeface="华文行楷" charset="0"/>
              <a:ea typeface="华文行楷" charset="0"/>
            </a:endParaRPr>
          </a:p>
        </p:txBody>
      </p:sp>
      <p:sp>
        <p:nvSpPr>
          <p:cNvPr id="9222" name="标题 922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1152</Words>
  <Application>WPS 演示</Application>
  <PresentationFormat>在屏幕上显示</PresentationFormat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华文行楷</vt:lpstr>
      <vt:lpstr>华文仿宋</vt:lpstr>
      <vt:lpstr>Adobe 楷体 Std R</vt:lpstr>
      <vt:lpstr>微软雅黑</vt:lpstr>
      <vt:lpstr>仿宋</vt:lpstr>
      <vt:lpstr>华文行楷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初二(18)班《射雕英雄传》读后交流</dc:subject>
  <dc:creator>初二(18)班</dc:creator>
  <dcterms:created xsi:type="dcterms:W3CDTF">2018-02-25T03:45:10Z</dcterms:created>
  <dcterms:modified xsi:type="dcterms:W3CDTF">2018-02-27T03:07:50Z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