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87" r:id="rId6"/>
    <p:sldId id="288" r:id="rId7"/>
    <p:sldId id="289" r:id="rId8"/>
    <p:sldId id="290" r:id="rId9"/>
    <p:sldId id="286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60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1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223" name="矩形 422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111" name="组合 411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任意多边形 4111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任意多边形 4112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任意多边形 4113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5" name="任意多边形 4114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任意多边形 4115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7" name="任意多边形 4116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8" name="任意多边形 4117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9" name="任意多边形 4118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0" name="任意多边形 4119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1" name="任意多边形 41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2" name="任意多边形 4121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3" name="任意多边形 4122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4" name="任意多边形 4123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5" name="任意多边形 4124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6" name="任意多边形 4125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7" name="任意多边形 4126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8" name="任意多边形 4127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9" name="任意多边形 4128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0" name="任意多边形 4129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1" name="任意多边形 413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2" name="任意多边形 4131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3" name="任意多边形 4132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4" name="任意多边形 4133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5" name="任意多边形 4134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6" name="任意多边形 4135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7" name="任意多边形 4136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8" name="任意多边形 4137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9" name="任意多边形 4138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0" name="任意多边形 4139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1" name="任意多边形 414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2" name="任意多边形 4141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3" name="任意多边形 4142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4" name="任意多边形 4143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5" name="任意多边形 4144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6" name="任意多边形 4145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7" name="任意多边形 4146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8" name="任意多边形 4147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9" name="任意多边形 4148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0" name="任意多边形 4149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1" name="任意多边形 415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2" name="任意多边形 4151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3" name="任意多边形 4152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4" name="任意多边形 4153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5" name="任意多边形 4154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6" name="任意多边形 4155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7" name="任意多边形 4156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8" name="任意多边形 4157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59" name="任意多边形 4158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0" name="任意多边形 4159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1" name="任意多边形 416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2" name="任意多边形 4161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3" name="任意多边形 4162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4" name="任意多边形 4163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5" name="任意多边形 4164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6" name="任意多边形 4165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7" name="任意多边形 4166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8" name="任意多边形 4167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69" name="任意多边形 4168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0" name="任意多边形 4169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1" name="任意多边形 417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2" name="任意多边形 4171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3" name="任意多边形 4172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4" name="任意多边形 4173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5" name="任意多边形 4174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6" name="任意多边形 4175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7" name="任意多边形 4176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8" name="任意多边形 4177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79" name="任意多边形 4178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0" name="任意多边形 4179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1" name="任意多边形 418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2" name="任意多边形 4181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3" name="任意多边形 4182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4" name="任意多边形 4183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5" name="任意多边形 4184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6" name="任意多边形 4185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7" name="任意多边形 4186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8" name="任意多边形 4187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89" name="任意多边形 4188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0" name="任意多边形 4189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1" name="任意多边形 419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2" name="任意多边形 4191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3" name="任意多边形 4192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4" name="任意多边形 4193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5" name="任意多边形 4194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6" name="任意多边形 4195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7" name="任意多边形 4196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8" name="任意多边形 4197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" name="任意多边形 4198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" name="任意多边形 4199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" name="任意多边形 420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" name="任意多边形 4201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3" name="任意多边形 4202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4" name="任意多边形 4203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5" name="任意多边形 4204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6" name="任意多边形 4205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7" name="任意多边形 4206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8" name="任意多边形 4207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9" name="任意多边形 4208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0" name="任意多边形 4209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1" name="任意多边形 421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2" name="任意多边形 4211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3" name="任意多边形 4212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4" name="任意多边形 4213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5" name="任意多边形 4214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6" name="任意多边形 4215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7" name="任意多边形 4216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8" name="任意多边形 4217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19" name="任意多边形 4218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4103" name="图片 4102" descr="artplus_nature_naturalcity42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图片 4107" descr="artplus_nature_naturalcity42_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图片 4105" descr="artplus_nature_naturalcity42_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95600"/>
            <a:ext cx="1112838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4108" descr="artplus_nature_naturalcity42_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275" y="4594225"/>
            <a:ext cx="4911725" cy="188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1800" b="1" i="1">
                <a:solidFill>
                  <a:schemeClr val="bg1"/>
                </a:solidFill>
              </a:defRPr>
            </a:lvl1pPr>
            <a:lvl2pPr marL="457200" lvl="1" indent="0" algn="ctr">
              <a:buNone/>
              <a:defRPr sz="1800" b="1" i="1">
                <a:solidFill>
                  <a:schemeClr val="bg1"/>
                </a:solidFill>
              </a:defRPr>
            </a:lvl2pPr>
            <a:lvl3pPr marL="914400" lvl="2" indent="0" algn="ctr">
              <a:buNone/>
              <a:defRPr sz="1800" b="1" i="1">
                <a:solidFill>
                  <a:schemeClr val="bg1"/>
                </a:solidFill>
              </a:defRPr>
            </a:lvl3pPr>
            <a:lvl4pPr marL="1371600" lvl="3" indent="0" algn="ctr">
              <a:buNone/>
              <a:defRPr sz="1800" b="1" i="1">
                <a:solidFill>
                  <a:schemeClr val="bg1"/>
                </a:solidFill>
              </a:defRPr>
            </a:lvl4pPr>
            <a:lvl5pPr marL="1828800" lvl="4" indent="0" algn="ctr">
              <a:buNone/>
              <a:defRPr sz="18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4222" name="文本框 4221"/>
          <p:cNvSpPr txBox="1"/>
          <p:nvPr/>
        </p:nvSpPr>
        <p:spPr>
          <a:xfrm>
            <a:off x="8007350" y="152400"/>
            <a:ext cx="9842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r"/>
            <a:r>
              <a:rPr lang="en-US" altLang="zh-CN" sz="20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0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4105" name="图片 4104" descr="artplus_nature_naturalcity42_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103" descr="artplus_nature_naturalcity42_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993900"/>
            <a:ext cx="1546225" cy="166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7" name="图片 4106" descr="artplus_nature_naturalcity42_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24" name="图片 4223" descr="a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359900" y="95250"/>
            <a:ext cx="1803400" cy="207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25" name="图片 4224" descr="b_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04450" y="1968500"/>
            <a:ext cx="10795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2.png"/><Relationship Id="rId12" Type="http://schemas.openxmlformats.org/officeDocument/2006/relationships/image" Target="../media/image1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43" name="图片 1042" descr="1"/>
          <p:cNvPicPr>
            <a:picLocks noChangeAspect="1"/>
          </p:cNvPicPr>
          <p:nvPr/>
        </p:nvPicPr>
        <p:blipFill>
          <a:blip r:embed="rId12"/>
          <a:srcRect b="38461"/>
          <a:stretch>
            <a:fillRect/>
          </a:stretch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矩形 104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33" name="图片 1032" descr="artplus_nature_naturalcity42_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033" descr="artplus_nature_naturalcity42_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4" descr="artplus_nature_naturalcity42_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5" descr="artplus_nature_naturalcity42_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artplus_nature_naturalcity42_i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图片 1037" descr="artplus_nature_naturalcity42_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图片 1038" descr="artplus_nature_naturalcity42_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44" name="图片 1043" descr="a1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25013" y="328613"/>
            <a:ext cx="94297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5" name="图片 1044" descr="b_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-990600" y="1371600"/>
            <a:ext cx="82550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4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1" i="1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486400" cy="1143000"/>
          </a:xfrm>
          <a:ln/>
        </p:spPr>
        <p:txBody>
          <a:bodyPr anchor="ctr"/>
          <a:p>
            <a:pPr defTabSz="914400">
              <a:buSzPct val="100000"/>
            </a:pPr>
            <a:r>
              <a:rPr lang="en-US" altLang="zh-CN" sz="44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4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射雕英雄传</a:t>
            </a:r>
            <a:r>
              <a:rPr lang="en-US" altLang="zh-CN" sz="44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endParaRPr lang="en-US" altLang="zh-CN" sz="4400" kern="12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304800" y="4648200"/>
            <a:ext cx="6400800" cy="381000"/>
          </a:xfrm>
          <a:ln/>
        </p:spPr>
        <p:txBody>
          <a:bodyPr anchor="t"/>
          <a:p>
            <a:pPr defTabSz="914400"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季惠桐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46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号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3"/>
          </p:nvPr>
        </p:nvSpPr>
        <p:spPr/>
        <p:txBody>
          <a:bodyPr/>
          <a:p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" fill="hold"/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1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直接连接符 7169"/>
          <p:cNvSpPr/>
          <p:nvPr/>
        </p:nvSpPr>
        <p:spPr>
          <a:xfrm flipV="1">
            <a:off x="2368550" y="2057400"/>
            <a:ext cx="381000" cy="381000"/>
          </a:xfrm>
          <a:prstGeom prst="line">
            <a:avLst/>
          </a:prstGeom>
          <a:ln w="12700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71" name="直接连接符 7170"/>
          <p:cNvSpPr/>
          <p:nvPr/>
        </p:nvSpPr>
        <p:spPr>
          <a:xfrm>
            <a:off x="2292350" y="4724400"/>
            <a:ext cx="457200" cy="304800"/>
          </a:xfrm>
          <a:prstGeom prst="line">
            <a:avLst/>
          </a:prstGeom>
          <a:ln w="12700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72" name="直接连接符 7171"/>
          <p:cNvSpPr/>
          <p:nvPr/>
        </p:nvSpPr>
        <p:spPr>
          <a:xfrm>
            <a:off x="2749550" y="2057400"/>
            <a:ext cx="609600" cy="0"/>
          </a:xfrm>
          <a:prstGeom prst="line">
            <a:avLst/>
          </a:prstGeom>
          <a:ln w="12700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73" name="直接连接符 7172"/>
          <p:cNvSpPr/>
          <p:nvPr/>
        </p:nvSpPr>
        <p:spPr>
          <a:xfrm>
            <a:off x="2743200" y="5029200"/>
            <a:ext cx="609600" cy="0"/>
          </a:xfrm>
          <a:prstGeom prst="line">
            <a:avLst/>
          </a:prstGeom>
          <a:ln w="12700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74" name="直接连接符 7173"/>
          <p:cNvSpPr/>
          <p:nvPr/>
        </p:nvSpPr>
        <p:spPr>
          <a:xfrm flipV="1">
            <a:off x="2673350" y="2819400"/>
            <a:ext cx="685800" cy="0"/>
          </a:xfrm>
          <a:prstGeom prst="line">
            <a:avLst/>
          </a:prstGeom>
          <a:ln w="12700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75" name="直接连接符 7174"/>
          <p:cNvSpPr/>
          <p:nvPr/>
        </p:nvSpPr>
        <p:spPr>
          <a:xfrm>
            <a:off x="2749550" y="3581400"/>
            <a:ext cx="609600" cy="0"/>
          </a:xfrm>
          <a:prstGeom prst="line">
            <a:avLst/>
          </a:prstGeom>
          <a:ln w="12700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76" name="直接连接符 7175"/>
          <p:cNvSpPr/>
          <p:nvPr/>
        </p:nvSpPr>
        <p:spPr>
          <a:xfrm flipV="1">
            <a:off x="2673350" y="4267200"/>
            <a:ext cx="685800" cy="0"/>
          </a:xfrm>
          <a:prstGeom prst="line">
            <a:avLst/>
          </a:prstGeom>
          <a:ln w="12700" cap="rnd" cmpd="sng">
            <a:solidFill>
              <a:srgbClr val="00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77" name="标题 7176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4300" dirty="0">
                <a:latin typeface="楷体_GB2312" pitchFamily="49" charset="-122"/>
                <a:ea typeface="楷体_GB2312" pitchFamily="49" charset="-122"/>
              </a:rPr>
              <a:t>目录</a:t>
            </a:r>
            <a:endParaRPr lang="zh-CN" altLang="en-US" sz="43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178" name="组合 7177"/>
          <p:cNvGrpSpPr/>
          <p:nvPr/>
        </p:nvGrpSpPr>
        <p:grpSpPr>
          <a:xfrm>
            <a:off x="304800" y="2205038"/>
            <a:ext cx="2673350" cy="2671762"/>
            <a:chOff x="140" y="1419"/>
            <a:chExt cx="1684" cy="1683"/>
          </a:xfrm>
        </p:grpSpPr>
        <p:sp>
          <p:nvSpPr>
            <p:cNvPr id="7179" name="椭圆 7178"/>
            <p:cNvSpPr/>
            <p:nvPr/>
          </p:nvSpPr>
          <p:spPr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椭圆 7179"/>
            <p:cNvSpPr/>
            <p:nvPr/>
          </p:nvSpPr>
          <p:spPr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1" name="椭圆 7180"/>
            <p:cNvSpPr/>
            <p:nvPr/>
          </p:nvSpPr>
          <p:spPr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2" name="椭圆 7181"/>
            <p:cNvSpPr/>
            <p:nvPr/>
          </p:nvSpPr>
          <p:spPr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椭圆 7182"/>
            <p:cNvSpPr/>
            <p:nvPr/>
          </p:nvSpPr>
          <p:spPr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椭圆 7183"/>
            <p:cNvSpPr/>
            <p:nvPr/>
          </p:nvSpPr>
          <p:spPr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5" name="椭圆 7184"/>
            <p:cNvSpPr/>
            <p:nvPr/>
          </p:nvSpPr>
          <p:spPr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6" name="椭圆 7185"/>
            <p:cNvSpPr/>
            <p:nvPr/>
          </p:nvSpPr>
          <p:spPr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7187" name="图片 7186" descr="mark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2" y="1773"/>
              <a:ext cx="1011" cy="100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88" name="圆角矩形 7187"/>
          <p:cNvSpPr/>
          <p:nvPr/>
        </p:nvSpPr>
        <p:spPr>
          <a:xfrm>
            <a:off x="3352800" y="18288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  <a:tileRect/>
          </a:gradFill>
          <a:ln w="190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rgbClr val="292929">
                <a:alpha val="50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189" name="矩形 7188"/>
          <p:cNvSpPr/>
          <p:nvPr/>
        </p:nvSpPr>
        <p:spPr>
          <a:xfrm>
            <a:off x="4756150" y="1890713"/>
            <a:ext cx="2241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射雕英雄传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简介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90" name="圆角矩形 7189"/>
          <p:cNvSpPr/>
          <p:nvPr/>
        </p:nvSpPr>
        <p:spPr>
          <a:xfrm>
            <a:off x="3352800" y="25781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  <a:tileRect/>
          </a:gradFill>
          <a:ln w="190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rgbClr val="292929">
                <a:alpha val="50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191" name="矩形 7190"/>
          <p:cNvSpPr/>
          <p:nvPr/>
        </p:nvSpPr>
        <p:spPr>
          <a:xfrm>
            <a:off x="4756150" y="2640013"/>
            <a:ext cx="1784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我最喜欢的情节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92" name="圆角矩形 7191"/>
          <p:cNvSpPr/>
          <p:nvPr/>
        </p:nvSpPr>
        <p:spPr>
          <a:xfrm>
            <a:off x="33496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  <a:tileRect/>
          </a:gradFill>
          <a:ln w="190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rgbClr val="292929">
                <a:alpha val="50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193" name="矩形 7192"/>
          <p:cNvSpPr/>
          <p:nvPr/>
        </p:nvSpPr>
        <p:spPr>
          <a:xfrm>
            <a:off x="4752975" y="3382963"/>
            <a:ext cx="1555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最喜欢的人物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94" name="椭圆 7193"/>
          <p:cNvSpPr/>
          <p:nvPr/>
        </p:nvSpPr>
        <p:spPr>
          <a:xfrm>
            <a:off x="32639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63500" dir="2212193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195" name="椭圆 7194"/>
          <p:cNvSpPr/>
          <p:nvPr/>
        </p:nvSpPr>
        <p:spPr>
          <a:xfrm>
            <a:off x="32766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63500" dir="2212193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196" name="椭圆 7195"/>
          <p:cNvSpPr/>
          <p:nvPr/>
        </p:nvSpPr>
        <p:spPr>
          <a:xfrm>
            <a:off x="32766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63500" dir="2212193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197" name="圆角矩形 7196"/>
          <p:cNvSpPr/>
          <p:nvPr/>
        </p:nvSpPr>
        <p:spPr>
          <a:xfrm>
            <a:off x="3352800" y="40528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  <a:tileRect/>
          </a:gradFill>
          <a:ln w="190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rgbClr val="292929">
                <a:alpha val="50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198" name="矩形 7197"/>
          <p:cNvSpPr/>
          <p:nvPr/>
        </p:nvSpPr>
        <p:spPr>
          <a:xfrm>
            <a:off x="4756150" y="4114800"/>
            <a:ext cx="869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读后感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99" name="椭圆 7198"/>
          <p:cNvSpPr/>
          <p:nvPr/>
        </p:nvSpPr>
        <p:spPr>
          <a:xfrm>
            <a:off x="32639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63500" dir="2212193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200" name="圆角矩形 7199"/>
          <p:cNvSpPr/>
          <p:nvPr/>
        </p:nvSpPr>
        <p:spPr>
          <a:xfrm>
            <a:off x="3352800" y="48418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  <a:tileRect/>
          </a:gradFill>
          <a:ln w="1905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rgbClr val="292929">
                <a:alpha val="50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7201" name="矩形 7200"/>
          <p:cNvSpPr/>
          <p:nvPr/>
        </p:nvSpPr>
        <p:spPr>
          <a:xfrm>
            <a:off x="4756150" y="4903788"/>
            <a:ext cx="26987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从本书中学到的写作方法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202" name="椭圆 7201"/>
          <p:cNvSpPr/>
          <p:nvPr/>
        </p:nvSpPr>
        <p:spPr>
          <a:xfrm>
            <a:off x="3276600" y="49752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63500" dir="2212193" algn="ctr" rotWithShape="0">
              <a:schemeClr val="bg2">
                <a:alpha val="50000"/>
              </a:schemeClr>
            </a:outerShdw>
          </a:effec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89" grpId="0"/>
      <p:bldP spid="7191" grpId="0"/>
      <p:bldP spid="7193" grpId="0"/>
      <p:bldP spid="7198" grpId="0"/>
      <p:bldP spid="72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b="0" i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0" i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射雕英雄传</a:t>
            </a:r>
            <a:r>
              <a:rPr lang="en-US" altLang="zh-CN" b="0" i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0" i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简介</a:t>
            </a:r>
            <a:endParaRPr lang="en-US" altLang="zh-CN" b="0" i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620713" y="1447800"/>
            <a:ext cx="6161087" cy="4343400"/>
          </a:xfrm>
          <a:ln/>
        </p:spPr>
        <p:txBody>
          <a:bodyPr/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这部小说历史背景突出，场景纷繁，气势宏伟，具有鲜明的“英雄史诗”风格；在人物创造与情节安排上，它打破了传统武侠小说一味传奇，将人物作为情节附庸的模式，坚持以创造个性化的人物形象为中心，坚持人物统帅故事，按照人物性格的发展需要及其内在可能性、必然性来设置情节，从而使这部小说达到了事虽奇人却真的妙境。 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198" name="图片 8197" descr="s23610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1600200"/>
            <a:ext cx="2438400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b="0" i="0" dirty="0">
                <a:solidFill>
                  <a:srgbClr val="000000"/>
                </a:solidFill>
                <a:ea typeface="楷体_GB2312" pitchFamily="49" charset="-122"/>
              </a:rPr>
              <a:t>我最喜欢的情节</a:t>
            </a:r>
            <a:endParaRPr lang="en-US" altLang="zh-CN" b="0" i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620713" y="1447800"/>
            <a:ext cx="7824787" cy="4343400"/>
          </a:xfrm>
          <a:ln/>
        </p:spPr>
        <p:txBody>
          <a:bodyPr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我最喜欢的一章是“亢龙有悔”，这一章主要说了郭靖和黄蓉遇到了九指神丐洪七公，黄蓉以美味可口的菜要挟洪七公教郭靖功夫，而郭靖虽傻，但是他学得很刻苦，这也让我明白了：人的智商有高有低，但为什么人之间总有差距？这就是努力程度的差别。因此，想要成功，必先努力！！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2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9939">
                                            <p:txEl>
                                              <p:charRg st="0" end="217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9939">
                                            <p:txEl>
                                              <p:charRg st="0" end="217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9939">
                                            <p:txEl>
                                              <p:charRg st="0" end="2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9939">
                                            <p:txEl>
                                              <p:charRg st="0" end="2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39939">
                                            <p:txEl>
                                              <p:charRg st="0" end="2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最喜欢的人物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3" name="文本占位符 4096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2209800" cy="5029200"/>
          </a:xfrm>
          <a:ln/>
        </p:spPr>
        <p:txBody>
          <a:bodyPr/>
          <a:p>
            <a:pPr>
              <a:lnSpc>
                <a:spcPct val="80000"/>
              </a:lnSpc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本书中，我最喜欢的人物有两个，一个是洪七公，他身为北丐，乐于行侠仗义，最看不惯强权欺辱。他性格开朗豁达，每每看到他出现，心中就如释重负，因为他就似郭靖黄蓉的靠山，当他被欧阳锋的毒蛇咬了的时候，他还是很开朗，并没有哭哭啼啼，很有大丈夫的气概！！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4" name="文本占位符 4096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038600" cy="5029200"/>
          </a:xfrm>
          <a:ln/>
        </p:spPr>
        <p:txBody>
          <a:bodyPr/>
          <a:p>
            <a:pPr>
              <a:lnSpc>
                <a:spcPct val="80000"/>
              </a:lnSpc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第二个则是老顽童周伯通，正如其外号老顽童，他特别贪玩，总能想出怪点子，也被黄蓉治的服服帖帖，但是关键的时候他总能挺身而出。他在桃花岛上被关了十多年，却依然活泼豁达，他甚至敢去骑鲨鱼！一个老人性格尚且如此开朗，而我们中学生更加应该活泼，而不是死读书，不能成为书呆子！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5" name="图片 40964" descr="t0136dd90bab58304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143000"/>
            <a:ext cx="2552700" cy="3400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7" name="图片 40966" descr="t01a95d2ec8a24203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429000"/>
            <a:ext cx="255270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63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4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4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4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4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4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  <p:bldP spid="409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读后感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读完本书，我觉得如果一个人能综合这些大侠的优点，那真可谓是完美无缺了：像洪七公、周伯通一样豁达开朗，像郭靖一样忠义善良，像一灯大师一样仁慈，像黄蓉一样机智勇敢！而最关键的，是像所有武侠一样诚信！！他们说到做到从不违背承诺，就算坏如欧阳锋，裘千仞也从不说谎信守承诺的君子！做人同样如此，不能仅仅追求成绩好，品德同样很重要！同样，以上这些也是我追求的目标！！！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011">
                                            <p:txEl>
                                              <p:charRg st="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>
                <a:ea typeface="楷体_GB2312" pitchFamily="49" charset="-122"/>
              </a:rPr>
              <a:t>书中的写作方法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620000" cy="4495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>
                <a:ea typeface="楷体_GB2312" pitchFamily="49" charset="-122"/>
              </a:rPr>
              <a:t>首先，书中对人物形象的刻画十分生动，栩栩如生。对人物外貌描写很细致，而且可以通过人物形象知晓人物性格。</a:t>
            </a:r>
            <a:endParaRPr lang="zh-CN" altLang="en-US" sz="2800" dirty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楷体_GB2312" pitchFamily="49" charset="-122"/>
              </a:rPr>
              <a:t>其次，本书最吸引人的就是故事情节和打斗场面。所以写作文也是一样，要有跌宕起伏的情节和生动的动作描写。</a:t>
            </a:r>
            <a:endParaRPr lang="zh-CN" altLang="en-US" sz="2800" dirty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楷体_GB2312" pitchFamily="49" charset="-122"/>
              </a:rPr>
              <a:t>最后，书中对人物的语言描写同样出彩，像黄蓉的话，就可以明显地反映出她调皮机智的人物性格。作文中要综合以上几点，那肯定是</a:t>
            </a:r>
            <a:r>
              <a:rPr lang="en-US" altLang="zh-CN" sz="2800">
                <a:ea typeface="楷体_GB2312" pitchFamily="49" charset="-122"/>
              </a:rPr>
              <a:t>46</a:t>
            </a:r>
            <a:r>
              <a:rPr lang="zh-CN" altLang="en-US" sz="2800" dirty="0">
                <a:ea typeface="楷体_GB2312" pitchFamily="49" charset="-122"/>
              </a:rPr>
              <a:t>！！！！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4403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5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44035">
                                            <p:txEl>
                                              <p:charRg st="52" end="10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0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44035">
                                            <p:txEl>
                                              <p:charRg st="103" end="16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矩形 35841"/>
          <p:cNvSpPr/>
          <p:nvPr/>
        </p:nvSpPr>
        <p:spPr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accent1"/>
                </a:soli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solidFill>
                <a:schemeClr val="accent1"/>
              </a:solidFill>
              <a:effectLst>
                <a:outerShdw dist="5388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页脚占位符 1"/>
          <p:cNvSpPr/>
          <p:nvPr>
            <p:ph type="ftr" sz="quarter" idx="3"/>
          </p:nvPr>
        </p:nvSpPr>
        <p:spPr/>
        <p:txBody>
          <a:bodyPr/>
          <a:p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15151"/>
        </a:accent4>
        <a:accent5>
          <a:srgbClr val="E5D8B3"/>
        </a:accent5>
        <a:accent6>
          <a:srgbClr val="1F85A6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15151"/>
        </a:accent4>
        <a:accent5>
          <a:srgbClr val="BFC1D7"/>
        </a:accent5>
        <a:accent6>
          <a:srgbClr val="7E2D6F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50505"/>
        </a:accent4>
        <a:accent5>
          <a:srgbClr val="B2D4EF"/>
        </a:accent5>
        <a:accent6>
          <a:srgbClr val="800280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3059</Words>
  <Application>WPS 演示</Application>
  <PresentationFormat>在屏幕上显示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Verdana</vt:lpstr>
      <vt:lpstr>楷体_GB2312</vt:lpstr>
      <vt:lpstr>新宋体</vt:lpstr>
      <vt:lpstr>微软雅黑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2007-02-20T07:59:33Z</dcterms:created>
  <dcterms:modified xsi:type="dcterms:W3CDTF">2018-02-28T06:19:40Z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