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46" r:id="rId3"/>
    <p:sldId id="282" r:id="rId5"/>
    <p:sldId id="283" r:id="rId6"/>
    <p:sldId id="312" r:id="rId7"/>
    <p:sldId id="284" r:id="rId8"/>
    <p:sldId id="292" r:id="rId9"/>
    <p:sldId id="285" r:id="rId10"/>
    <p:sldId id="296" r:id="rId11"/>
    <p:sldId id="336" r:id="rId12"/>
    <p:sldId id="334" r:id="rId13"/>
    <p:sldId id="335" r:id="rId14"/>
    <p:sldId id="338" r:id="rId15"/>
    <p:sldId id="339" r:id="rId16"/>
    <p:sldId id="340" r:id="rId17"/>
    <p:sldId id="286" r:id="rId18"/>
    <p:sldId id="341" r:id="rId19"/>
    <p:sldId id="342" r:id="rId20"/>
    <p:sldId id="344" r:id="rId21"/>
    <p:sldId id="345" r:id="rId22"/>
  </p:sldIdLst>
  <p:sldSz cx="12192000" cy="6858000"/>
  <p:notesSz cx="6858000" cy="9144000"/>
  <p:embeddedFontLst>
    <p:embeddedFont>
      <p:font typeface="文鼎行楷碑体_B" panose="04020800000000000000" charset="-122"/>
      <p:bold r:id="rId26"/>
    </p:embeddedFont>
    <p:embeddedFont>
      <p:font typeface="微软雅黑" panose="020B0503020204020204" pitchFamily="34" charset="-122"/>
      <p:regular r:id="rId27"/>
    </p:embeddedFont>
    <p:embeddedFont>
      <p:font typeface="Comic Sans MS" panose="030F0702030302020204" charset="0"/>
      <p:regular r:id="rId28"/>
      <p:bold r:id="rId29"/>
      <p:italic r:id="rId30"/>
      <p:boldItalic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EDEFEE"/>
    <a:srgbClr val="0096E0"/>
    <a:srgbClr val="2E4EA3"/>
    <a:srgbClr val="FF8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88" y="78"/>
      </p:cViewPr>
      <p:guideLst>
        <p:guide orient="horz" pos="2137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57447-BDE6-4C2E-BCE6-6F5D035185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79C96-F519-4B7C-A90E-9C0DC9BE00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9D0E-7788-48EC-B6ED-A17C6D599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077EA-BF01-4898-8F3B-DA784E5F8BA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975663" y="4881377"/>
            <a:ext cx="13421688" cy="1798166"/>
            <a:chOff x="-972488" y="5570290"/>
            <a:chExt cx="13421688" cy="1107347"/>
          </a:xfrm>
        </p:grpSpPr>
        <p:sp>
          <p:nvSpPr>
            <p:cNvPr id="5" name="任意多边形 4"/>
            <p:cNvSpPr/>
            <p:nvPr/>
          </p:nvSpPr>
          <p:spPr>
            <a:xfrm>
              <a:off x="0" y="5570290"/>
              <a:ext cx="12197593" cy="285226"/>
            </a:xfrm>
            <a:custGeom>
              <a:avLst/>
              <a:gdLst>
                <a:gd name="connsiteX0" fmla="*/ 0 w 12197593"/>
                <a:gd name="connsiteY0" fmla="*/ 33556 h 285226"/>
                <a:gd name="connsiteX1" fmla="*/ 6040073 w 12197593"/>
                <a:gd name="connsiteY1" fmla="*/ 0 h 285226"/>
                <a:gd name="connsiteX2" fmla="*/ 11081857 w 12197593"/>
                <a:gd name="connsiteY2" fmla="*/ 159391 h 285226"/>
                <a:gd name="connsiteX3" fmla="*/ 12197593 w 12197593"/>
                <a:gd name="connsiteY3" fmla="*/ 285226 h 28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7593" h="285226">
                  <a:moveTo>
                    <a:pt x="0" y="33556"/>
                  </a:moveTo>
                  <a:lnTo>
                    <a:pt x="6040073" y="0"/>
                  </a:lnTo>
                  <a:cubicBezTo>
                    <a:pt x="7887049" y="20972"/>
                    <a:pt x="10055604" y="111853"/>
                    <a:pt x="11081857" y="159391"/>
                  </a:cubicBezTo>
                  <a:cubicBezTo>
                    <a:pt x="12108110" y="206929"/>
                    <a:pt x="12152851" y="246077"/>
                    <a:pt x="12197593" y="285226"/>
                  </a:cubicBezTo>
                </a:path>
              </a:pathLst>
            </a:custGeom>
            <a:noFill/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972488" y="5591478"/>
              <a:ext cx="13421688" cy="1086159"/>
            </a:xfrm>
            <a:custGeom>
              <a:avLst/>
              <a:gdLst>
                <a:gd name="connsiteX0" fmla="*/ 947321 w 13421688"/>
                <a:gd name="connsiteY0" fmla="*/ 456984 h 1086159"/>
                <a:gd name="connsiteX1" fmla="*/ 4512642 w 13421688"/>
                <a:gd name="connsiteY1" fmla="*/ 465373 h 1086159"/>
                <a:gd name="connsiteX2" fmla="*/ 13279138 w 13421688"/>
                <a:gd name="connsiteY2" fmla="*/ 524096 h 1086159"/>
                <a:gd name="connsiteX3" fmla="*/ 620150 w 13421688"/>
                <a:gd name="connsiteY3" fmla="*/ 817711 h 1086159"/>
                <a:gd name="connsiteX4" fmla="*/ 3136848 w 13421688"/>
                <a:gd name="connsiteY4" fmla="*/ 79480 h 1086159"/>
                <a:gd name="connsiteX5" fmla="*/ 13413361 w 13421688"/>
                <a:gd name="connsiteY5" fmla="*/ 45924 h 1086159"/>
                <a:gd name="connsiteX6" fmla="*/ 5024371 w 13421688"/>
                <a:gd name="connsiteY6" fmla="*/ 305983 h 1086159"/>
                <a:gd name="connsiteX7" fmla="*/ 645317 w 13421688"/>
                <a:gd name="connsiteY7" fmla="*/ 247260 h 1086159"/>
                <a:gd name="connsiteX8" fmla="*/ 3606631 w 13421688"/>
                <a:gd name="connsiteY8" fmla="*/ 775766 h 1086159"/>
                <a:gd name="connsiteX9" fmla="*/ 13287527 w 13421688"/>
                <a:gd name="connsiteY9" fmla="*/ 691876 h 1086159"/>
                <a:gd name="connsiteX10" fmla="*/ 1207380 w 13421688"/>
                <a:gd name="connsiteY10" fmla="*/ 1086159 h 1086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21688" h="1086159">
                  <a:moveTo>
                    <a:pt x="947321" y="456984"/>
                  </a:moveTo>
                  <a:lnTo>
                    <a:pt x="4512642" y="465373"/>
                  </a:lnTo>
                  <a:lnTo>
                    <a:pt x="13279138" y="524096"/>
                  </a:lnTo>
                  <a:cubicBezTo>
                    <a:pt x="12630389" y="582819"/>
                    <a:pt x="2310532" y="891814"/>
                    <a:pt x="620150" y="817711"/>
                  </a:cubicBezTo>
                  <a:cubicBezTo>
                    <a:pt x="-1070232" y="743608"/>
                    <a:pt x="1004646" y="208111"/>
                    <a:pt x="3136848" y="79480"/>
                  </a:cubicBezTo>
                  <a:cubicBezTo>
                    <a:pt x="5269050" y="-49151"/>
                    <a:pt x="13098774" y="8174"/>
                    <a:pt x="13413361" y="45924"/>
                  </a:cubicBezTo>
                  <a:cubicBezTo>
                    <a:pt x="13727948" y="83674"/>
                    <a:pt x="5024371" y="305983"/>
                    <a:pt x="5024371" y="305983"/>
                  </a:cubicBezTo>
                  <a:cubicBezTo>
                    <a:pt x="2896364" y="339539"/>
                    <a:pt x="881607" y="168963"/>
                    <a:pt x="645317" y="247260"/>
                  </a:cubicBezTo>
                  <a:cubicBezTo>
                    <a:pt x="409027" y="325557"/>
                    <a:pt x="1499596" y="701663"/>
                    <a:pt x="3606631" y="775766"/>
                  </a:cubicBezTo>
                  <a:cubicBezTo>
                    <a:pt x="5713666" y="849869"/>
                    <a:pt x="13687402" y="640144"/>
                    <a:pt x="13287527" y="691876"/>
                  </a:cubicBezTo>
                  <a:cubicBezTo>
                    <a:pt x="12887652" y="743608"/>
                    <a:pt x="7047516" y="914883"/>
                    <a:pt x="1207380" y="1086159"/>
                  </a:cubicBezTo>
                </a:path>
              </a:pathLst>
            </a:custGeom>
            <a:noFill/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10178041" y="489771"/>
            <a:ext cx="1078817" cy="971560"/>
          </a:xfrm>
          <a:custGeom>
            <a:avLst/>
            <a:gdLst>
              <a:gd name="connsiteX0" fmla="*/ 0 w 1078817"/>
              <a:gd name="connsiteY0" fmla="*/ 484450 h 971560"/>
              <a:gd name="connsiteX1" fmla="*/ 1034041 w 1078817"/>
              <a:gd name="connsiteY1" fmla="*/ 14431 h 971560"/>
              <a:gd name="connsiteX2" fmla="*/ 794759 w 1078817"/>
              <a:gd name="connsiteY2" fmla="*/ 971560 h 97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817" h="971560">
                <a:moveTo>
                  <a:pt x="0" y="484450"/>
                </a:moveTo>
                <a:cubicBezTo>
                  <a:pt x="450790" y="208848"/>
                  <a:pt x="901581" y="-66754"/>
                  <a:pt x="1034041" y="14431"/>
                </a:cubicBezTo>
                <a:cubicBezTo>
                  <a:pt x="1166501" y="95616"/>
                  <a:pt x="980630" y="533588"/>
                  <a:pt x="794759" y="971560"/>
                </a:cubicBezTo>
              </a:path>
            </a:pathLst>
          </a:cu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 rot="20815269" flipH="1">
            <a:off x="3865254" y="3063565"/>
            <a:ext cx="1728275" cy="3179452"/>
            <a:chOff x="7272338" y="3021013"/>
            <a:chExt cx="296863" cy="4794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" name="Freeform 1674"/>
            <p:cNvSpPr>
              <a:spLocks noEditPoints="1"/>
            </p:cNvSpPr>
            <p:nvPr/>
          </p:nvSpPr>
          <p:spPr bwMode="auto">
            <a:xfrm>
              <a:off x="7283451" y="3057526"/>
              <a:ext cx="147638" cy="138113"/>
            </a:xfrm>
            <a:custGeom>
              <a:avLst/>
              <a:gdLst>
                <a:gd name="T0" fmla="*/ 47 w 93"/>
                <a:gd name="T1" fmla="*/ 2 h 87"/>
                <a:gd name="T2" fmla="*/ 30 w 93"/>
                <a:gd name="T3" fmla="*/ 6 h 87"/>
                <a:gd name="T4" fmla="*/ 15 w 93"/>
                <a:gd name="T5" fmla="*/ 15 h 87"/>
                <a:gd name="T6" fmla="*/ 6 w 93"/>
                <a:gd name="T7" fmla="*/ 28 h 87"/>
                <a:gd name="T8" fmla="*/ 4 w 93"/>
                <a:gd name="T9" fmla="*/ 44 h 87"/>
                <a:gd name="T10" fmla="*/ 6 w 93"/>
                <a:gd name="T11" fmla="*/ 60 h 87"/>
                <a:gd name="T12" fmla="*/ 15 w 93"/>
                <a:gd name="T13" fmla="*/ 73 h 87"/>
                <a:gd name="T14" fmla="*/ 30 w 93"/>
                <a:gd name="T15" fmla="*/ 82 h 87"/>
                <a:gd name="T16" fmla="*/ 47 w 93"/>
                <a:gd name="T17" fmla="*/ 85 h 87"/>
                <a:gd name="T18" fmla="*/ 62 w 93"/>
                <a:gd name="T19" fmla="*/ 82 h 87"/>
                <a:gd name="T20" fmla="*/ 77 w 93"/>
                <a:gd name="T21" fmla="*/ 73 h 87"/>
                <a:gd name="T22" fmla="*/ 86 w 93"/>
                <a:gd name="T23" fmla="*/ 60 h 87"/>
                <a:gd name="T24" fmla="*/ 89 w 93"/>
                <a:gd name="T25" fmla="*/ 44 h 87"/>
                <a:gd name="T26" fmla="*/ 86 w 93"/>
                <a:gd name="T27" fmla="*/ 28 h 87"/>
                <a:gd name="T28" fmla="*/ 77 w 93"/>
                <a:gd name="T29" fmla="*/ 15 h 87"/>
                <a:gd name="T30" fmla="*/ 62 w 93"/>
                <a:gd name="T31" fmla="*/ 6 h 87"/>
                <a:gd name="T32" fmla="*/ 47 w 93"/>
                <a:gd name="T33" fmla="*/ 2 h 87"/>
                <a:gd name="T34" fmla="*/ 47 w 93"/>
                <a:gd name="T35" fmla="*/ 0 h 87"/>
                <a:gd name="T36" fmla="*/ 64 w 93"/>
                <a:gd name="T37" fmla="*/ 4 h 87"/>
                <a:gd name="T38" fmla="*/ 78 w 93"/>
                <a:gd name="T39" fmla="*/ 13 h 87"/>
                <a:gd name="T40" fmla="*/ 89 w 93"/>
                <a:gd name="T41" fmla="*/ 27 h 87"/>
                <a:gd name="T42" fmla="*/ 93 w 93"/>
                <a:gd name="T43" fmla="*/ 44 h 87"/>
                <a:gd name="T44" fmla="*/ 89 w 93"/>
                <a:gd name="T45" fmla="*/ 61 h 87"/>
                <a:gd name="T46" fmla="*/ 78 w 93"/>
                <a:gd name="T47" fmla="*/ 76 h 87"/>
                <a:gd name="T48" fmla="*/ 64 w 93"/>
                <a:gd name="T49" fmla="*/ 85 h 87"/>
                <a:gd name="T50" fmla="*/ 47 w 93"/>
                <a:gd name="T51" fmla="*/ 87 h 87"/>
                <a:gd name="T52" fmla="*/ 28 w 93"/>
                <a:gd name="T53" fmla="*/ 85 h 87"/>
                <a:gd name="T54" fmla="*/ 14 w 93"/>
                <a:gd name="T55" fmla="*/ 76 h 87"/>
                <a:gd name="T56" fmla="*/ 4 w 93"/>
                <a:gd name="T57" fmla="*/ 61 h 87"/>
                <a:gd name="T58" fmla="*/ 0 w 93"/>
                <a:gd name="T59" fmla="*/ 44 h 87"/>
                <a:gd name="T60" fmla="*/ 4 w 93"/>
                <a:gd name="T61" fmla="*/ 27 h 87"/>
                <a:gd name="T62" fmla="*/ 14 w 93"/>
                <a:gd name="T63" fmla="*/ 13 h 87"/>
                <a:gd name="T64" fmla="*/ 28 w 93"/>
                <a:gd name="T65" fmla="*/ 4 h 87"/>
                <a:gd name="T66" fmla="*/ 47 w 93"/>
                <a:gd name="T6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3" h="87">
                  <a:moveTo>
                    <a:pt x="47" y="2"/>
                  </a:moveTo>
                  <a:lnTo>
                    <a:pt x="30" y="6"/>
                  </a:lnTo>
                  <a:lnTo>
                    <a:pt x="15" y="15"/>
                  </a:lnTo>
                  <a:lnTo>
                    <a:pt x="6" y="28"/>
                  </a:lnTo>
                  <a:lnTo>
                    <a:pt x="4" y="44"/>
                  </a:lnTo>
                  <a:lnTo>
                    <a:pt x="6" y="60"/>
                  </a:lnTo>
                  <a:lnTo>
                    <a:pt x="15" y="73"/>
                  </a:lnTo>
                  <a:lnTo>
                    <a:pt x="30" y="82"/>
                  </a:lnTo>
                  <a:lnTo>
                    <a:pt x="47" y="85"/>
                  </a:lnTo>
                  <a:lnTo>
                    <a:pt x="62" y="82"/>
                  </a:lnTo>
                  <a:lnTo>
                    <a:pt x="77" y="73"/>
                  </a:lnTo>
                  <a:lnTo>
                    <a:pt x="86" y="60"/>
                  </a:lnTo>
                  <a:lnTo>
                    <a:pt x="89" y="44"/>
                  </a:lnTo>
                  <a:lnTo>
                    <a:pt x="86" y="28"/>
                  </a:lnTo>
                  <a:lnTo>
                    <a:pt x="77" y="15"/>
                  </a:lnTo>
                  <a:lnTo>
                    <a:pt x="62" y="6"/>
                  </a:lnTo>
                  <a:lnTo>
                    <a:pt x="47" y="2"/>
                  </a:lnTo>
                  <a:close/>
                  <a:moveTo>
                    <a:pt x="47" y="0"/>
                  </a:moveTo>
                  <a:lnTo>
                    <a:pt x="64" y="4"/>
                  </a:lnTo>
                  <a:lnTo>
                    <a:pt x="78" y="13"/>
                  </a:lnTo>
                  <a:lnTo>
                    <a:pt x="89" y="27"/>
                  </a:lnTo>
                  <a:lnTo>
                    <a:pt x="93" y="44"/>
                  </a:lnTo>
                  <a:lnTo>
                    <a:pt x="89" y="61"/>
                  </a:lnTo>
                  <a:lnTo>
                    <a:pt x="78" y="76"/>
                  </a:lnTo>
                  <a:lnTo>
                    <a:pt x="64" y="85"/>
                  </a:lnTo>
                  <a:lnTo>
                    <a:pt x="47" y="87"/>
                  </a:lnTo>
                  <a:lnTo>
                    <a:pt x="28" y="85"/>
                  </a:lnTo>
                  <a:lnTo>
                    <a:pt x="14" y="76"/>
                  </a:lnTo>
                  <a:lnTo>
                    <a:pt x="4" y="61"/>
                  </a:lnTo>
                  <a:lnTo>
                    <a:pt x="0" y="44"/>
                  </a:lnTo>
                  <a:lnTo>
                    <a:pt x="4" y="27"/>
                  </a:lnTo>
                  <a:lnTo>
                    <a:pt x="14" y="13"/>
                  </a:lnTo>
                  <a:lnTo>
                    <a:pt x="28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675"/>
            <p:cNvSpPr>
              <a:spLocks noEditPoints="1"/>
            </p:cNvSpPr>
            <p:nvPr/>
          </p:nvSpPr>
          <p:spPr bwMode="auto">
            <a:xfrm>
              <a:off x="7280276" y="3054351"/>
              <a:ext cx="152400" cy="146050"/>
            </a:xfrm>
            <a:custGeom>
              <a:avLst/>
              <a:gdLst>
                <a:gd name="T0" fmla="*/ 4 w 96"/>
                <a:gd name="T1" fmla="*/ 46 h 92"/>
                <a:gd name="T2" fmla="*/ 7 w 96"/>
                <a:gd name="T3" fmla="*/ 63 h 92"/>
                <a:gd name="T4" fmla="*/ 8 w 96"/>
                <a:gd name="T5" fmla="*/ 63 h 92"/>
                <a:gd name="T6" fmla="*/ 6 w 96"/>
                <a:gd name="T7" fmla="*/ 46 h 92"/>
                <a:gd name="T8" fmla="*/ 17 w 96"/>
                <a:gd name="T9" fmla="*/ 15 h 92"/>
                <a:gd name="T10" fmla="*/ 4 w 96"/>
                <a:gd name="T11" fmla="*/ 46 h 92"/>
                <a:gd name="T12" fmla="*/ 17 w 96"/>
                <a:gd name="T13" fmla="*/ 15 h 92"/>
                <a:gd name="T14" fmla="*/ 85 w 96"/>
                <a:gd name="T15" fmla="*/ 23 h 92"/>
                <a:gd name="T16" fmla="*/ 92 w 96"/>
                <a:gd name="T17" fmla="*/ 46 h 92"/>
                <a:gd name="T18" fmla="*/ 85 w 96"/>
                <a:gd name="T19" fmla="*/ 68 h 92"/>
                <a:gd name="T20" fmla="*/ 85 w 96"/>
                <a:gd name="T21" fmla="*/ 68 h 92"/>
                <a:gd name="T22" fmla="*/ 92 w 96"/>
                <a:gd name="T23" fmla="*/ 46 h 92"/>
                <a:gd name="T24" fmla="*/ 85 w 96"/>
                <a:gd name="T25" fmla="*/ 23 h 92"/>
                <a:gd name="T26" fmla="*/ 49 w 96"/>
                <a:gd name="T27" fmla="*/ 7 h 92"/>
                <a:gd name="T28" fmla="*/ 19 w 96"/>
                <a:gd name="T29" fmla="*/ 19 h 92"/>
                <a:gd name="T30" fmla="*/ 7 w 96"/>
                <a:gd name="T31" fmla="*/ 46 h 92"/>
                <a:gd name="T32" fmla="*/ 19 w 96"/>
                <a:gd name="T33" fmla="*/ 74 h 92"/>
                <a:gd name="T34" fmla="*/ 47 w 96"/>
                <a:gd name="T35" fmla="*/ 85 h 92"/>
                <a:gd name="T36" fmla="*/ 78 w 96"/>
                <a:gd name="T37" fmla="*/ 74 h 92"/>
                <a:gd name="T38" fmla="*/ 89 w 96"/>
                <a:gd name="T39" fmla="*/ 46 h 92"/>
                <a:gd name="T40" fmla="*/ 78 w 96"/>
                <a:gd name="T41" fmla="*/ 19 h 92"/>
                <a:gd name="T42" fmla="*/ 49 w 96"/>
                <a:gd name="T43" fmla="*/ 7 h 92"/>
                <a:gd name="T44" fmla="*/ 45 w 96"/>
                <a:gd name="T45" fmla="*/ 3 h 92"/>
                <a:gd name="T46" fmla="*/ 49 w 96"/>
                <a:gd name="T47" fmla="*/ 3 h 92"/>
                <a:gd name="T48" fmla="*/ 49 w 96"/>
                <a:gd name="T49" fmla="*/ 3 h 92"/>
                <a:gd name="T50" fmla="*/ 67 w 96"/>
                <a:gd name="T51" fmla="*/ 4 h 92"/>
                <a:gd name="T52" fmla="*/ 92 w 96"/>
                <a:gd name="T53" fmla="*/ 28 h 92"/>
                <a:gd name="T54" fmla="*/ 92 w 96"/>
                <a:gd name="T55" fmla="*/ 63 h 92"/>
                <a:gd name="T56" fmla="*/ 67 w 96"/>
                <a:gd name="T57" fmla="*/ 88 h 92"/>
                <a:gd name="T58" fmla="*/ 29 w 96"/>
                <a:gd name="T59" fmla="*/ 88 h 92"/>
                <a:gd name="T60" fmla="*/ 4 w 96"/>
                <a:gd name="T61" fmla="*/ 63 h 92"/>
                <a:gd name="T62" fmla="*/ 0 w 96"/>
                <a:gd name="T63" fmla="*/ 46 h 92"/>
                <a:gd name="T64" fmla="*/ 15 w 96"/>
                <a:gd name="T65" fmla="*/ 13 h 92"/>
                <a:gd name="T66" fmla="*/ 49 w 96"/>
                <a:gd name="T6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6" h="92">
                  <a:moveTo>
                    <a:pt x="4" y="46"/>
                  </a:moveTo>
                  <a:lnTo>
                    <a:pt x="4" y="46"/>
                  </a:lnTo>
                  <a:lnTo>
                    <a:pt x="4" y="46"/>
                  </a:lnTo>
                  <a:lnTo>
                    <a:pt x="7" y="63"/>
                  </a:lnTo>
                  <a:lnTo>
                    <a:pt x="17" y="76"/>
                  </a:lnTo>
                  <a:lnTo>
                    <a:pt x="8" y="63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4" y="46"/>
                  </a:lnTo>
                  <a:close/>
                  <a:moveTo>
                    <a:pt x="17" y="15"/>
                  </a:moveTo>
                  <a:lnTo>
                    <a:pt x="8" y="29"/>
                  </a:lnTo>
                  <a:lnTo>
                    <a:pt x="4" y="46"/>
                  </a:lnTo>
                  <a:lnTo>
                    <a:pt x="8" y="29"/>
                  </a:lnTo>
                  <a:lnTo>
                    <a:pt x="17" y="15"/>
                  </a:lnTo>
                  <a:close/>
                  <a:moveTo>
                    <a:pt x="76" y="13"/>
                  </a:moveTo>
                  <a:lnTo>
                    <a:pt x="85" y="23"/>
                  </a:lnTo>
                  <a:lnTo>
                    <a:pt x="91" y="33"/>
                  </a:lnTo>
                  <a:lnTo>
                    <a:pt x="92" y="46"/>
                  </a:lnTo>
                  <a:lnTo>
                    <a:pt x="91" y="58"/>
                  </a:lnTo>
                  <a:lnTo>
                    <a:pt x="85" y="68"/>
                  </a:lnTo>
                  <a:lnTo>
                    <a:pt x="78" y="78"/>
                  </a:lnTo>
                  <a:lnTo>
                    <a:pt x="85" y="68"/>
                  </a:lnTo>
                  <a:lnTo>
                    <a:pt x="91" y="58"/>
                  </a:lnTo>
                  <a:lnTo>
                    <a:pt x="92" y="46"/>
                  </a:lnTo>
                  <a:lnTo>
                    <a:pt x="91" y="33"/>
                  </a:lnTo>
                  <a:lnTo>
                    <a:pt x="85" y="23"/>
                  </a:lnTo>
                  <a:lnTo>
                    <a:pt x="76" y="13"/>
                  </a:lnTo>
                  <a:close/>
                  <a:moveTo>
                    <a:pt x="49" y="7"/>
                  </a:moveTo>
                  <a:lnTo>
                    <a:pt x="32" y="10"/>
                  </a:lnTo>
                  <a:lnTo>
                    <a:pt x="19" y="19"/>
                  </a:lnTo>
                  <a:lnTo>
                    <a:pt x="11" y="30"/>
                  </a:lnTo>
                  <a:lnTo>
                    <a:pt x="7" y="46"/>
                  </a:lnTo>
                  <a:lnTo>
                    <a:pt x="11" y="61"/>
                  </a:lnTo>
                  <a:lnTo>
                    <a:pt x="19" y="74"/>
                  </a:lnTo>
                  <a:lnTo>
                    <a:pt x="32" y="83"/>
                  </a:lnTo>
                  <a:lnTo>
                    <a:pt x="47" y="85"/>
                  </a:lnTo>
                  <a:lnTo>
                    <a:pt x="64" y="83"/>
                  </a:lnTo>
                  <a:lnTo>
                    <a:pt x="78" y="74"/>
                  </a:lnTo>
                  <a:lnTo>
                    <a:pt x="85" y="61"/>
                  </a:lnTo>
                  <a:lnTo>
                    <a:pt x="89" y="46"/>
                  </a:lnTo>
                  <a:lnTo>
                    <a:pt x="85" y="30"/>
                  </a:lnTo>
                  <a:lnTo>
                    <a:pt x="78" y="19"/>
                  </a:lnTo>
                  <a:lnTo>
                    <a:pt x="64" y="10"/>
                  </a:lnTo>
                  <a:lnTo>
                    <a:pt x="49" y="7"/>
                  </a:lnTo>
                  <a:close/>
                  <a:moveTo>
                    <a:pt x="49" y="3"/>
                  </a:moveTo>
                  <a:lnTo>
                    <a:pt x="45" y="3"/>
                  </a:lnTo>
                  <a:lnTo>
                    <a:pt x="47" y="3"/>
                  </a:lnTo>
                  <a:lnTo>
                    <a:pt x="49" y="3"/>
                  </a:lnTo>
                  <a:lnTo>
                    <a:pt x="51" y="3"/>
                  </a:lnTo>
                  <a:lnTo>
                    <a:pt x="49" y="3"/>
                  </a:lnTo>
                  <a:close/>
                  <a:moveTo>
                    <a:pt x="49" y="0"/>
                  </a:moveTo>
                  <a:lnTo>
                    <a:pt x="67" y="4"/>
                  </a:lnTo>
                  <a:lnTo>
                    <a:pt x="81" y="13"/>
                  </a:lnTo>
                  <a:lnTo>
                    <a:pt x="92" y="28"/>
                  </a:lnTo>
                  <a:lnTo>
                    <a:pt x="96" y="46"/>
                  </a:lnTo>
                  <a:lnTo>
                    <a:pt x="92" y="63"/>
                  </a:lnTo>
                  <a:lnTo>
                    <a:pt x="81" y="78"/>
                  </a:lnTo>
                  <a:lnTo>
                    <a:pt x="67" y="88"/>
                  </a:lnTo>
                  <a:lnTo>
                    <a:pt x="47" y="92"/>
                  </a:lnTo>
                  <a:lnTo>
                    <a:pt x="29" y="88"/>
                  </a:lnTo>
                  <a:lnTo>
                    <a:pt x="15" y="78"/>
                  </a:lnTo>
                  <a:lnTo>
                    <a:pt x="4" y="63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5" y="13"/>
                  </a:lnTo>
                  <a:lnTo>
                    <a:pt x="29" y="4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676"/>
            <p:cNvSpPr/>
            <p:nvPr/>
          </p:nvSpPr>
          <p:spPr bwMode="auto">
            <a:xfrm>
              <a:off x="7307263" y="3125788"/>
              <a:ext cx="11113" cy="9525"/>
            </a:xfrm>
            <a:custGeom>
              <a:avLst/>
              <a:gdLst>
                <a:gd name="T0" fmla="*/ 6 w 7"/>
                <a:gd name="T1" fmla="*/ 0 h 6"/>
                <a:gd name="T2" fmla="*/ 7 w 7"/>
                <a:gd name="T3" fmla="*/ 2 h 6"/>
                <a:gd name="T4" fmla="*/ 3 w 7"/>
                <a:gd name="T5" fmla="*/ 6 h 6"/>
                <a:gd name="T6" fmla="*/ 0 w 7"/>
                <a:gd name="T7" fmla="*/ 4 h 6"/>
                <a:gd name="T8" fmla="*/ 6 w 7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0"/>
                  </a:moveTo>
                  <a:lnTo>
                    <a:pt x="7" y="2"/>
                  </a:lnTo>
                  <a:lnTo>
                    <a:pt x="3" y="6"/>
                  </a:lnTo>
                  <a:lnTo>
                    <a:pt x="0" y="4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77"/>
            <p:cNvSpPr/>
            <p:nvPr/>
          </p:nvSpPr>
          <p:spPr bwMode="auto">
            <a:xfrm>
              <a:off x="7305676" y="3121026"/>
              <a:ext cx="15875" cy="17463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5 h 11"/>
                <a:gd name="T4" fmla="*/ 4 w 10"/>
                <a:gd name="T5" fmla="*/ 11 h 11"/>
                <a:gd name="T6" fmla="*/ 1 w 10"/>
                <a:gd name="T7" fmla="*/ 8 h 11"/>
                <a:gd name="T8" fmla="*/ 0 w 10"/>
                <a:gd name="T9" fmla="*/ 7 h 11"/>
                <a:gd name="T10" fmla="*/ 7 w 10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lnTo>
                    <a:pt x="10" y="5"/>
                  </a:lnTo>
                  <a:lnTo>
                    <a:pt x="4" y="11"/>
                  </a:lnTo>
                  <a:lnTo>
                    <a:pt x="1" y="8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678"/>
            <p:cNvSpPr/>
            <p:nvPr/>
          </p:nvSpPr>
          <p:spPr bwMode="auto">
            <a:xfrm>
              <a:off x="7364413" y="3105151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2 h 2"/>
                <a:gd name="T4" fmla="*/ 0 w 4"/>
                <a:gd name="T5" fmla="*/ 2 h 2"/>
                <a:gd name="T6" fmla="*/ 0 w 4"/>
                <a:gd name="T7" fmla="*/ 0 h 2"/>
                <a:gd name="T8" fmla="*/ 2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79"/>
            <p:cNvSpPr>
              <a:spLocks noEditPoints="1"/>
            </p:cNvSpPr>
            <p:nvPr/>
          </p:nvSpPr>
          <p:spPr bwMode="auto">
            <a:xfrm>
              <a:off x="7359651" y="3100388"/>
              <a:ext cx="12700" cy="12700"/>
            </a:xfrm>
            <a:custGeom>
              <a:avLst/>
              <a:gdLst>
                <a:gd name="T0" fmla="*/ 4 w 8"/>
                <a:gd name="T1" fmla="*/ 4 h 8"/>
                <a:gd name="T2" fmla="*/ 4 w 8"/>
                <a:gd name="T3" fmla="*/ 4 h 8"/>
                <a:gd name="T4" fmla="*/ 4 w 8"/>
                <a:gd name="T5" fmla="*/ 4 h 8"/>
                <a:gd name="T6" fmla="*/ 4 w 8"/>
                <a:gd name="T7" fmla="*/ 4 h 8"/>
                <a:gd name="T8" fmla="*/ 7 w 8"/>
                <a:gd name="T9" fmla="*/ 0 h 8"/>
                <a:gd name="T10" fmla="*/ 8 w 8"/>
                <a:gd name="T11" fmla="*/ 7 h 8"/>
                <a:gd name="T12" fmla="*/ 1 w 8"/>
                <a:gd name="T13" fmla="*/ 8 h 8"/>
                <a:gd name="T14" fmla="*/ 1 w 8"/>
                <a:gd name="T15" fmla="*/ 7 h 8"/>
                <a:gd name="T16" fmla="*/ 0 w 8"/>
                <a:gd name="T17" fmla="*/ 3 h 8"/>
                <a:gd name="T18" fmla="*/ 0 w 8"/>
                <a:gd name="T19" fmla="*/ 1 h 8"/>
                <a:gd name="T20" fmla="*/ 7 w 8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8">
                  <a:moveTo>
                    <a:pt x="4" y="4"/>
                  </a:move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7" y="0"/>
                  </a:moveTo>
                  <a:lnTo>
                    <a:pt x="8" y="7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680"/>
            <p:cNvSpPr>
              <a:spLocks noChangeArrowheads="1"/>
            </p:cNvSpPr>
            <p:nvPr/>
          </p:nvSpPr>
          <p:spPr bwMode="auto">
            <a:xfrm>
              <a:off x="7377113" y="3113088"/>
              <a:ext cx="9525" cy="6350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81"/>
            <p:cNvSpPr>
              <a:spLocks noEditPoints="1"/>
            </p:cNvSpPr>
            <p:nvPr/>
          </p:nvSpPr>
          <p:spPr bwMode="auto">
            <a:xfrm>
              <a:off x="7372351" y="3111501"/>
              <a:ext cx="15875" cy="9525"/>
            </a:xfrm>
            <a:custGeom>
              <a:avLst/>
              <a:gdLst>
                <a:gd name="T0" fmla="*/ 4 w 10"/>
                <a:gd name="T1" fmla="*/ 2 h 6"/>
                <a:gd name="T2" fmla="*/ 4 w 10"/>
                <a:gd name="T3" fmla="*/ 2 h 6"/>
                <a:gd name="T4" fmla="*/ 6 w 10"/>
                <a:gd name="T5" fmla="*/ 2 h 6"/>
                <a:gd name="T6" fmla="*/ 6 w 10"/>
                <a:gd name="T7" fmla="*/ 2 h 6"/>
                <a:gd name="T8" fmla="*/ 4 w 10"/>
                <a:gd name="T9" fmla="*/ 2 h 6"/>
                <a:gd name="T10" fmla="*/ 0 w 10"/>
                <a:gd name="T11" fmla="*/ 0 h 6"/>
                <a:gd name="T12" fmla="*/ 10 w 10"/>
                <a:gd name="T13" fmla="*/ 0 h 6"/>
                <a:gd name="T14" fmla="*/ 10 w 10"/>
                <a:gd name="T15" fmla="*/ 6 h 6"/>
                <a:gd name="T16" fmla="*/ 0 w 10"/>
                <a:gd name="T17" fmla="*/ 6 h 6"/>
                <a:gd name="T18" fmla="*/ 0 w 10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close/>
                  <a:moveTo>
                    <a:pt x="0" y="0"/>
                  </a:moveTo>
                  <a:lnTo>
                    <a:pt x="10" y="0"/>
                  </a:lnTo>
                  <a:lnTo>
                    <a:pt x="10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682"/>
            <p:cNvSpPr/>
            <p:nvPr/>
          </p:nvSpPr>
          <p:spPr bwMode="auto">
            <a:xfrm>
              <a:off x="7313613" y="3114676"/>
              <a:ext cx="71438" cy="52388"/>
            </a:xfrm>
            <a:custGeom>
              <a:avLst/>
              <a:gdLst>
                <a:gd name="T0" fmla="*/ 43 w 45"/>
                <a:gd name="T1" fmla="*/ 0 h 33"/>
                <a:gd name="T2" fmla="*/ 45 w 45"/>
                <a:gd name="T3" fmla="*/ 2 h 33"/>
                <a:gd name="T4" fmla="*/ 45 w 45"/>
                <a:gd name="T5" fmla="*/ 3 h 33"/>
                <a:gd name="T6" fmla="*/ 45 w 45"/>
                <a:gd name="T7" fmla="*/ 6 h 33"/>
                <a:gd name="T8" fmla="*/ 45 w 45"/>
                <a:gd name="T9" fmla="*/ 9 h 33"/>
                <a:gd name="T10" fmla="*/ 45 w 45"/>
                <a:gd name="T11" fmla="*/ 13 h 33"/>
                <a:gd name="T12" fmla="*/ 43 w 45"/>
                <a:gd name="T13" fmla="*/ 17 h 33"/>
                <a:gd name="T14" fmla="*/ 42 w 45"/>
                <a:gd name="T15" fmla="*/ 21 h 33"/>
                <a:gd name="T16" fmla="*/ 40 w 45"/>
                <a:gd name="T17" fmla="*/ 25 h 33"/>
                <a:gd name="T18" fmla="*/ 36 w 45"/>
                <a:gd name="T19" fmla="*/ 29 h 33"/>
                <a:gd name="T20" fmla="*/ 30 w 45"/>
                <a:gd name="T21" fmla="*/ 30 h 33"/>
                <a:gd name="T22" fmla="*/ 24 w 45"/>
                <a:gd name="T23" fmla="*/ 32 h 33"/>
                <a:gd name="T24" fmla="*/ 17 w 45"/>
                <a:gd name="T25" fmla="*/ 33 h 33"/>
                <a:gd name="T26" fmla="*/ 12 w 45"/>
                <a:gd name="T27" fmla="*/ 32 h 33"/>
                <a:gd name="T28" fmla="*/ 8 w 45"/>
                <a:gd name="T29" fmla="*/ 32 h 33"/>
                <a:gd name="T30" fmla="*/ 4 w 45"/>
                <a:gd name="T31" fmla="*/ 32 h 33"/>
                <a:gd name="T32" fmla="*/ 3 w 45"/>
                <a:gd name="T33" fmla="*/ 30 h 33"/>
                <a:gd name="T34" fmla="*/ 2 w 45"/>
                <a:gd name="T35" fmla="*/ 30 h 33"/>
                <a:gd name="T36" fmla="*/ 0 w 45"/>
                <a:gd name="T37" fmla="*/ 30 h 33"/>
                <a:gd name="T38" fmla="*/ 0 w 45"/>
                <a:gd name="T39" fmla="*/ 25 h 33"/>
                <a:gd name="T40" fmla="*/ 4 w 45"/>
                <a:gd name="T41" fmla="*/ 25 h 33"/>
                <a:gd name="T42" fmla="*/ 4 w 45"/>
                <a:gd name="T43" fmla="*/ 28 h 33"/>
                <a:gd name="T44" fmla="*/ 7 w 45"/>
                <a:gd name="T45" fmla="*/ 29 h 33"/>
                <a:gd name="T46" fmla="*/ 12 w 45"/>
                <a:gd name="T47" fmla="*/ 29 h 33"/>
                <a:gd name="T48" fmla="*/ 17 w 45"/>
                <a:gd name="T49" fmla="*/ 29 h 33"/>
                <a:gd name="T50" fmla="*/ 24 w 45"/>
                <a:gd name="T51" fmla="*/ 29 h 33"/>
                <a:gd name="T52" fmla="*/ 29 w 45"/>
                <a:gd name="T53" fmla="*/ 28 h 33"/>
                <a:gd name="T54" fmla="*/ 34 w 45"/>
                <a:gd name="T55" fmla="*/ 25 h 33"/>
                <a:gd name="T56" fmla="*/ 37 w 45"/>
                <a:gd name="T57" fmla="*/ 24 h 33"/>
                <a:gd name="T58" fmla="*/ 40 w 45"/>
                <a:gd name="T59" fmla="*/ 20 h 33"/>
                <a:gd name="T60" fmla="*/ 41 w 45"/>
                <a:gd name="T61" fmla="*/ 17 h 33"/>
                <a:gd name="T62" fmla="*/ 42 w 45"/>
                <a:gd name="T63" fmla="*/ 13 h 33"/>
                <a:gd name="T64" fmla="*/ 42 w 45"/>
                <a:gd name="T65" fmla="*/ 9 h 33"/>
                <a:gd name="T66" fmla="*/ 42 w 45"/>
                <a:gd name="T67" fmla="*/ 7 h 33"/>
                <a:gd name="T68" fmla="*/ 42 w 45"/>
                <a:gd name="T69" fmla="*/ 4 h 33"/>
                <a:gd name="T70" fmla="*/ 41 w 45"/>
                <a:gd name="T71" fmla="*/ 2 h 33"/>
                <a:gd name="T72" fmla="*/ 41 w 45"/>
                <a:gd name="T73" fmla="*/ 2 h 33"/>
                <a:gd name="T74" fmla="*/ 43 w 45"/>
                <a:gd name="T7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3">
                  <a:moveTo>
                    <a:pt x="43" y="0"/>
                  </a:moveTo>
                  <a:lnTo>
                    <a:pt x="45" y="2"/>
                  </a:lnTo>
                  <a:lnTo>
                    <a:pt x="45" y="3"/>
                  </a:lnTo>
                  <a:lnTo>
                    <a:pt x="45" y="6"/>
                  </a:lnTo>
                  <a:lnTo>
                    <a:pt x="45" y="9"/>
                  </a:lnTo>
                  <a:lnTo>
                    <a:pt x="45" y="13"/>
                  </a:lnTo>
                  <a:lnTo>
                    <a:pt x="43" y="17"/>
                  </a:lnTo>
                  <a:lnTo>
                    <a:pt x="42" y="21"/>
                  </a:lnTo>
                  <a:lnTo>
                    <a:pt x="40" y="25"/>
                  </a:lnTo>
                  <a:lnTo>
                    <a:pt x="36" y="29"/>
                  </a:lnTo>
                  <a:lnTo>
                    <a:pt x="30" y="30"/>
                  </a:lnTo>
                  <a:lnTo>
                    <a:pt x="24" y="32"/>
                  </a:lnTo>
                  <a:lnTo>
                    <a:pt x="17" y="33"/>
                  </a:lnTo>
                  <a:lnTo>
                    <a:pt x="12" y="32"/>
                  </a:lnTo>
                  <a:lnTo>
                    <a:pt x="8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4" y="25"/>
                  </a:lnTo>
                  <a:lnTo>
                    <a:pt x="4" y="28"/>
                  </a:lnTo>
                  <a:lnTo>
                    <a:pt x="7" y="29"/>
                  </a:lnTo>
                  <a:lnTo>
                    <a:pt x="12" y="29"/>
                  </a:lnTo>
                  <a:lnTo>
                    <a:pt x="17" y="29"/>
                  </a:lnTo>
                  <a:lnTo>
                    <a:pt x="24" y="29"/>
                  </a:lnTo>
                  <a:lnTo>
                    <a:pt x="29" y="28"/>
                  </a:lnTo>
                  <a:lnTo>
                    <a:pt x="34" y="25"/>
                  </a:lnTo>
                  <a:lnTo>
                    <a:pt x="37" y="24"/>
                  </a:lnTo>
                  <a:lnTo>
                    <a:pt x="40" y="20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2" y="9"/>
                  </a:lnTo>
                  <a:lnTo>
                    <a:pt x="42" y="7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41" y="2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683"/>
            <p:cNvSpPr>
              <a:spLocks noEditPoints="1"/>
            </p:cNvSpPr>
            <p:nvPr/>
          </p:nvSpPr>
          <p:spPr bwMode="auto">
            <a:xfrm>
              <a:off x="7312026" y="3113088"/>
              <a:ext cx="74613" cy="55563"/>
            </a:xfrm>
            <a:custGeom>
              <a:avLst/>
              <a:gdLst>
                <a:gd name="T0" fmla="*/ 9 w 47"/>
                <a:gd name="T1" fmla="*/ 31 h 35"/>
                <a:gd name="T2" fmla="*/ 8 w 47"/>
                <a:gd name="T3" fmla="*/ 31 h 35"/>
                <a:gd name="T4" fmla="*/ 5 w 47"/>
                <a:gd name="T5" fmla="*/ 30 h 35"/>
                <a:gd name="T6" fmla="*/ 4 w 47"/>
                <a:gd name="T7" fmla="*/ 30 h 35"/>
                <a:gd name="T8" fmla="*/ 35 w 47"/>
                <a:gd name="T9" fmla="*/ 29 h 35"/>
                <a:gd name="T10" fmla="*/ 25 w 47"/>
                <a:gd name="T11" fmla="*/ 31 h 35"/>
                <a:gd name="T12" fmla="*/ 25 w 47"/>
                <a:gd name="T13" fmla="*/ 31 h 35"/>
                <a:gd name="T14" fmla="*/ 35 w 47"/>
                <a:gd name="T15" fmla="*/ 29 h 35"/>
                <a:gd name="T16" fmla="*/ 44 w 47"/>
                <a:gd name="T17" fmla="*/ 7 h 35"/>
                <a:gd name="T18" fmla="*/ 44 w 47"/>
                <a:gd name="T19" fmla="*/ 10 h 35"/>
                <a:gd name="T20" fmla="*/ 44 w 47"/>
                <a:gd name="T21" fmla="*/ 7 h 35"/>
                <a:gd name="T22" fmla="*/ 44 w 47"/>
                <a:gd name="T23" fmla="*/ 4 h 35"/>
                <a:gd name="T24" fmla="*/ 44 w 47"/>
                <a:gd name="T25" fmla="*/ 4 h 35"/>
                <a:gd name="T26" fmla="*/ 47 w 47"/>
                <a:gd name="T27" fmla="*/ 1 h 35"/>
                <a:gd name="T28" fmla="*/ 47 w 47"/>
                <a:gd name="T29" fmla="*/ 4 h 35"/>
                <a:gd name="T30" fmla="*/ 47 w 47"/>
                <a:gd name="T31" fmla="*/ 10 h 35"/>
                <a:gd name="T32" fmla="*/ 47 w 47"/>
                <a:gd name="T33" fmla="*/ 14 h 35"/>
                <a:gd name="T34" fmla="*/ 46 w 47"/>
                <a:gd name="T35" fmla="*/ 21 h 35"/>
                <a:gd name="T36" fmla="*/ 41 w 47"/>
                <a:gd name="T37" fmla="*/ 28 h 35"/>
                <a:gd name="T38" fmla="*/ 31 w 47"/>
                <a:gd name="T39" fmla="*/ 34 h 35"/>
                <a:gd name="T40" fmla="*/ 18 w 47"/>
                <a:gd name="T41" fmla="*/ 35 h 35"/>
                <a:gd name="T42" fmla="*/ 9 w 47"/>
                <a:gd name="T43" fmla="*/ 34 h 35"/>
                <a:gd name="T44" fmla="*/ 3 w 47"/>
                <a:gd name="T45" fmla="*/ 34 h 35"/>
                <a:gd name="T46" fmla="*/ 3 w 47"/>
                <a:gd name="T47" fmla="*/ 31 h 35"/>
                <a:gd name="T48" fmla="*/ 0 w 47"/>
                <a:gd name="T49" fmla="*/ 33 h 35"/>
                <a:gd name="T50" fmla="*/ 6 w 47"/>
                <a:gd name="T51" fmla="*/ 25 h 35"/>
                <a:gd name="T52" fmla="*/ 9 w 47"/>
                <a:gd name="T53" fmla="*/ 29 h 35"/>
                <a:gd name="T54" fmla="*/ 18 w 47"/>
                <a:gd name="T55" fmla="*/ 29 h 35"/>
                <a:gd name="T56" fmla="*/ 30 w 47"/>
                <a:gd name="T57" fmla="*/ 28 h 35"/>
                <a:gd name="T58" fmla="*/ 38 w 47"/>
                <a:gd name="T59" fmla="*/ 24 h 35"/>
                <a:gd name="T60" fmla="*/ 41 w 47"/>
                <a:gd name="T61" fmla="*/ 17 h 35"/>
                <a:gd name="T62" fmla="*/ 42 w 47"/>
                <a:gd name="T63" fmla="*/ 10 h 35"/>
                <a:gd name="T64" fmla="*/ 42 w 47"/>
                <a:gd name="T65" fmla="*/ 8 h 35"/>
                <a:gd name="T66" fmla="*/ 41 w 47"/>
                <a:gd name="T67" fmla="*/ 3 h 35"/>
                <a:gd name="T68" fmla="*/ 41 w 47"/>
                <a:gd name="T69" fmla="*/ 3 h 35"/>
                <a:gd name="T70" fmla="*/ 41 w 47"/>
                <a:gd name="T71" fmla="*/ 1 h 35"/>
                <a:gd name="T72" fmla="*/ 46 w 47"/>
                <a:gd name="T7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" h="35">
                  <a:moveTo>
                    <a:pt x="8" y="31"/>
                  </a:moveTo>
                  <a:lnTo>
                    <a:pt x="9" y="31"/>
                  </a:lnTo>
                  <a:lnTo>
                    <a:pt x="9" y="31"/>
                  </a:lnTo>
                  <a:lnTo>
                    <a:pt x="8" y="31"/>
                  </a:lnTo>
                  <a:close/>
                  <a:moveTo>
                    <a:pt x="4" y="30"/>
                  </a:moveTo>
                  <a:lnTo>
                    <a:pt x="5" y="30"/>
                  </a:lnTo>
                  <a:lnTo>
                    <a:pt x="6" y="31"/>
                  </a:lnTo>
                  <a:lnTo>
                    <a:pt x="4" y="30"/>
                  </a:lnTo>
                  <a:close/>
                  <a:moveTo>
                    <a:pt x="39" y="26"/>
                  </a:moveTo>
                  <a:lnTo>
                    <a:pt x="35" y="29"/>
                  </a:lnTo>
                  <a:lnTo>
                    <a:pt x="30" y="30"/>
                  </a:lnTo>
                  <a:lnTo>
                    <a:pt x="25" y="31"/>
                  </a:lnTo>
                  <a:lnTo>
                    <a:pt x="18" y="31"/>
                  </a:lnTo>
                  <a:lnTo>
                    <a:pt x="25" y="31"/>
                  </a:lnTo>
                  <a:lnTo>
                    <a:pt x="30" y="30"/>
                  </a:lnTo>
                  <a:lnTo>
                    <a:pt x="35" y="29"/>
                  </a:lnTo>
                  <a:lnTo>
                    <a:pt x="39" y="26"/>
                  </a:lnTo>
                  <a:close/>
                  <a:moveTo>
                    <a:pt x="44" y="7"/>
                  </a:moveTo>
                  <a:lnTo>
                    <a:pt x="44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4" y="7"/>
                  </a:lnTo>
                  <a:close/>
                  <a:moveTo>
                    <a:pt x="44" y="4"/>
                  </a:move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close/>
                  <a:moveTo>
                    <a:pt x="46" y="0"/>
                  </a:moveTo>
                  <a:lnTo>
                    <a:pt x="47" y="1"/>
                  </a:lnTo>
                  <a:lnTo>
                    <a:pt x="47" y="1"/>
                  </a:lnTo>
                  <a:lnTo>
                    <a:pt x="47" y="4"/>
                  </a:lnTo>
                  <a:lnTo>
                    <a:pt x="47" y="7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4"/>
                  </a:lnTo>
                  <a:lnTo>
                    <a:pt x="47" y="17"/>
                  </a:lnTo>
                  <a:lnTo>
                    <a:pt x="46" y="21"/>
                  </a:lnTo>
                  <a:lnTo>
                    <a:pt x="44" y="25"/>
                  </a:lnTo>
                  <a:lnTo>
                    <a:pt x="41" y="28"/>
                  </a:lnTo>
                  <a:lnTo>
                    <a:pt x="38" y="31"/>
                  </a:lnTo>
                  <a:lnTo>
                    <a:pt x="31" y="34"/>
                  </a:lnTo>
                  <a:lnTo>
                    <a:pt x="25" y="34"/>
                  </a:lnTo>
                  <a:lnTo>
                    <a:pt x="18" y="35"/>
                  </a:lnTo>
                  <a:lnTo>
                    <a:pt x="13" y="35"/>
                  </a:lnTo>
                  <a:lnTo>
                    <a:pt x="9" y="34"/>
                  </a:lnTo>
                  <a:lnTo>
                    <a:pt x="5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6" y="25"/>
                  </a:lnTo>
                  <a:lnTo>
                    <a:pt x="6" y="28"/>
                  </a:lnTo>
                  <a:lnTo>
                    <a:pt x="9" y="29"/>
                  </a:lnTo>
                  <a:lnTo>
                    <a:pt x="13" y="29"/>
                  </a:lnTo>
                  <a:lnTo>
                    <a:pt x="18" y="29"/>
                  </a:lnTo>
                  <a:lnTo>
                    <a:pt x="23" y="29"/>
                  </a:lnTo>
                  <a:lnTo>
                    <a:pt x="30" y="28"/>
                  </a:lnTo>
                  <a:lnTo>
                    <a:pt x="34" y="25"/>
                  </a:lnTo>
                  <a:lnTo>
                    <a:pt x="38" y="24"/>
                  </a:lnTo>
                  <a:lnTo>
                    <a:pt x="39" y="21"/>
                  </a:lnTo>
                  <a:lnTo>
                    <a:pt x="41" y="17"/>
                  </a:lnTo>
                  <a:lnTo>
                    <a:pt x="42" y="14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8"/>
                  </a:lnTo>
                  <a:lnTo>
                    <a:pt x="41" y="5"/>
                  </a:lnTo>
                  <a:lnTo>
                    <a:pt x="41" y="3"/>
                  </a:lnTo>
                  <a:lnTo>
                    <a:pt x="41" y="3"/>
                  </a:lnTo>
                  <a:lnTo>
                    <a:pt x="41" y="3"/>
                  </a:lnTo>
                  <a:lnTo>
                    <a:pt x="41" y="3"/>
                  </a:lnTo>
                  <a:lnTo>
                    <a:pt x="41" y="1"/>
                  </a:lnTo>
                  <a:lnTo>
                    <a:pt x="41" y="1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684"/>
            <p:cNvSpPr/>
            <p:nvPr/>
          </p:nvSpPr>
          <p:spPr bwMode="auto">
            <a:xfrm>
              <a:off x="7273926" y="3025776"/>
              <a:ext cx="39688" cy="49213"/>
            </a:xfrm>
            <a:custGeom>
              <a:avLst/>
              <a:gdLst>
                <a:gd name="T0" fmla="*/ 6 w 25"/>
                <a:gd name="T1" fmla="*/ 0 h 31"/>
                <a:gd name="T2" fmla="*/ 10 w 25"/>
                <a:gd name="T3" fmla="*/ 1 h 31"/>
                <a:gd name="T4" fmla="*/ 12 w 25"/>
                <a:gd name="T5" fmla="*/ 3 h 31"/>
                <a:gd name="T6" fmla="*/ 13 w 25"/>
                <a:gd name="T7" fmla="*/ 4 h 31"/>
                <a:gd name="T8" fmla="*/ 15 w 25"/>
                <a:gd name="T9" fmla="*/ 5 h 31"/>
                <a:gd name="T10" fmla="*/ 15 w 25"/>
                <a:gd name="T11" fmla="*/ 5 h 31"/>
                <a:gd name="T12" fmla="*/ 12 w 25"/>
                <a:gd name="T13" fmla="*/ 7 h 31"/>
                <a:gd name="T14" fmla="*/ 12 w 25"/>
                <a:gd name="T15" fmla="*/ 7 h 31"/>
                <a:gd name="T16" fmla="*/ 11 w 25"/>
                <a:gd name="T17" fmla="*/ 5 h 31"/>
                <a:gd name="T18" fmla="*/ 10 w 25"/>
                <a:gd name="T19" fmla="*/ 4 h 31"/>
                <a:gd name="T20" fmla="*/ 8 w 25"/>
                <a:gd name="T21" fmla="*/ 4 h 31"/>
                <a:gd name="T22" fmla="*/ 6 w 25"/>
                <a:gd name="T23" fmla="*/ 3 h 31"/>
                <a:gd name="T24" fmla="*/ 6 w 25"/>
                <a:gd name="T25" fmla="*/ 3 h 31"/>
                <a:gd name="T26" fmla="*/ 4 w 25"/>
                <a:gd name="T27" fmla="*/ 4 h 31"/>
                <a:gd name="T28" fmla="*/ 3 w 25"/>
                <a:gd name="T29" fmla="*/ 4 h 31"/>
                <a:gd name="T30" fmla="*/ 3 w 25"/>
                <a:gd name="T31" fmla="*/ 5 h 31"/>
                <a:gd name="T32" fmla="*/ 3 w 25"/>
                <a:gd name="T33" fmla="*/ 7 h 31"/>
                <a:gd name="T34" fmla="*/ 3 w 25"/>
                <a:gd name="T35" fmla="*/ 9 h 31"/>
                <a:gd name="T36" fmla="*/ 3 w 25"/>
                <a:gd name="T37" fmla="*/ 9 h 31"/>
                <a:gd name="T38" fmla="*/ 3 w 25"/>
                <a:gd name="T39" fmla="*/ 11 h 31"/>
                <a:gd name="T40" fmla="*/ 4 w 25"/>
                <a:gd name="T41" fmla="*/ 12 h 31"/>
                <a:gd name="T42" fmla="*/ 7 w 25"/>
                <a:gd name="T43" fmla="*/ 14 h 31"/>
                <a:gd name="T44" fmla="*/ 10 w 25"/>
                <a:gd name="T45" fmla="*/ 17 h 31"/>
                <a:gd name="T46" fmla="*/ 15 w 25"/>
                <a:gd name="T47" fmla="*/ 21 h 31"/>
                <a:gd name="T48" fmla="*/ 17 w 25"/>
                <a:gd name="T49" fmla="*/ 24 h 31"/>
                <a:gd name="T50" fmla="*/ 21 w 25"/>
                <a:gd name="T51" fmla="*/ 25 h 31"/>
                <a:gd name="T52" fmla="*/ 24 w 25"/>
                <a:gd name="T53" fmla="*/ 28 h 31"/>
                <a:gd name="T54" fmla="*/ 25 w 25"/>
                <a:gd name="T55" fmla="*/ 29 h 31"/>
                <a:gd name="T56" fmla="*/ 25 w 25"/>
                <a:gd name="T57" fmla="*/ 29 h 31"/>
                <a:gd name="T58" fmla="*/ 25 w 25"/>
                <a:gd name="T59" fmla="*/ 29 h 31"/>
                <a:gd name="T60" fmla="*/ 24 w 25"/>
                <a:gd name="T61" fmla="*/ 31 h 31"/>
                <a:gd name="T62" fmla="*/ 24 w 25"/>
                <a:gd name="T63" fmla="*/ 31 h 31"/>
                <a:gd name="T64" fmla="*/ 23 w 25"/>
                <a:gd name="T65" fmla="*/ 30 h 31"/>
                <a:gd name="T66" fmla="*/ 20 w 25"/>
                <a:gd name="T67" fmla="*/ 29 h 31"/>
                <a:gd name="T68" fmla="*/ 16 w 25"/>
                <a:gd name="T69" fmla="*/ 26 h 31"/>
                <a:gd name="T70" fmla="*/ 13 w 25"/>
                <a:gd name="T71" fmla="*/ 24 h 31"/>
                <a:gd name="T72" fmla="*/ 11 w 25"/>
                <a:gd name="T73" fmla="*/ 21 h 31"/>
                <a:gd name="T74" fmla="*/ 7 w 25"/>
                <a:gd name="T75" fmla="*/ 18 h 31"/>
                <a:gd name="T76" fmla="*/ 4 w 25"/>
                <a:gd name="T77" fmla="*/ 16 h 31"/>
                <a:gd name="T78" fmla="*/ 2 w 25"/>
                <a:gd name="T79" fmla="*/ 13 h 31"/>
                <a:gd name="T80" fmla="*/ 0 w 25"/>
                <a:gd name="T81" fmla="*/ 12 h 31"/>
                <a:gd name="T82" fmla="*/ 0 w 25"/>
                <a:gd name="T83" fmla="*/ 9 h 31"/>
                <a:gd name="T84" fmla="*/ 0 w 25"/>
                <a:gd name="T85" fmla="*/ 8 h 31"/>
                <a:gd name="T86" fmla="*/ 0 w 25"/>
                <a:gd name="T87" fmla="*/ 7 h 31"/>
                <a:gd name="T88" fmla="*/ 0 w 25"/>
                <a:gd name="T89" fmla="*/ 5 h 31"/>
                <a:gd name="T90" fmla="*/ 0 w 25"/>
                <a:gd name="T91" fmla="*/ 4 h 31"/>
                <a:gd name="T92" fmla="*/ 0 w 25"/>
                <a:gd name="T93" fmla="*/ 1 h 31"/>
                <a:gd name="T94" fmla="*/ 2 w 25"/>
                <a:gd name="T95" fmla="*/ 1 h 31"/>
                <a:gd name="T96" fmla="*/ 3 w 25"/>
                <a:gd name="T97" fmla="*/ 0 h 31"/>
                <a:gd name="T98" fmla="*/ 6 w 25"/>
                <a:gd name="T99" fmla="*/ 0 h 31"/>
                <a:gd name="T100" fmla="*/ 6 w 25"/>
                <a:gd name="T10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" h="31">
                  <a:moveTo>
                    <a:pt x="6" y="0"/>
                  </a:moveTo>
                  <a:lnTo>
                    <a:pt x="10" y="1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5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1"/>
                  </a:lnTo>
                  <a:lnTo>
                    <a:pt x="4" y="12"/>
                  </a:lnTo>
                  <a:lnTo>
                    <a:pt x="7" y="14"/>
                  </a:lnTo>
                  <a:lnTo>
                    <a:pt x="10" y="17"/>
                  </a:lnTo>
                  <a:lnTo>
                    <a:pt x="15" y="21"/>
                  </a:lnTo>
                  <a:lnTo>
                    <a:pt x="17" y="24"/>
                  </a:lnTo>
                  <a:lnTo>
                    <a:pt x="21" y="25"/>
                  </a:lnTo>
                  <a:lnTo>
                    <a:pt x="24" y="28"/>
                  </a:lnTo>
                  <a:lnTo>
                    <a:pt x="25" y="29"/>
                  </a:lnTo>
                  <a:lnTo>
                    <a:pt x="25" y="29"/>
                  </a:lnTo>
                  <a:lnTo>
                    <a:pt x="25" y="29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3" y="30"/>
                  </a:lnTo>
                  <a:lnTo>
                    <a:pt x="20" y="29"/>
                  </a:lnTo>
                  <a:lnTo>
                    <a:pt x="16" y="26"/>
                  </a:lnTo>
                  <a:lnTo>
                    <a:pt x="13" y="24"/>
                  </a:lnTo>
                  <a:lnTo>
                    <a:pt x="11" y="21"/>
                  </a:lnTo>
                  <a:lnTo>
                    <a:pt x="7" y="18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85"/>
            <p:cNvSpPr>
              <a:spLocks noEditPoints="1"/>
            </p:cNvSpPr>
            <p:nvPr/>
          </p:nvSpPr>
          <p:spPr bwMode="auto">
            <a:xfrm>
              <a:off x="7272338" y="3024188"/>
              <a:ext cx="47625" cy="55563"/>
            </a:xfrm>
            <a:custGeom>
              <a:avLst/>
              <a:gdLst>
                <a:gd name="T0" fmla="*/ 14 w 30"/>
                <a:gd name="T1" fmla="*/ 23 h 35"/>
                <a:gd name="T2" fmla="*/ 14 w 30"/>
                <a:gd name="T3" fmla="*/ 23 h 35"/>
                <a:gd name="T4" fmla="*/ 11 w 30"/>
                <a:gd name="T5" fmla="*/ 19 h 35"/>
                <a:gd name="T6" fmla="*/ 11 w 30"/>
                <a:gd name="T7" fmla="*/ 19 h 35"/>
                <a:gd name="T8" fmla="*/ 7 w 30"/>
                <a:gd name="T9" fmla="*/ 15 h 35"/>
                <a:gd name="T10" fmla="*/ 7 w 30"/>
                <a:gd name="T11" fmla="*/ 15 h 35"/>
                <a:gd name="T12" fmla="*/ 3 w 30"/>
                <a:gd name="T13" fmla="*/ 8 h 35"/>
                <a:gd name="T14" fmla="*/ 3 w 30"/>
                <a:gd name="T15" fmla="*/ 8 h 35"/>
                <a:gd name="T16" fmla="*/ 13 w 30"/>
                <a:gd name="T17" fmla="*/ 5 h 35"/>
                <a:gd name="T18" fmla="*/ 13 w 30"/>
                <a:gd name="T19" fmla="*/ 6 h 35"/>
                <a:gd name="T20" fmla="*/ 3 w 30"/>
                <a:gd name="T21" fmla="*/ 5 h 35"/>
                <a:gd name="T22" fmla="*/ 3 w 30"/>
                <a:gd name="T23" fmla="*/ 8 h 35"/>
                <a:gd name="T24" fmla="*/ 3 w 30"/>
                <a:gd name="T25" fmla="*/ 6 h 35"/>
                <a:gd name="T26" fmla="*/ 3 w 30"/>
                <a:gd name="T27" fmla="*/ 5 h 35"/>
                <a:gd name="T28" fmla="*/ 11 w 30"/>
                <a:gd name="T29" fmla="*/ 0 h 35"/>
                <a:gd name="T30" fmla="*/ 16 w 30"/>
                <a:gd name="T31" fmla="*/ 4 h 35"/>
                <a:gd name="T32" fmla="*/ 17 w 30"/>
                <a:gd name="T33" fmla="*/ 6 h 35"/>
                <a:gd name="T34" fmla="*/ 13 w 30"/>
                <a:gd name="T35" fmla="*/ 9 h 35"/>
                <a:gd name="T36" fmla="*/ 12 w 30"/>
                <a:gd name="T37" fmla="*/ 9 h 35"/>
                <a:gd name="T38" fmla="*/ 12 w 30"/>
                <a:gd name="T39" fmla="*/ 9 h 35"/>
                <a:gd name="T40" fmla="*/ 12 w 30"/>
                <a:gd name="T41" fmla="*/ 8 h 35"/>
                <a:gd name="T42" fmla="*/ 9 w 30"/>
                <a:gd name="T43" fmla="*/ 6 h 35"/>
                <a:gd name="T44" fmla="*/ 7 w 30"/>
                <a:gd name="T45" fmla="*/ 6 h 35"/>
                <a:gd name="T46" fmla="*/ 7 w 30"/>
                <a:gd name="T47" fmla="*/ 8 h 35"/>
                <a:gd name="T48" fmla="*/ 7 w 30"/>
                <a:gd name="T49" fmla="*/ 9 h 35"/>
                <a:gd name="T50" fmla="*/ 5 w 30"/>
                <a:gd name="T51" fmla="*/ 10 h 35"/>
                <a:gd name="T52" fmla="*/ 8 w 30"/>
                <a:gd name="T53" fmla="*/ 13 h 35"/>
                <a:gd name="T54" fmla="*/ 12 w 30"/>
                <a:gd name="T55" fmla="*/ 17 h 35"/>
                <a:gd name="T56" fmla="*/ 20 w 30"/>
                <a:gd name="T57" fmla="*/ 23 h 35"/>
                <a:gd name="T58" fmla="*/ 26 w 30"/>
                <a:gd name="T59" fmla="*/ 27 h 35"/>
                <a:gd name="T60" fmla="*/ 30 w 30"/>
                <a:gd name="T61" fmla="*/ 29 h 35"/>
                <a:gd name="T62" fmla="*/ 24 w 30"/>
                <a:gd name="T63" fmla="*/ 34 h 35"/>
                <a:gd name="T64" fmla="*/ 24 w 30"/>
                <a:gd name="T65" fmla="*/ 34 h 35"/>
                <a:gd name="T66" fmla="*/ 20 w 30"/>
                <a:gd name="T67" fmla="*/ 31 h 35"/>
                <a:gd name="T68" fmla="*/ 12 w 30"/>
                <a:gd name="T69" fmla="*/ 26 h 35"/>
                <a:gd name="T70" fmla="*/ 4 w 30"/>
                <a:gd name="T71" fmla="*/ 18 h 35"/>
                <a:gd name="T72" fmla="*/ 4 w 30"/>
                <a:gd name="T73" fmla="*/ 18 h 35"/>
                <a:gd name="T74" fmla="*/ 0 w 30"/>
                <a:gd name="T75" fmla="*/ 13 h 35"/>
                <a:gd name="T76" fmla="*/ 0 w 30"/>
                <a:gd name="T77" fmla="*/ 9 h 35"/>
                <a:gd name="T78" fmla="*/ 0 w 30"/>
                <a:gd name="T79" fmla="*/ 8 h 35"/>
                <a:gd name="T80" fmla="*/ 0 w 30"/>
                <a:gd name="T81" fmla="*/ 5 h 35"/>
                <a:gd name="T82" fmla="*/ 0 w 30"/>
                <a:gd name="T83" fmla="*/ 2 h 35"/>
                <a:gd name="T84" fmla="*/ 4 w 30"/>
                <a:gd name="T85" fmla="*/ 0 h 35"/>
                <a:gd name="T86" fmla="*/ 7 w 30"/>
                <a:gd name="T8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35">
                  <a:moveTo>
                    <a:pt x="14" y="23"/>
                  </a:moveTo>
                  <a:lnTo>
                    <a:pt x="14" y="23"/>
                  </a:lnTo>
                  <a:lnTo>
                    <a:pt x="20" y="26"/>
                  </a:lnTo>
                  <a:lnTo>
                    <a:pt x="14" y="23"/>
                  </a:lnTo>
                  <a:close/>
                  <a:moveTo>
                    <a:pt x="11" y="19"/>
                  </a:moveTo>
                  <a:lnTo>
                    <a:pt x="11" y="19"/>
                  </a:lnTo>
                  <a:lnTo>
                    <a:pt x="12" y="21"/>
                  </a:lnTo>
                  <a:lnTo>
                    <a:pt x="11" y="19"/>
                  </a:lnTo>
                  <a:close/>
                  <a:moveTo>
                    <a:pt x="4" y="14"/>
                  </a:moveTo>
                  <a:lnTo>
                    <a:pt x="7" y="15"/>
                  </a:lnTo>
                  <a:lnTo>
                    <a:pt x="8" y="17"/>
                  </a:lnTo>
                  <a:lnTo>
                    <a:pt x="7" y="15"/>
                  </a:lnTo>
                  <a:lnTo>
                    <a:pt x="4" y="14"/>
                  </a:lnTo>
                  <a:close/>
                  <a:moveTo>
                    <a:pt x="3" y="8"/>
                  </a:move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close/>
                  <a:moveTo>
                    <a:pt x="13" y="5"/>
                  </a:moveTo>
                  <a:lnTo>
                    <a:pt x="13" y="6"/>
                  </a:lnTo>
                  <a:lnTo>
                    <a:pt x="13" y="6"/>
                  </a:lnTo>
                  <a:lnTo>
                    <a:pt x="13" y="5"/>
                  </a:lnTo>
                  <a:close/>
                  <a:moveTo>
                    <a:pt x="3" y="5"/>
                  </a:moveTo>
                  <a:lnTo>
                    <a:pt x="3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close/>
                  <a:moveTo>
                    <a:pt x="7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1" y="8"/>
                  </a:lnTo>
                  <a:lnTo>
                    <a:pt x="9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5" y="6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12"/>
                  </a:lnTo>
                  <a:lnTo>
                    <a:pt x="8" y="13"/>
                  </a:lnTo>
                  <a:lnTo>
                    <a:pt x="8" y="14"/>
                  </a:lnTo>
                  <a:lnTo>
                    <a:pt x="12" y="17"/>
                  </a:lnTo>
                  <a:lnTo>
                    <a:pt x="16" y="21"/>
                  </a:lnTo>
                  <a:lnTo>
                    <a:pt x="20" y="23"/>
                  </a:lnTo>
                  <a:lnTo>
                    <a:pt x="24" y="26"/>
                  </a:lnTo>
                  <a:lnTo>
                    <a:pt x="26" y="27"/>
                  </a:lnTo>
                  <a:lnTo>
                    <a:pt x="28" y="29"/>
                  </a:lnTo>
                  <a:lnTo>
                    <a:pt x="30" y="29"/>
                  </a:lnTo>
                  <a:lnTo>
                    <a:pt x="25" y="35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2" y="32"/>
                  </a:lnTo>
                  <a:lnTo>
                    <a:pt x="20" y="31"/>
                  </a:lnTo>
                  <a:lnTo>
                    <a:pt x="17" y="29"/>
                  </a:lnTo>
                  <a:lnTo>
                    <a:pt x="12" y="26"/>
                  </a:lnTo>
                  <a:lnTo>
                    <a:pt x="8" y="22"/>
                  </a:lnTo>
                  <a:lnTo>
                    <a:pt x="4" y="18"/>
                  </a:lnTo>
                  <a:lnTo>
                    <a:pt x="5" y="17"/>
                  </a:lnTo>
                  <a:lnTo>
                    <a:pt x="4" y="18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86"/>
            <p:cNvSpPr/>
            <p:nvPr/>
          </p:nvSpPr>
          <p:spPr bwMode="auto">
            <a:xfrm>
              <a:off x="7307263" y="3024188"/>
              <a:ext cx="20638" cy="36513"/>
            </a:xfrm>
            <a:custGeom>
              <a:avLst/>
              <a:gdLst>
                <a:gd name="T0" fmla="*/ 3 w 13"/>
                <a:gd name="T1" fmla="*/ 0 h 23"/>
                <a:gd name="T2" fmla="*/ 4 w 13"/>
                <a:gd name="T3" fmla="*/ 1 h 23"/>
                <a:gd name="T4" fmla="*/ 7 w 13"/>
                <a:gd name="T5" fmla="*/ 1 h 23"/>
                <a:gd name="T6" fmla="*/ 9 w 13"/>
                <a:gd name="T7" fmla="*/ 4 h 23"/>
                <a:gd name="T8" fmla="*/ 12 w 13"/>
                <a:gd name="T9" fmla="*/ 5 h 23"/>
                <a:gd name="T10" fmla="*/ 12 w 13"/>
                <a:gd name="T11" fmla="*/ 8 h 23"/>
                <a:gd name="T12" fmla="*/ 13 w 13"/>
                <a:gd name="T13" fmla="*/ 9 h 23"/>
                <a:gd name="T14" fmla="*/ 13 w 13"/>
                <a:gd name="T15" fmla="*/ 12 h 23"/>
                <a:gd name="T16" fmla="*/ 13 w 13"/>
                <a:gd name="T17" fmla="*/ 13 h 23"/>
                <a:gd name="T18" fmla="*/ 9 w 13"/>
                <a:gd name="T19" fmla="*/ 12 h 23"/>
                <a:gd name="T20" fmla="*/ 9 w 13"/>
                <a:gd name="T21" fmla="*/ 12 h 23"/>
                <a:gd name="T22" fmla="*/ 9 w 13"/>
                <a:gd name="T23" fmla="*/ 10 h 23"/>
                <a:gd name="T24" fmla="*/ 9 w 13"/>
                <a:gd name="T25" fmla="*/ 8 h 23"/>
                <a:gd name="T26" fmla="*/ 8 w 13"/>
                <a:gd name="T27" fmla="*/ 6 h 23"/>
                <a:gd name="T28" fmla="*/ 6 w 13"/>
                <a:gd name="T29" fmla="*/ 4 h 23"/>
                <a:gd name="T30" fmla="*/ 4 w 13"/>
                <a:gd name="T31" fmla="*/ 4 h 23"/>
                <a:gd name="T32" fmla="*/ 3 w 13"/>
                <a:gd name="T33" fmla="*/ 4 h 23"/>
                <a:gd name="T34" fmla="*/ 3 w 13"/>
                <a:gd name="T35" fmla="*/ 4 h 23"/>
                <a:gd name="T36" fmla="*/ 3 w 13"/>
                <a:gd name="T37" fmla="*/ 5 h 23"/>
                <a:gd name="T38" fmla="*/ 3 w 13"/>
                <a:gd name="T39" fmla="*/ 8 h 23"/>
                <a:gd name="T40" fmla="*/ 3 w 13"/>
                <a:gd name="T41" fmla="*/ 12 h 23"/>
                <a:gd name="T42" fmla="*/ 4 w 13"/>
                <a:gd name="T43" fmla="*/ 14 h 23"/>
                <a:gd name="T44" fmla="*/ 6 w 13"/>
                <a:gd name="T45" fmla="*/ 17 h 23"/>
                <a:gd name="T46" fmla="*/ 8 w 13"/>
                <a:gd name="T47" fmla="*/ 18 h 23"/>
                <a:gd name="T48" fmla="*/ 9 w 13"/>
                <a:gd name="T49" fmla="*/ 19 h 23"/>
                <a:gd name="T50" fmla="*/ 12 w 13"/>
                <a:gd name="T51" fmla="*/ 21 h 23"/>
                <a:gd name="T52" fmla="*/ 12 w 13"/>
                <a:gd name="T53" fmla="*/ 21 h 23"/>
                <a:gd name="T54" fmla="*/ 12 w 13"/>
                <a:gd name="T55" fmla="*/ 21 h 23"/>
                <a:gd name="T56" fmla="*/ 11 w 13"/>
                <a:gd name="T57" fmla="*/ 23 h 23"/>
                <a:gd name="T58" fmla="*/ 11 w 13"/>
                <a:gd name="T59" fmla="*/ 23 h 23"/>
                <a:gd name="T60" fmla="*/ 8 w 13"/>
                <a:gd name="T61" fmla="*/ 23 h 23"/>
                <a:gd name="T62" fmla="*/ 6 w 13"/>
                <a:gd name="T63" fmla="*/ 21 h 23"/>
                <a:gd name="T64" fmla="*/ 3 w 13"/>
                <a:gd name="T65" fmla="*/ 19 h 23"/>
                <a:gd name="T66" fmla="*/ 2 w 13"/>
                <a:gd name="T67" fmla="*/ 15 h 23"/>
                <a:gd name="T68" fmla="*/ 0 w 13"/>
                <a:gd name="T69" fmla="*/ 12 h 23"/>
                <a:gd name="T70" fmla="*/ 0 w 13"/>
                <a:gd name="T71" fmla="*/ 8 h 23"/>
                <a:gd name="T72" fmla="*/ 0 w 13"/>
                <a:gd name="T73" fmla="*/ 4 h 23"/>
                <a:gd name="T74" fmla="*/ 0 w 13"/>
                <a:gd name="T75" fmla="*/ 2 h 23"/>
                <a:gd name="T76" fmla="*/ 0 w 13"/>
                <a:gd name="T77" fmla="*/ 1 h 23"/>
                <a:gd name="T78" fmla="*/ 2 w 13"/>
                <a:gd name="T79" fmla="*/ 1 h 23"/>
                <a:gd name="T80" fmla="*/ 3 w 13"/>
                <a:gd name="T8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" h="23">
                  <a:moveTo>
                    <a:pt x="3" y="0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9" y="4"/>
                  </a:lnTo>
                  <a:lnTo>
                    <a:pt x="12" y="5"/>
                  </a:lnTo>
                  <a:lnTo>
                    <a:pt x="12" y="8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8"/>
                  </a:lnTo>
                  <a:lnTo>
                    <a:pt x="8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8"/>
                  </a:lnTo>
                  <a:lnTo>
                    <a:pt x="3" y="12"/>
                  </a:lnTo>
                  <a:lnTo>
                    <a:pt x="4" y="14"/>
                  </a:lnTo>
                  <a:lnTo>
                    <a:pt x="6" y="17"/>
                  </a:lnTo>
                  <a:lnTo>
                    <a:pt x="8" y="18"/>
                  </a:lnTo>
                  <a:lnTo>
                    <a:pt x="9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2" y="15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687"/>
            <p:cNvSpPr>
              <a:spLocks noEditPoints="1"/>
            </p:cNvSpPr>
            <p:nvPr/>
          </p:nvSpPr>
          <p:spPr bwMode="auto">
            <a:xfrm>
              <a:off x="7304088" y="3021013"/>
              <a:ext cx="26988" cy="46038"/>
            </a:xfrm>
            <a:custGeom>
              <a:avLst/>
              <a:gdLst>
                <a:gd name="T0" fmla="*/ 9 w 17"/>
                <a:gd name="T1" fmla="*/ 21 h 29"/>
                <a:gd name="T2" fmla="*/ 9 w 17"/>
                <a:gd name="T3" fmla="*/ 21 h 29"/>
                <a:gd name="T4" fmla="*/ 8 w 17"/>
                <a:gd name="T5" fmla="*/ 4 h 29"/>
                <a:gd name="T6" fmla="*/ 11 w 17"/>
                <a:gd name="T7" fmla="*/ 7 h 29"/>
                <a:gd name="T8" fmla="*/ 13 w 17"/>
                <a:gd name="T9" fmla="*/ 11 h 29"/>
                <a:gd name="T10" fmla="*/ 11 w 17"/>
                <a:gd name="T11" fmla="*/ 7 h 29"/>
                <a:gd name="T12" fmla="*/ 8 w 17"/>
                <a:gd name="T13" fmla="*/ 4 h 29"/>
                <a:gd name="T14" fmla="*/ 5 w 17"/>
                <a:gd name="T15" fmla="*/ 0 h 29"/>
                <a:gd name="T16" fmla="*/ 9 w 17"/>
                <a:gd name="T17" fmla="*/ 2 h 29"/>
                <a:gd name="T18" fmla="*/ 14 w 17"/>
                <a:gd name="T19" fmla="*/ 6 h 29"/>
                <a:gd name="T20" fmla="*/ 17 w 17"/>
                <a:gd name="T21" fmla="*/ 11 h 29"/>
                <a:gd name="T22" fmla="*/ 17 w 17"/>
                <a:gd name="T23" fmla="*/ 14 h 29"/>
                <a:gd name="T24" fmla="*/ 17 w 17"/>
                <a:gd name="T25" fmla="*/ 14 h 29"/>
                <a:gd name="T26" fmla="*/ 17 w 17"/>
                <a:gd name="T27" fmla="*/ 15 h 29"/>
                <a:gd name="T28" fmla="*/ 15 w 17"/>
                <a:gd name="T29" fmla="*/ 16 h 29"/>
                <a:gd name="T30" fmla="*/ 11 w 17"/>
                <a:gd name="T31" fmla="*/ 15 h 29"/>
                <a:gd name="T32" fmla="*/ 10 w 17"/>
                <a:gd name="T33" fmla="*/ 14 h 29"/>
                <a:gd name="T34" fmla="*/ 10 w 17"/>
                <a:gd name="T35" fmla="*/ 14 h 29"/>
                <a:gd name="T36" fmla="*/ 10 w 17"/>
                <a:gd name="T37" fmla="*/ 11 h 29"/>
                <a:gd name="T38" fmla="*/ 6 w 17"/>
                <a:gd name="T39" fmla="*/ 7 h 29"/>
                <a:gd name="T40" fmla="*/ 6 w 17"/>
                <a:gd name="T41" fmla="*/ 10 h 29"/>
                <a:gd name="T42" fmla="*/ 8 w 17"/>
                <a:gd name="T43" fmla="*/ 16 h 29"/>
                <a:gd name="T44" fmla="*/ 11 w 17"/>
                <a:gd name="T45" fmla="*/ 20 h 29"/>
                <a:gd name="T46" fmla="*/ 14 w 17"/>
                <a:gd name="T47" fmla="*/ 21 h 29"/>
                <a:gd name="T48" fmla="*/ 14 w 17"/>
                <a:gd name="T49" fmla="*/ 29 h 29"/>
                <a:gd name="T50" fmla="*/ 11 w 17"/>
                <a:gd name="T51" fmla="*/ 27 h 29"/>
                <a:gd name="T52" fmla="*/ 9 w 17"/>
                <a:gd name="T53" fmla="*/ 25 h 29"/>
                <a:gd name="T54" fmla="*/ 5 w 17"/>
                <a:gd name="T55" fmla="*/ 23 h 29"/>
                <a:gd name="T56" fmla="*/ 1 w 17"/>
                <a:gd name="T57" fmla="*/ 17 h 29"/>
                <a:gd name="T58" fmla="*/ 2 w 17"/>
                <a:gd name="T59" fmla="*/ 14 h 29"/>
                <a:gd name="T60" fmla="*/ 1 w 17"/>
                <a:gd name="T61" fmla="*/ 10 h 29"/>
                <a:gd name="T62" fmla="*/ 0 w 17"/>
                <a:gd name="T63" fmla="*/ 4 h 29"/>
                <a:gd name="T64" fmla="*/ 2 w 17"/>
                <a:gd name="T6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29">
                  <a:moveTo>
                    <a:pt x="6" y="20"/>
                  </a:moveTo>
                  <a:lnTo>
                    <a:pt x="9" y="21"/>
                  </a:lnTo>
                  <a:lnTo>
                    <a:pt x="11" y="23"/>
                  </a:lnTo>
                  <a:lnTo>
                    <a:pt x="9" y="21"/>
                  </a:lnTo>
                  <a:lnTo>
                    <a:pt x="6" y="20"/>
                  </a:lnTo>
                  <a:close/>
                  <a:moveTo>
                    <a:pt x="8" y="4"/>
                  </a:moveTo>
                  <a:lnTo>
                    <a:pt x="8" y="4"/>
                  </a:lnTo>
                  <a:lnTo>
                    <a:pt x="11" y="7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8"/>
                  </a:lnTo>
                  <a:lnTo>
                    <a:pt x="11" y="7"/>
                  </a:lnTo>
                  <a:lnTo>
                    <a:pt x="8" y="4"/>
                  </a:lnTo>
                  <a:lnTo>
                    <a:pt x="8" y="4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8"/>
                  </a:lnTo>
                  <a:lnTo>
                    <a:pt x="17" y="11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9" y="10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9" y="17"/>
                  </a:lnTo>
                  <a:lnTo>
                    <a:pt x="11" y="20"/>
                  </a:lnTo>
                  <a:lnTo>
                    <a:pt x="13" y="21"/>
                  </a:lnTo>
                  <a:lnTo>
                    <a:pt x="14" y="21"/>
                  </a:lnTo>
                  <a:lnTo>
                    <a:pt x="17" y="21"/>
                  </a:lnTo>
                  <a:lnTo>
                    <a:pt x="14" y="29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5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2" y="14"/>
                  </a:lnTo>
                  <a:lnTo>
                    <a:pt x="1" y="14"/>
                  </a:lnTo>
                  <a:lnTo>
                    <a:pt x="1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88"/>
            <p:cNvSpPr/>
            <p:nvPr/>
          </p:nvSpPr>
          <p:spPr bwMode="auto">
            <a:xfrm>
              <a:off x="7388226" y="3186113"/>
              <a:ext cx="9525" cy="9525"/>
            </a:xfrm>
            <a:custGeom>
              <a:avLst/>
              <a:gdLst>
                <a:gd name="T0" fmla="*/ 3 w 6"/>
                <a:gd name="T1" fmla="*/ 0 h 6"/>
                <a:gd name="T2" fmla="*/ 6 w 6"/>
                <a:gd name="T3" fmla="*/ 5 h 6"/>
                <a:gd name="T4" fmla="*/ 3 w 6"/>
                <a:gd name="T5" fmla="*/ 6 h 6"/>
                <a:gd name="T6" fmla="*/ 0 w 6"/>
                <a:gd name="T7" fmla="*/ 1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6" y="5"/>
                  </a:lnTo>
                  <a:lnTo>
                    <a:pt x="3" y="6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689"/>
            <p:cNvSpPr>
              <a:spLocks noEditPoints="1"/>
            </p:cNvSpPr>
            <p:nvPr/>
          </p:nvSpPr>
          <p:spPr bwMode="auto">
            <a:xfrm>
              <a:off x="7385051" y="3181351"/>
              <a:ext cx="15875" cy="17463"/>
            </a:xfrm>
            <a:custGeom>
              <a:avLst/>
              <a:gdLst>
                <a:gd name="T0" fmla="*/ 4 w 10"/>
                <a:gd name="T1" fmla="*/ 4 h 11"/>
                <a:gd name="T2" fmla="*/ 4 w 10"/>
                <a:gd name="T3" fmla="*/ 4 h 11"/>
                <a:gd name="T4" fmla="*/ 5 w 10"/>
                <a:gd name="T5" fmla="*/ 7 h 11"/>
                <a:gd name="T6" fmla="*/ 4 w 10"/>
                <a:gd name="T7" fmla="*/ 4 h 11"/>
                <a:gd name="T8" fmla="*/ 6 w 10"/>
                <a:gd name="T9" fmla="*/ 0 h 11"/>
                <a:gd name="T10" fmla="*/ 10 w 10"/>
                <a:gd name="T11" fmla="*/ 8 h 11"/>
                <a:gd name="T12" fmla="*/ 4 w 10"/>
                <a:gd name="T13" fmla="*/ 11 h 11"/>
                <a:gd name="T14" fmla="*/ 1 w 10"/>
                <a:gd name="T15" fmla="*/ 4 h 11"/>
                <a:gd name="T16" fmla="*/ 0 w 10"/>
                <a:gd name="T17" fmla="*/ 3 h 11"/>
                <a:gd name="T18" fmla="*/ 6 w 10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1">
                  <a:moveTo>
                    <a:pt x="4" y="4"/>
                  </a:moveTo>
                  <a:lnTo>
                    <a:pt x="4" y="4"/>
                  </a:lnTo>
                  <a:lnTo>
                    <a:pt x="5" y="7"/>
                  </a:lnTo>
                  <a:lnTo>
                    <a:pt x="4" y="4"/>
                  </a:lnTo>
                  <a:close/>
                  <a:moveTo>
                    <a:pt x="6" y="0"/>
                  </a:moveTo>
                  <a:lnTo>
                    <a:pt x="10" y="8"/>
                  </a:lnTo>
                  <a:lnTo>
                    <a:pt x="4" y="11"/>
                  </a:lnTo>
                  <a:lnTo>
                    <a:pt x="1" y="4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90"/>
            <p:cNvSpPr>
              <a:spLocks noEditPoints="1"/>
            </p:cNvSpPr>
            <p:nvPr/>
          </p:nvSpPr>
          <p:spPr bwMode="auto">
            <a:xfrm>
              <a:off x="7372351" y="3187701"/>
              <a:ext cx="119063" cy="139700"/>
            </a:xfrm>
            <a:custGeom>
              <a:avLst/>
              <a:gdLst>
                <a:gd name="T0" fmla="*/ 26 w 75"/>
                <a:gd name="T1" fmla="*/ 3 h 88"/>
                <a:gd name="T2" fmla="*/ 21 w 75"/>
                <a:gd name="T3" fmla="*/ 3 h 88"/>
                <a:gd name="T4" fmla="*/ 16 w 75"/>
                <a:gd name="T5" fmla="*/ 5 h 88"/>
                <a:gd name="T6" fmla="*/ 9 w 75"/>
                <a:gd name="T7" fmla="*/ 11 h 88"/>
                <a:gd name="T8" fmla="*/ 5 w 75"/>
                <a:gd name="T9" fmla="*/ 20 h 88"/>
                <a:gd name="T10" fmla="*/ 4 w 75"/>
                <a:gd name="T11" fmla="*/ 30 h 88"/>
                <a:gd name="T12" fmla="*/ 5 w 75"/>
                <a:gd name="T13" fmla="*/ 43 h 88"/>
                <a:gd name="T14" fmla="*/ 9 w 75"/>
                <a:gd name="T15" fmla="*/ 56 h 88"/>
                <a:gd name="T16" fmla="*/ 17 w 75"/>
                <a:gd name="T17" fmla="*/ 68 h 88"/>
                <a:gd name="T18" fmla="*/ 29 w 75"/>
                <a:gd name="T19" fmla="*/ 77 h 88"/>
                <a:gd name="T20" fmla="*/ 40 w 75"/>
                <a:gd name="T21" fmla="*/ 83 h 88"/>
                <a:gd name="T22" fmla="*/ 54 w 75"/>
                <a:gd name="T23" fmla="*/ 85 h 88"/>
                <a:gd name="T24" fmla="*/ 58 w 75"/>
                <a:gd name="T25" fmla="*/ 85 h 88"/>
                <a:gd name="T26" fmla="*/ 61 w 75"/>
                <a:gd name="T27" fmla="*/ 84 h 88"/>
                <a:gd name="T28" fmla="*/ 64 w 75"/>
                <a:gd name="T29" fmla="*/ 81 h 88"/>
                <a:gd name="T30" fmla="*/ 67 w 75"/>
                <a:gd name="T31" fmla="*/ 79 h 88"/>
                <a:gd name="T32" fmla="*/ 69 w 75"/>
                <a:gd name="T33" fmla="*/ 73 h 88"/>
                <a:gd name="T34" fmla="*/ 71 w 75"/>
                <a:gd name="T35" fmla="*/ 68 h 88"/>
                <a:gd name="T36" fmla="*/ 71 w 75"/>
                <a:gd name="T37" fmla="*/ 63 h 88"/>
                <a:gd name="T38" fmla="*/ 68 w 75"/>
                <a:gd name="T39" fmla="*/ 47 h 88"/>
                <a:gd name="T40" fmla="*/ 61 w 75"/>
                <a:gd name="T41" fmla="*/ 29 h 88"/>
                <a:gd name="T42" fmla="*/ 55 w 75"/>
                <a:gd name="T43" fmla="*/ 17 h 88"/>
                <a:gd name="T44" fmla="*/ 46 w 75"/>
                <a:gd name="T45" fmla="*/ 9 h 88"/>
                <a:gd name="T46" fmla="*/ 37 w 75"/>
                <a:gd name="T47" fmla="*/ 4 h 88"/>
                <a:gd name="T48" fmla="*/ 26 w 75"/>
                <a:gd name="T49" fmla="*/ 3 h 88"/>
                <a:gd name="T50" fmla="*/ 26 w 75"/>
                <a:gd name="T51" fmla="*/ 0 h 88"/>
                <a:gd name="T52" fmla="*/ 37 w 75"/>
                <a:gd name="T53" fmla="*/ 1 h 88"/>
                <a:gd name="T54" fmla="*/ 48 w 75"/>
                <a:gd name="T55" fmla="*/ 7 h 88"/>
                <a:gd name="T56" fmla="*/ 58 w 75"/>
                <a:gd name="T57" fmla="*/ 15 h 88"/>
                <a:gd name="T58" fmla="*/ 64 w 75"/>
                <a:gd name="T59" fmla="*/ 28 h 88"/>
                <a:gd name="T60" fmla="*/ 72 w 75"/>
                <a:gd name="T61" fmla="*/ 46 h 88"/>
                <a:gd name="T62" fmla="*/ 75 w 75"/>
                <a:gd name="T63" fmla="*/ 63 h 88"/>
                <a:gd name="T64" fmla="*/ 72 w 75"/>
                <a:gd name="T65" fmla="*/ 75 h 88"/>
                <a:gd name="T66" fmla="*/ 65 w 75"/>
                <a:gd name="T67" fmla="*/ 84 h 88"/>
                <a:gd name="T68" fmla="*/ 63 w 75"/>
                <a:gd name="T69" fmla="*/ 87 h 88"/>
                <a:gd name="T70" fmla="*/ 58 w 75"/>
                <a:gd name="T71" fmla="*/ 88 h 88"/>
                <a:gd name="T72" fmla="*/ 54 w 75"/>
                <a:gd name="T73" fmla="*/ 88 h 88"/>
                <a:gd name="T74" fmla="*/ 40 w 75"/>
                <a:gd name="T75" fmla="*/ 85 h 88"/>
                <a:gd name="T76" fmla="*/ 27 w 75"/>
                <a:gd name="T77" fmla="*/ 80 h 88"/>
                <a:gd name="T78" fmla="*/ 16 w 75"/>
                <a:gd name="T79" fmla="*/ 70 h 88"/>
                <a:gd name="T80" fmla="*/ 6 w 75"/>
                <a:gd name="T81" fmla="*/ 58 h 88"/>
                <a:gd name="T82" fmla="*/ 1 w 75"/>
                <a:gd name="T83" fmla="*/ 43 h 88"/>
                <a:gd name="T84" fmla="*/ 0 w 75"/>
                <a:gd name="T85" fmla="*/ 30 h 88"/>
                <a:gd name="T86" fmla="*/ 3 w 75"/>
                <a:gd name="T87" fmla="*/ 18 h 88"/>
                <a:gd name="T88" fmla="*/ 6 w 75"/>
                <a:gd name="T89" fmla="*/ 8 h 88"/>
                <a:gd name="T90" fmla="*/ 14 w 75"/>
                <a:gd name="T91" fmla="*/ 1 h 88"/>
                <a:gd name="T92" fmla="*/ 21 w 75"/>
                <a:gd name="T93" fmla="*/ 0 h 88"/>
                <a:gd name="T94" fmla="*/ 26 w 75"/>
                <a:gd name="T9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" h="88">
                  <a:moveTo>
                    <a:pt x="26" y="3"/>
                  </a:moveTo>
                  <a:lnTo>
                    <a:pt x="21" y="3"/>
                  </a:lnTo>
                  <a:lnTo>
                    <a:pt x="16" y="5"/>
                  </a:lnTo>
                  <a:lnTo>
                    <a:pt x="9" y="11"/>
                  </a:lnTo>
                  <a:lnTo>
                    <a:pt x="5" y="20"/>
                  </a:lnTo>
                  <a:lnTo>
                    <a:pt x="4" y="30"/>
                  </a:lnTo>
                  <a:lnTo>
                    <a:pt x="5" y="43"/>
                  </a:lnTo>
                  <a:lnTo>
                    <a:pt x="9" y="56"/>
                  </a:lnTo>
                  <a:lnTo>
                    <a:pt x="17" y="68"/>
                  </a:lnTo>
                  <a:lnTo>
                    <a:pt x="29" y="77"/>
                  </a:lnTo>
                  <a:lnTo>
                    <a:pt x="40" y="83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1" y="84"/>
                  </a:lnTo>
                  <a:lnTo>
                    <a:pt x="64" y="81"/>
                  </a:lnTo>
                  <a:lnTo>
                    <a:pt x="67" y="79"/>
                  </a:lnTo>
                  <a:lnTo>
                    <a:pt x="69" y="73"/>
                  </a:lnTo>
                  <a:lnTo>
                    <a:pt x="71" y="68"/>
                  </a:lnTo>
                  <a:lnTo>
                    <a:pt x="71" y="63"/>
                  </a:lnTo>
                  <a:lnTo>
                    <a:pt x="68" y="47"/>
                  </a:lnTo>
                  <a:lnTo>
                    <a:pt x="61" y="29"/>
                  </a:lnTo>
                  <a:lnTo>
                    <a:pt x="55" y="17"/>
                  </a:lnTo>
                  <a:lnTo>
                    <a:pt x="46" y="9"/>
                  </a:lnTo>
                  <a:lnTo>
                    <a:pt x="37" y="4"/>
                  </a:lnTo>
                  <a:lnTo>
                    <a:pt x="26" y="3"/>
                  </a:lnTo>
                  <a:close/>
                  <a:moveTo>
                    <a:pt x="26" y="0"/>
                  </a:moveTo>
                  <a:lnTo>
                    <a:pt x="37" y="1"/>
                  </a:lnTo>
                  <a:lnTo>
                    <a:pt x="48" y="7"/>
                  </a:lnTo>
                  <a:lnTo>
                    <a:pt x="58" y="15"/>
                  </a:lnTo>
                  <a:lnTo>
                    <a:pt x="64" y="28"/>
                  </a:lnTo>
                  <a:lnTo>
                    <a:pt x="72" y="46"/>
                  </a:lnTo>
                  <a:lnTo>
                    <a:pt x="75" y="63"/>
                  </a:lnTo>
                  <a:lnTo>
                    <a:pt x="72" y="75"/>
                  </a:lnTo>
                  <a:lnTo>
                    <a:pt x="65" y="84"/>
                  </a:lnTo>
                  <a:lnTo>
                    <a:pt x="63" y="87"/>
                  </a:lnTo>
                  <a:lnTo>
                    <a:pt x="58" y="88"/>
                  </a:lnTo>
                  <a:lnTo>
                    <a:pt x="54" y="88"/>
                  </a:lnTo>
                  <a:lnTo>
                    <a:pt x="40" y="85"/>
                  </a:lnTo>
                  <a:lnTo>
                    <a:pt x="27" y="80"/>
                  </a:lnTo>
                  <a:lnTo>
                    <a:pt x="16" y="70"/>
                  </a:lnTo>
                  <a:lnTo>
                    <a:pt x="6" y="58"/>
                  </a:lnTo>
                  <a:lnTo>
                    <a:pt x="1" y="43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6" y="8"/>
                  </a:lnTo>
                  <a:lnTo>
                    <a:pt x="14" y="1"/>
                  </a:lnTo>
                  <a:lnTo>
                    <a:pt x="21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691"/>
            <p:cNvSpPr>
              <a:spLocks noEditPoints="1"/>
            </p:cNvSpPr>
            <p:nvPr/>
          </p:nvSpPr>
          <p:spPr bwMode="auto">
            <a:xfrm>
              <a:off x="7370763" y="3184526"/>
              <a:ext cx="122238" cy="144463"/>
            </a:xfrm>
            <a:custGeom>
              <a:avLst/>
              <a:gdLst>
                <a:gd name="T0" fmla="*/ 62 w 77"/>
                <a:gd name="T1" fmla="*/ 87 h 91"/>
                <a:gd name="T2" fmla="*/ 55 w 77"/>
                <a:gd name="T3" fmla="*/ 89 h 91"/>
                <a:gd name="T4" fmla="*/ 59 w 77"/>
                <a:gd name="T5" fmla="*/ 89 h 91"/>
                <a:gd name="T6" fmla="*/ 66 w 77"/>
                <a:gd name="T7" fmla="*/ 85 h 91"/>
                <a:gd name="T8" fmla="*/ 17 w 77"/>
                <a:gd name="T9" fmla="*/ 70 h 91"/>
                <a:gd name="T10" fmla="*/ 28 w 77"/>
                <a:gd name="T11" fmla="*/ 79 h 91"/>
                <a:gd name="T12" fmla="*/ 52 w 77"/>
                <a:gd name="T13" fmla="*/ 89 h 91"/>
                <a:gd name="T14" fmla="*/ 28 w 77"/>
                <a:gd name="T15" fmla="*/ 79 h 91"/>
                <a:gd name="T16" fmla="*/ 5 w 77"/>
                <a:gd name="T17" fmla="*/ 48 h 91"/>
                <a:gd name="T18" fmla="*/ 9 w 77"/>
                <a:gd name="T19" fmla="*/ 58 h 91"/>
                <a:gd name="T20" fmla="*/ 9 w 77"/>
                <a:gd name="T21" fmla="*/ 58 h 91"/>
                <a:gd name="T22" fmla="*/ 65 w 77"/>
                <a:gd name="T23" fmla="*/ 31 h 91"/>
                <a:gd name="T24" fmla="*/ 73 w 77"/>
                <a:gd name="T25" fmla="*/ 65 h 91"/>
                <a:gd name="T26" fmla="*/ 73 w 77"/>
                <a:gd name="T27" fmla="*/ 65 h 91"/>
                <a:gd name="T28" fmla="*/ 65 w 77"/>
                <a:gd name="T29" fmla="*/ 31 h 91"/>
                <a:gd name="T30" fmla="*/ 4 w 77"/>
                <a:gd name="T31" fmla="*/ 23 h 91"/>
                <a:gd name="T32" fmla="*/ 2 w 77"/>
                <a:gd name="T33" fmla="*/ 32 h 91"/>
                <a:gd name="T34" fmla="*/ 4 w 77"/>
                <a:gd name="T35" fmla="*/ 39 h 91"/>
                <a:gd name="T36" fmla="*/ 4 w 77"/>
                <a:gd name="T37" fmla="*/ 23 h 91"/>
                <a:gd name="T38" fmla="*/ 5 w 77"/>
                <a:gd name="T39" fmla="*/ 20 h 91"/>
                <a:gd name="T40" fmla="*/ 9 w 77"/>
                <a:gd name="T41" fmla="*/ 13 h 91"/>
                <a:gd name="T42" fmla="*/ 27 w 77"/>
                <a:gd name="T43" fmla="*/ 6 h 91"/>
                <a:gd name="T44" fmla="*/ 18 w 77"/>
                <a:gd name="T45" fmla="*/ 9 h 91"/>
                <a:gd name="T46" fmla="*/ 7 w 77"/>
                <a:gd name="T47" fmla="*/ 22 h 91"/>
                <a:gd name="T48" fmla="*/ 7 w 77"/>
                <a:gd name="T49" fmla="*/ 45 h 91"/>
                <a:gd name="T50" fmla="*/ 19 w 77"/>
                <a:gd name="T51" fmla="*/ 69 h 91"/>
                <a:gd name="T52" fmla="*/ 43 w 77"/>
                <a:gd name="T53" fmla="*/ 83 h 91"/>
                <a:gd name="T54" fmla="*/ 55 w 77"/>
                <a:gd name="T55" fmla="*/ 86 h 91"/>
                <a:gd name="T56" fmla="*/ 61 w 77"/>
                <a:gd name="T57" fmla="*/ 85 h 91"/>
                <a:gd name="T58" fmla="*/ 66 w 77"/>
                <a:gd name="T59" fmla="*/ 79 h 91"/>
                <a:gd name="T60" fmla="*/ 70 w 77"/>
                <a:gd name="T61" fmla="*/ 70 h 91"/>
                <a:gd name="T62" fmla="*/ 70 w 77"/>
                <a:gd name="T63" fmla="*/ 65 h 91"/>
                <a:gd name="T64" fmla="*/ 61 w 77"/>
                <a:gd name="T65" fmla="*/ 32 h 91"/>
                <a:gd name="T66" fmla="*/ 52 w 77"/>
                <a:gd name="T67" fmla="*/ 17 h 91"/>
                <a:gd name="T68" fmla="*/ 27 w 77"/>
                <a:gd name="T69" fmla="*/ 6 h 91"/>
                <a:gd name="T70" fmla="*/ 27 w 77"/>
                <a:gd name="T71" fmla="*/ 6 h 91"/>
                <a:gd name="T72" fmla="*/ 28 w 77"/>
                <a:gd name="T73" fmla="*/ 5 h 91"/>
                <a:gd name="T74" fmla="*/ 28 w 77"/>
                <a:gd name="T75" fmla="*/ 6 h 91"/>
                <a:gd name="T76" fmla="*/ 28 w 77"/>
                <a:gd name="T77" fmla="*/ 3 h 91"/>
                <a:gd name="T78" fmla="*/ 41 w 77"/>
                <a:gd name="T79" fmla="*/ 6 h 91"/>
                <a:gd name="T80" fmla="*/ 64 w 77"/>
                <a:gd name="T81" fmla="*/ 28 h 91"/>
                <a:gd name="T82" fmla="*/ 41 w 77"/>
                <a:gd name="T83" fmla="*/ 6 h 91"/>
                <a:gd name="T84" fmla="*/ 27 w 77"/>
                <a:gd name="T85" fmla="*/ 3 h 91"/>
                <a:gd name="T86" fmla="*/ 17 w 77"/>
                <a:gd name="T87" fmla="*/ 5 h 91"/>
                <a:gd name="T88" fmla="*/ 9 w 77"/>
                <a:gd name="T89" fmla="*/ 11 h 91"/>
                <a:gd name="T90" fmla="*/ 22 w 77"/>
                <a:gd name="T91" fmla="*/ 3 h 91"/>
                <a:gd name="T92" fmla="*/ 27 w 77"/>
                <a:gd name="T93" fmla="*/ 0 h 91"/>
                <a:gd name="T94" fmla="*/ 49 w 77"/>
                <a:gd name="T95" fmla="*/ 7 h 91"/>
                <a:gd name="T96" fmla="*/ 66 w 77"/>
                <a:gd name="T97" fmla="*/ 27 h 91"/>
                <a:gd name="T98" fmla="*/ 68 w 77"/>
                <a:gd name="T99" fmla="*/ 28 h 91"/>
                <a:gd name="T100" fmla="*/ 68 w 77"/>
                <a:gd name="T101" fmla="*/ 30 h 91"/>
                <a:gd name="T102" fmla="*/ 77 w 77"/>
                <a:gd name="T103" fmla="*/ 65 h 91"/>
                <a:gd name="T104" fmla="*/ 74 w 77"/>
                <a:gd name="T105" fmla="*/ 77 h 91"/>
                <a:gd name="T106" fmla="*/ 64 w 77"/>
                <a:gd name="T107" fmla="*/ 90 h 91"/>
                <a:gd name="T108" fmla="*/ 55 w 77"/>
                <a:gd name="T109" fmla="*/ 91 h 91"/>
                <a:gd name="T110" fmla="*/ 27 w 77"/>
                <a:gd name="T111" fmla="*/ 83 h 91"/>
                <a:gd name="T112" fmla="*/ 6 w 77"/>
                <a:gd name="T113" fmla="*/ 60 h 91"/>
                <a:gd name="T114" fmla="*/ 6 w 77"/>
                <a:gd name="T115" fmla="*/ 60 h 91"/>
                <a:gd name="T116" fmla="*/ 0 w 77"/>
                <a:gd name="T117" fmla="*/ 32 h 91"/>
                <a:gd name="T118" fmla="*/ 1 w 77"/>
                <a:gd name="T119" fmla="*/ 20 h 91"/>
                <a:gd name="T120" fmla="*/ 15 w 77"/>
                <a:gd name="T121" fmla="*/ 2 h 91"/>
                <a:gd name="T122" fmla="*/ 27 w 77"/>
                <a:gd name="T12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" h="91">
                  <a:moveTo>
                    <a:pt x="66" y="85"/>
                  </a:moveTo>
                  <a:lnTo>
                    <a:pt x="62" y="87"/>
                  </a:lnTo>
                  <a:lnTo>
                    <a:pt x="59" y="89"/>
                  </a:lnTo>
                  <a:lnTo>
                    <a:pt x="55" y="89"/>
                  </a:lnTo>
                  <a:lnTo>
                    <a:pt x="55" y="89"/>
                  </a:lnTo>
                  <a:lnTo>
                    <a:pt x="59" y="89"/>
                  </a:lnTo>
                  <a:lnTo>
                    <a:pt x="62" y="87"/>
                  </a:lnTo>
                  <a:lnTo>
                    <a:pt x="66" y="85"/>
                  </a:lnTo>
                  <a:lnTo>
                    <a:pt x="66" y="85"/>
                  </a:lnTo>
                  <a:close/>
                  <a:moveTo>
                    <a:pt x="17" y="70"/>
                  </a:moveTo>
                  <a:lnTo>
                    <a:pt x="17" y="70"/>
                  </a:lnTo>
                  <a:lnTo>
                    <a:pt x="28" y="79"/>
                  </a:lnTo>
                  <a:lnTo>
                    <a:pt x="40" y="86"/>
                  </a:lnTo>
                  <a:lnTo>
                    <a:pt x="52" y="89"/>
                  </a:lnTo>
                  <a:lnTo>
                    <a:pt x="40" y="86"/>
                  </a:lnTo>
                  <a:lnTo>
                    <a:pt x="28" y="79"/>
                  </a:lnTo>
                  <a:lnTo>
                    <a:pt x="17" y="70"/>
                  </a:lnTo>
                  <a:close/>
                  <a:moveTo>
                    <a:pt x="5" y="48"/>
                  </a:moveTo>
                  <a:lnTo>
                    <a:pt x="9" y="58"/>
                  </a:lnTo>
                  <a:lnTo>
                    <a:pt x="9" y="58"/>
                  </a:lnTo>
                  <a:lnTo>
                    <a:pt x="17" y="70"/>
                  </a:lnTo>
                  <a:lnTo>
                    <a:pt x="9" y="58"/>
                  </a:lnTo>
                  <a:lnTo>
                    <a:pt x="5" y="48"/>
                  </a:lnTo>
                  <a:close/>
                  <a:moveTo>
                    <a:pt x="65" y="31"/>
                  </a:moveTo>
                  <a:lnTo>
                    <a:pt x="72" y="49"/>
                  </a:lnTo>
                  <a:lnTo>
                    <a:pt x="73" y="65"/>
                  </a:lnTo>
                  <a:lnTo>
                    <a:pt x="73" y="65"/>
                  </a:lnTo>
                  <a:lnTo>
                    <a:pt x="73" y="65"/>
                  </a:lnTo>
                  <a:lnTo>
                    <a:pt x="72" y="49"/>
                  </a:lnTo>
                  <a:lnTo>
                    <a:pt x="65" y="31"/>
                  </a:lnTo>
                  <a:lnTo>
                    <a:pt x="65" y="31"/>
                  </a:lnTo>
                  <a:close/>
                  <a:moveTo>
                    <a:pt x="4" y="23"/>
                  </a:move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4" y="39"/>
                  </a:lnTo>
                  <a:lnTo>
                    <a:pt x="2" y="32"/>
                  </a:lnTo>
                  <a:lnTo>
                    <a:pt x="4" y="23"/>
                  </a:lnTo>
                  <a:close/>
                  <a:moveTo>
                    <a:pt x="9" y="13"/>
                  </a:moveTo>
                  <a:lnTo>
                    <a:pt x="5" y="20"/>
                  </a:lnTo>
                  <a:lnTo>
                    <a:pt x="5" y="20"/>
                  </a:lnTo>
                  <a:lnTo>
                    <a:pt x="9" y="13"/>
                  </a:lnTo>
                  <a:close/>
                  <a:moveTo>
                    <a:pt x="27" y="6"/>
                  </a:moveTo>
                  <a:lnTo>
                    <a:pt x="27" y="6"/>
                  </a:lnTo>
                  <a:lnTo>
                    <a:pt x="22" y="7"/>
                  </a:lnTo>
                  <a:lnTo>
                    <a:pt x="18" y="9"/>
                  </a:lnTo>
                  <a:lnTo>
                    <a:pt x="11" y="14"/>
                  </a:lnTo>
                  <a:lnTo>
                    <a:pt x="7" y="22"/>
                  </a:lnTo>
                  <a:lnTo>
                    <a:pt x="6" y="32"/>
                  </a:lnTo>
                  <a:lnTo>
                    <a:pt x="7" y="45"/>
                  </a:lnTo>
                  <a:lnTo>
                    <a:pt x="11" y="57"/>
                  </a:lnTo>
                  <a:lnTo>
                    <a:pt x="19" y="69"/>
                  </a:lnTo>
                  <a:lnTo>
                    <a:pt x="30" y="78"/>
                  </a:lnTo>
                  <a:lnTo>
                    <a:pt x="43" y="83"/>
                  </a:lnTo>
                  <a:lnTo>
                    <a:pt x="53" y="86"/>
                  </a:lnTo>
                  <a:lnTo>
                    <a:pt x="55" y="86"/>
                  </a:lnTo>
                  <a:lnTo>
                    <a:pt x="59" y="85"/>
                  </a:lnTo>
                  <a:lnTo>
                    <a:pt x="61" y="85"/>
                  </a:lnTo>
                  <a:lnTo>
                    <a:pt x="64" y="82"/>
                  </a:lnTo>
                  <a:lnTo>
                    <a:pt x="66" y="79"/>
                  </a:lnTo>
                  <a:lnTo>
                    <a:pt x="69" y="75"/>
                  </a:lnTo>
                  <a:lnTo>
                    <a:pt x="70" y="70"/>
                  </a:lnTo>
                  <a:lnTo>
                    <a:pt x="70" y="65"/>
                  </a:lnTo>
                  <a:lnTo>
                    <a:pt x="70" y="65"/>
                  </a:lnTo>
                  <a:lnTo>
                    <a:pt x="68" y="49"/>
                  </a:lnTo>
                  <a:lnTo>
                    <a:pt x="61" y="32"/>
                  </a:lnTo>
                  <a:lnTo>
                    <a:pt x="61" y="31"/>
                  </a:lnTo>
                  <a:lnTo>
                    <a:pt x="52" y="17"/>
                  </a:lnTo>
                  <a:lnTo>
                    <a:pt x="40" y="9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close/>
                  <a:moveTo>
                    <a:pt x="28" y="3"/>
                  </a:moveTo>
                  <a:lnTo>
                    <a:pt x="28" y="5"/>
                  </a:lnTo>
                  <a:lnTo>
                    <a:pt x="28" y="5"/>
                  </a:lnTo>
                  <a:lnTo>
                    <a:pt x="28" y="6"/>
                  </a:lnTo>
                  <a:lnTo>
                    <a:pt x="28" y="5"/>
                  </a:lnTo>
                  <a:lnTo>
                    <a:pt x="28" y="3"/>
                  </a:lnTo>
                  <a:close/>
                  <a:moveTo>
                    <a:pt x="28" y="3"/>
                  </a:moveTo>
                  <a:lnTo>
                    <a:pt x="41" y="6"/>
                  </a:lnTo>
                  <a:lnTo>
                    <a:pt x="53" y="14"/>
                  </a:lnTo>
                  <a:lnTo>
                    <a:pt x="64" y="28"/>
                  </a:lnTo>
                  <a:lnTo>
                    <a:pt x="53" y="14"/>
                  </a:lnTo>
                  <a:lnTo>
                    <a:pt x="41" y="6"/>
                  </a:lnTo>
                  <a:lnTo>
                    <a:pt x="28" y="3"/>
                  </a:lnTo>
                  <a:close/>
                  <a:moveTo>
                    <a:pt x="27" y="3"/>
                  </a:moveTo>
                  <a:lnTo>
                    <a:pt x="22" y="3"/>
                  </a:lnTo>
                  <a:lnTo>
                    <a:pt x="17" y="5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7" y="5"/>
                  </a:lnTo>
                  <a:lnTo>
                    <a:pt x="22" y="3"/>
                  </a:lnTo>
                  <a:lnTo>
                    <a:pt x="27" y="3"/>
                  </a:lnTo>
                  <a:close/>
                  <a:moveTo>
                    <a:pt x="27" y="0"/>
                  </a:moveTo>
                  <a:lnTo>
                    <a:pt x="39" y="2"/>
                  </a:lnTo>
                  <a:lnTo>
                    <a:pt x="49" y="7"/>
                  </a:lnTo>
                  <a:lnTo>
                    <a:pt x="59" y="15"/>
                  </a:lnTo>
                  <a:lnTo>
                    <a:pt x="66" y="27"/>
                  </a:lnTo>
                  <a:lnTo>
                    <a:pt x="66" y="27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0"/>
                  </a:lnTo>
                  <a:lnTo>
                    <a:pt x="74" y="48"/>
                  </a:lnTo>
                  <a:lnTo>
                    <a:pt x="77" y="65"/>
                  </a:lnTo>
                  <a:lnTo>
                    <a:pt x="77" y="65"/>
                  </a:lnTo>
                  <a:lnTo>
                    <a:pt x="74" y="77"/>
                  </a:lnTo>
                  <a:lnTo>
                    <a:pt x="68" y="87"/>
                  </a:lnTo>
                  <a:lnTo>
                    <a:pt x="64" y="90"/>
                  </a:lnTo>
                  <a:lnTo>
                    <a:pt x="59" y="91"/>
                  </a:lnTo>
                  <a:lnTo>
                    <a:pt x="55" y="91"/>
                  </a:lnTo>
                  <a:lnTo>
                    <a:pt x="40" y="90"/>
                  </a:lnTo>
                  <a:lnTo>
                    <a:pt x="27" y="83"/>
                  </a:lnTo>
                  <a:lnTo>
                    <a:pt x="15" y="73"/>
                  </a:lnTo>
                  <a:lnTo>
                    <a:pt x="6" y="60"/>
                  </a:lnTo>
                  <a:lnTo>
                    <a:pt x="7" y="60"/>
                  </a:lnTo>
                  <a:lnTo>
                    <a:pt x="6" y="60"/>
                  </a:lnTo>
                  <a:lnTo>
                    <a:pt x="1" y="47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0"/>
                  </a:lnTo>
                  <a:lnTo>
                    <a:pt x="6" y="10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692"/>
            <p:cNvSpPr/>
            <p:nvPr/>
          </p:nvSpPr>
          <p:spPr bwMode="auto">
            <a:xfrm>
              <a:off x="7380288" y="3187701"/>
              <a:ext cx="33338" cy="28575"/>
            </a:xfrm>
            <a:custGeom>
              <a:avLst/>
              <a:gdLst>
                <a:gd name="T0" fmla="*/ 9 w 21"/>
                <a:gd name="T1" fmla="*/ 0 h 18"/>
                <a:gd name="T2" fmla="*/ 16 w 21"/>
                <a:gd name="T3" fmla="*/ 7 h 18"/>
                <a:gd name="T4" fmla="*/ 18 w 21"/>
                <a:gd name="T5" fmla="*/ 0 h 18"/>
                <a:gd name="T6" fmla="*/ 21 w 21"/>
                <a:gd name="T7" fmla="*/ 1 h 18"/>
                <a:gd name="T8" fmla="*/ 17 w 21"/>
                <a:gd name="T9" fmla="*/ 13 h 18"/>
                <a:gd name="T10" fmla="*/ 12 w 21"/>
                <a:gd name="T11" fmla="*/ 7 h 18"/>
                <a:gd name="T12" fmla="*/ 8 w 21"/>
                <a:gd name="T13" fmla="*/ 18 h 18"/>
                <a:gd name="T14" fmla="*/ 0 w 21"/>
                <a:gd name="T15" fmla="*/ 16 h 18"/>
                <a:gd name="T16" fmla="*/ 1 w 21"/>
                <a:gd name="T17" fmla="*/ 12 h 18"/>
                <a:gd name="T18" fmla="*/ 5 w 21"/>
                <a:gd name="T19" fmla="*/ 15 h 18"/>
                <a:gd name="T20" fmla="*/ 9 w 21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8">
                  <a:moveTo>
                    <a:pt x="9" y="0"/>
                  </a:moveTo>
                  <a:lnTo>
                    <a:pt x="16" y="7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17" y="13"/>
                  </a:lnTo>
                  <a:lnTo>
                    <a:pt x="12" y="7"/>
                  </a:lnTo>
                  <a:lnTo>
                    <a:pt x="8" y="18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5" y="15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693"/>
            <p:cNvSpPr>
              <a:spLocks noEditPoints="1"/>
            </p:cNvSpPr>
            <p:nvPr/>
          </p:nvSpPr>
          <p:spPr bwMode="auto">
            <a:xfrm>
              <a:off x="7377113" y="3184526"/>
              <a:ext cx="41275" cy="36513"/>
            </a:xfrm>
            <a:custGeom>
              <a:avLst/>
              <a:gdLst>
                <a:gd name="T0" fmla="*/ 22 w 26"/>
                <a:gd name="T1" fmla="*/ 5 h 23"/>
                <a:gd name="T2" fmla="*/ 19 w 26"/>
                <a:gd name="T3" fmla="*/ 13 h 23"/>
                <a:gd name="T4" fmla="*/ 19 w 26"/>
                <a:gd name="T5" fmla="*/ 13 h 23"/>
                <a:gd name="T6" fmla="*/ 22 w 26"/>
                <a:gd name="T7" fmla="*/ 5 h 23"/>
                <a:gd name="T8" fmla="*/ 11 w 26"/>
                <a:gd name="T9" fmla="*/ 0 h 23"/>
                <a:gd name="T10" fmla="*/ 18 w 26"/>
                <a:gd name="T11" fmla="*/ 6 h 23"/>
                <a:gd name="T12" fmla="*/ 19 w 26"/>
                <a:gd name="T13" fmla="*/ 1 h 23"/>
                <a:gd name="T14" fmla="*/ 26 w 26"/>
                <a:gd name="T15" fmla="*/ 2 h 23"/>
                <a:gd name="T16" fmla="*/ 20 w 26"/>
                <a:gd name="T17" fmla="*/ 18 h 23"/>
                <a:gd name="T18" fmla="*/ 14 w 26"/>
                <a:gd name="T19" fmla="*/ 11 h 23"/>
                <a:gd name="T20" fmla="*/ 11 w 26"/>
                <a:gd name="T21" fmla="*/ 23 h 23"/>
                <a:gd name="T22" fmla="*/ 1 w 26"/>
                <a:gd name="T23" fmla="*/ 19 h 23"/>
                <a:gd name="T24" fmla="*/ 0 w 26"/>
                <a:gd name="T25" fmla="*/ 18 h 23"/>
                <a:gd name="T26" fmla="*/ 2 w 26"/>
                <a:gd name="T27" fmla="*/ 13 h 23"/>
                <a:gd name="T28" fmla="*/ 6 w 26"/>
                <a:gd name="T29" fmla="*/ 14 h 23"/>
                <a:gd name="T30" fmla="*/ 11 w 26"/>
                <a:gd name="T3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23">
                  <a:moveTo>
                    <a:pt x="22" y="5"/>
                  </a:moveTo>
                  <a:lnTo>
                    <a:pt x="19" y="13"/>
                  </a:lnTo>
                  <a:lnTo>
                    <a:pt x="19" y="13"/>
                  </a:lnTo>
                  <a:lnTo>
                    <a:pt x="22" y="5"/>
                  </a:lnTo>
                  <a:close/>
                  <a:moveTo>
                    <a:pt x="11" y="0"/>
                  </a:moveTo>
                  <a:lnTo>
                    <a:pt x="18" y="6"/>
                  </a:lnTo>
                  <a:lnTo>
                    <a:pt x="19" y="1"/>
                  </a:lnTo>
                  <a:lnTo>
                    <a:pt x="26" y="2"/>
                  </a:lnTo>
                  <a:lnTo>
                    <a:pt x="20" y="18"/>
                  </a:lnTo>
                  <a:lnTo>
                    <a:pt x="14" y="11"/>
                  </a:lnTo>
                  <a:lnTo>
                    <a:pt x="11" y="23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6" y="14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694"/>
            <p:cNvSpPr>
              <a:spLocks noEditPoints="1"/>
            </p:cNvSpPr>
            <p:nvPr/>
          </p:nvSpPr>
          <p:spPr bwMode="auto">
            <a:xfrm>
              <a:off x="7392988" y="3194051"/>
              <a:ext cx="55563" cy="98425"/>
            </a:xfrm>
            <a:custGeom>
              <a:avLst/>
              <a:gdLst>
                <a:gd name="T0" fmla="*/ 8 w 35"/>
                <a:gd name="T1" fmla="*/ 13 h 62"/>
                <a:gd name="T2" fmla="*/ 22 w 35"/>
                <a:gd name="T3" fmla="*/ 52 h 62"/>
                <a:gd name="T4" fmla="*/ 31 w 35"/>
                <a:gd name="T5" fmla="*/ 56 h 62"/>
                <a:gd name="T6" fmla="*/ 31 w 35"/>
                <a:gd name="T7" fmla="*/ 49 h 62"/>
                <a:gd name="T8" fmla="*/ 8 w 35"/>
                <a:gd name="T9" fmla="*/ 13 h 62"/>
                <a:gd name="T10" fmla="*/ 4 w 35"/>
                <a:gd name="T11" fmla="*/ 0 h 62"/>
                <a:gd name="T12" fmla="*/ 35 w 35"/>
                <a:gd name="T13" fmla="*/ 47 h 62"/>
                <a:gd name="T14" fmla="*/ 35 w 35"/>
                <a:gd name="T15" fmla="*/ 62 h 62"/>
                <a:gd name="T16" fmla="*/ 21 w 35"/>
                <a:gd name="T17" fmla="*/ 55 h 62"/>
                <a:gd name="T18" fmla="*/ 20 w 35"/>
                <a:gd name="T19" fmla="*/ 55 h 62"/>
                <a:gd name="T20" fmla="*/ 0 w 35"/>
                <a:gd name="T21" fmla="*/ 1 h 62"/>
                <a:gd name="T22" fmla="*/ 4 w 35"/>
                <a:gd name="T2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62">
                  <a:moveTo>
                    <a:pt x="8" y="13"/>
                  </a:moveTo>
                  <a:lnTo>
                    <a:pt x="22" y="52"/>
                  </a:lnTo>
                  <a:lnTo>
                    <a:pt x="31" y="56"/>
                  </a:lnTo>
                  <a:lnTo>
                    <a:pt x="31" y="49"/>
                  </a:lnTo>
                  <a:lnTo>
                    <a:pt x="8" y="13"/>
                  </a:lnTo>
                  <a:close/>
                  <a:moveTo>
                    <a:pt x="4" y="0"/>
                  </a:moveTo>
                  <a:lnTo>
                    <a:pt x="35" y="47"/>
                  </a:lnTo>
                  <a:lnTo>
                    <a:pt x="35" y="62"/>
                  </a:lnTo>
                  <a:lnTo>
                    <a:pt x="21" y="55"/>
                  </a:lnTo>
                  <a:lnTo>
                    <a:pt x="20" y="55"/>
                  </a:lnTo>
                  <a:lnTo>
                    <a:pt x="0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695"/>
            <p:cNvSpPr>
              <a:spLocks noEditPoints="1"/>
            </p:cNvSpPr>
            <p:nvPr/>
          </p:nvSpPr>
          <p:spPr bwMode="auto">
            <a:xfrm>
              <a:off x="7391401" y="3192463"/>
              <a:ext cx="60325" cy="103188"/>
            </a:xfrm>
            <a:custGeom>
              <a:avLst/>
              <a:gdLst>
                <a:gd name="T0" fmla="*/ 15 w 38"/>
                <a:gd name="T1" fmla="*/ 26 h 65"/>
                <a:gd name="T2" fmla="*/ 25 w 38"/>
                <a:gd name="T3" fmla="*/ 52 h 65"/>
                <a:gd name="T4" fmla="*/ 31 w 38"/>
                <a:gd name="T5" fmla="*/ 55 h 65"/>
                <a:gd name="T6" fmla="*/ 31 w 38"/>
                <a:gd name="T7" fmla="*/ 51 h 65"/>
                <a:gd name="T8" fmla="*/ 15 w 38"/>
                <a:gd name="T9" fmla="*/ 26 h 65"/>
                <a:gd name="T10" fmla="*/ 15 w 38"/>
                <a:gd name="T11" fmla="*/ 21 h 65"/>
                <a:gd name="T12" fmla="*/ 35 w 38"/>
                <a:gd name="T13" fmla="*/ 50 h 65"/>
                <a:gd name="T14" fmla="*/ 35 w 38"/>
                <a:gd name="T15" fmla="*/ 50 h 65"/>
                <a:gd name="T16" fmla="*/ 15 w 38"/>
                <a:gd name="T17" fmla="*/ 21 h 65"/>
                <a:gd name="T18" fmla="*/ 4 w 38"/>
                <a:gd name="T19" fmla="*/ 4 h 65"/>
                <a:gd name="T20" fmla="*/ 4 w 38"/>
                <a:gd name="T21" fmla="*/ 4 h 65"/>
                <a:gd name="T22" fmla="*/ 21 w 38"/>
                <a:gd name="T23" fmla="*/ 50 h 65"/>
                <a:gd name="T24" fmla="*/ 8 w 38"/>
                <a:gd name="T25" fmla="*/ 14 h 65"/>
                <a:gd name="T26" fmla="*/ 10 w 38"/>
                <a:gd name="T27" fmla="*/ 13 h 65"/>
                <a:gd name="T28" fmla="*/ 4 w 38"/>
                <a:gd name="T29" fmla="*/ 4 h 65"/>
                <a:gd name="T30" fmla="*/ 5 w 38"/>
                <a:gd name="T31" fmla="*/ 0 h 65"/>
                <a:gd name="T32" fmla="*/ 38 w 38"/>
                <a:gd name="T33" fmla="*/ 48 h 65"/>
                <a:gd name="T34" fmla="*/ 38 w 38"/>
                <a:gd name="T35" fmla="*/ 65 h 65"/>
                <a:gd name="T36" fmla="*/ 21 w 38"/>
                <a:gd name="T37" fmla="*/ 57 h 65"/>
                <a:gd name="T38" fmla="*/ 21 w 38"/>
                <a:gd name="T39" fmla="*/ 57 h 65"/>
                <a:gd name="T40" fmla="*/ 19 w 38"/>
                <a:gd name="T41" fmla="*/ 57 h 65"/>
                <a:gd name="T42" fmla="*/ 19 w 38"/>
                <a:gd name="T43" fmla="*/ 57 h 65"/>
                <a:gd name="T44" fmla="*/ 19 w 38"/>
                <a:gd name="T45" fmla="*/ 57 h 65"/>
                <a:gd name="T46" fmla="*/ 19 w 38"/>
                <a:gd name="T47" fmla="*/ 56 h 65"/>
                <a:gd name="T48" fmla="*/ 0 w 38"/>
                <a:gd name="T49" fmla="*/ 2 h 65"/>
                <a:gd name="T50" fmla="*/ 5 w 38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65">
                  <a:moveTo>
                    <a:pt x="15" y="26"/>
                  </a:moveTo>
                  <a:lnTo>
                    <a:pt x="25" y="52"/>
                  </a:lnTo>
                  <a:lnTo>
                    <a:pt x="31" y="55"/>
                  </a:lnTo>
                  <a:lnTo>
                    <a:pt x="31" y="51"/>
                  </a:lnTo>
                  <a:lnTo>
                    <a:pt x="15" y="26"/>
                  </a:lnTo>
                  <a:close/>
                  <a:moveTo>
                    <a:pt x="15" y="21"/>
                  </a:moveTo>
                  <a:lnTo>
                    <a:pt x="35" y="50"/>
                  </a:lnTo>
                  <a:lnTo>
                    <a:pt x="35" y="50"/>
                  </a:lnTo>
                  <a:lnTo>
                    <a:pt x="15" y="21"/>
                  </a:lnTo>
                  <a:close/>
                  <a:moveTo>
                    <a:pt x="4" y="4"/>
                  </a:moveTo>
                  <a:lnTo>
                    <a:pt x="4" y="4"/>
                  </a:lnTo>
                  <a:lnTo>
                    <a:pt x="21" y="50"/>
                  </a:lnTo>
                  <a:lnTo>
                    <a:pt x="8" y="14"/>
                  </a:lnTo>
                  <a:lnTo>
                    <a:pt x="10" y="13"/>
                  </a:lnTo>
                  <a:lnTo>
                    <a:pt x="4" y="4"/>
                  </a:lnTo>
                  <a:close/>
                  <a:moveTo>
                    <a:pt x="5" y="0"/>
                  </a:moveTo>
                  <a:lnTo>
                    <a:pt x="38" y="48"/>
                  </a:lnTo>
                  <a:lnTo>
                    <a:pt x="38" y="65"/>
                  </a:lnTo>
                  <a:lnTo>
                    <a:pt x="21" y="57"/>
                  </a:lnTo>
                  <a:lnTo>
                    <a:pt x="21" y="57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19" y="56"/>
                  </a:lnTo>
                  <a:lnTo>
                    <a:pt x="0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696"/>
            <p:cNvSpPr/>
            <p:nvPr/>
          </p:nvSpPr>
          <p:spPr bwMode="auto">
            <a:xfrm>
              <a:off x="7316788" y="3216276"/>
              <a:ext cx="63500" cy="127000"/>
            </a:xfrm>
            <a:custGeom>
              <a:avLst/>
              <a:gdLst>
                <a:gd name="T0" fmla="*/ 38 w 40"/>
                <a:gd name="T1" fmla="*/ 0 h 80"/>
                <a:gd name="T2" fmla="*/ 38 w 40"/>
                <a:gd name="T3" fmla="*/ 0 h 80"/>
                <a:gd name="T4" fmla="*/ 40 w 40"/>
                <a:gd name="T5" fmla="*/ 2 h 80"/>
                <a:gd name="T6" fmla="*/ 39 w 40"/>
                <a:gd name="T7" fmla="*/ 4 h 80"/>
                <a:gd name="T8" fmla="*/ 35 w 40"/>
                <a:gd name="T9" fmla="*/ 11 h 80"/>
                <a:gd name="T10" fmla="*/ 31 w 40"/>
                <a:gd name="T11" fmla="*/ 21 h 80"/>
                <a:gd name="T12" fmla="*/ 26 w 40"/>
                <a:gd name="T13" fmla="*/ 33 h 80"/>
                <a:gd name="T14" fmla="*/ 20 w 40"/>
                <a:gd name="T15" fmla="*/ 46 h 80"/>
                <a:gd name="T16" fmla="*/ 14 w 40"/>
                <a:gd name="T17" fmla="*/ 57 h 80"/>
                <a:gd name="T18" fmla="*/ 11 w 40"/>
                <a:gd name="T19" fmla="*/ 63 h 80"/>
                <a:gd name="T20" fmla="*/ 9 w 40"/>
                <a:gd name="T21" fmla="*/ 67 h 80"/>
                <a:gd name="T22" fmla="*/ 6 w 40"/>
                <a:gd name="T23" fmla="*/ 70 h 80"/>
                <a:gd name="T24" fmla="*/ 3 w 40"/>
                <a:gd name="T25" fmla="*/ 72 h 80"/>
                <a:gd name="T26" fmla="*/ 2 w 40"/>
                <a:gd name="T27" fmla="*/ 75 h 80"/>
                <a:gd name="T28" fmla="*/ 2 w 40"/>
                <a:gd name="T29" fmla="*/ 78 h 80"/>
                <a:gd name="T30" fmla="*/ 2 w 40"/>
                <a:gd name="T31" fmla="*/ 80 h 80"/>
                <a:gd name="T32" fmla="*/ 2 w 40"/>
                <a:gd name="T33" fmla="*/ 80 h 80"/>
                <a:gd name="T34" fmla="*/ 0 w 40"/>
                <a:gd name="T35" fmla="*/ 80 h 80"/>
                <a:gd name="T36" fmla="*/ 0 w 40"/>
                <a:gd name="T37" fmla="*/ 80 h 80"/>
                <a:gd name="T38" fmla="*/ 0 w 40"/>
                <a:gd name="T39" fmla="*/ 79 h 80"/>
                <a:gd name="T40" fmla="*/ 0 w 40"/>
                <a:gd name="T41" fmla="*/ 76 h 80"/>
                <a:gd name="T42" fmla="*/ 1 w 40"/>
                <a:gd name="T43" fmla="*/ 72 h 80"/>
                <a:gd name="T44" fmla="*/ 2 w 40"/>
                <a:gd name="T45" fmla="*/ 70 h 80"/>
                <a:gd name="T46" fmla="*/ 5 w 40"/>
                <a:gd name="T47" fmla="*/ 67 h 80"/>
                <a:gd name="T48" fmla="*/ 6 w 40"/>
                <a:gd name="T49" fmla="*/ 66 h 80"/>
                <a:gd name="T50" fmla="*/ 7 w 40"/>
                <a:gd name="T51" fmla="*/ 63 h 80"/>
                <a:gd name="T52" fmla="*/ 10 w 40"/>
                <a:gd name="T53" fmla="*/ 61 h 80"/>
                <a:gd name="T54" fmla="*/ 11 w 40"/>
                <a:gd name="T55" fmla="*/ 55 h 80"/>
                <a:gd name="T56" fmla="*/ 17 w 40"/>
                <a:gd name="T57" fmla="*/ 45 h 80"/>
                <a:gd name="T58" fmla="*/ 23 w 40"/>
                <a:gd name="T59" fmla="*/ 32 h 80"/>
                <a:gd name="T60" fmla="*/ 28 w 40"/>
                <a:gd name="T61" fmla="*/ 20 h 80"/>
                <a:gd name="T62" fmla="*/ 32 w 40"/>
                <a:gd name="T63" fmla="*/ 10 h 80"/>
                <a:gd name="T64" fmla="*/ 36 w 40"/>
                <a:gd name="T65" fmla="*/ 3 h 80"/>
                <a:gd name="T66" fmla="*/ 38 w 40"/>
                <a:gd name="T6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" h="80">
                  <a:moveTo>
                    <a:pt x="38" y="0"/>
                  </a:moveTo>
                  <a:lnTo>
                    <a:pt x="38" y="0"/>
                  </a:lnTo>
                  <a:lnTo>
                    <a:pt x="40" y="2"/>
                  </a:lnTo>
                  <a:lnTo>
                    <a:pt x="39" y="4"/>
                  </a:lnTo>
                  <a:lnTo>
                    <a:pt x="35" y="11"/>
                  </a:lnTo>
                  <a:lnTo>
                    <a:pt x="31" y="21"/>
                  </a:lnTo>
                  <a:lnTo>
                    <a:pt x="26" y="33"/>
                  </a:lnTo>
                  <a:lnTo>
                    <a:pt x="20" y="46"/>
                  </a:lnTo>
                  <a:lnTo>
                    <a:pt x="14" y="57"/>
                  </a:lnTo>
                  <a:lnTo>
                    <a:pt x="11" y="63"/>
                  </a:lnTo>
                  <a:lnTo>
                    <a:pt x="9" y="67"/>
                  </a:lnTo>
                  <a:lnTo>
                    <a:pt x="6" y="70"/>
                  </a:lnTo>
                  <a:lnTo>
                    <a:pt x="3" y="72"/>
                  </a:lnTo>
                  <a:lnTo>
                    <a:pt x="2" y="75"/>
                  </a:lnTo>
                  <a:lnTo>
                    <a:pt x="2" y="78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1" y="72"/>
                  </a:lnTo>
                  <a:lnTo>
                    <a:pt x="2" y="70"/>
                  </a:lnTo>
                  <a:lnTo>
                    <a:pt x="5" y="67"/>
                  </a:lnTo>
                  <a:lnTo>
                    <a:pt x="6" y="66"/>
                  </a:lnTo>
                  <a:lnTo>
                    <a:pt x="7" y="63"/>
                  </a:lnTo>
                  <a:lnTo>
                    <a:pt x="10" y="61"/>
                  </a:lnTo>
                  <a:lnTo>
                    <a:pt x="11" y="55"/>
                  </a:lnTo>
                  <a:lnTo>
                    <a:pt x="17" y="45"/>
                  </a:lnTo>
                  <a:lnTo>
                    <a:pt x="23" y="32"/>
                  </a:lnTo>
                  <a:lnTo>
                    <a:pt x="28" y="20"/>
                  </a:lnTo>
                  <a:lnTo>
                    <a:pt x="32" y="10"/>
                  </a:lnTo>
                  <a:lnTo>
                    <a:pt x="36" y="3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697"/>
            <p:cNvSpPr>
              <a:spLocks noEditPoints="1"/>
            </p:cNvSpPr>
            <p:nvPr/>
          </p:nvSpPr>
          <p:spPr bwMode="auto">
            <a:xfrm>
              <a:off x="7312026" y="3214688"/>
              <a:ext cx="73025" cy="133350"/>
            </a:xfrm>
            <a:custGeom>
              <a:avLst/>
              <a:gdLst>
                <a:gd name="T0" fmla="*/ 9 w 46"/>
                <a:gd name="T1" fmla="*/ 70 h 84"/>
                <a:gd name="T2" fmla="*/ 8 w 46"/>
                <a:gd name="T3" fmla="*/ 71 h 84"/>
                <a:gd name="T4" fmla="*/ 9 w 46"/>
                <a:gd name="T5" fmla="*/ 70 h 84"/>
                <a:gd name="T6" fmla="*/ 12 w 46"/>
                <a:gd name="T7" fmla="*/ 66 h 84"/>
                <a:gd name="T8" fmla="*/ 12 w 46"/>
                <a:gd name="T9" fmla="*/ 67 h 84"/>
                <a:gd name="T10" fmla="*/ 41 w 46"/>
                <a:gd name="T11" fmla="*/ 3 h 84"/>
                <a:gd name="T12" fmla="*/ 38 w 46"/>
                <a:gd name="T13" fmla="*/ 9 h 84"/>
                <a:gd name="T14" fmla="*/ 38 w 46"/>
                <a:gd name="T15" fmla="*/ 8 h 84"/>
                <a:gd name="T16" fmla="*/ 41 w 46"/>
                <a:gd name="T17" fmla="*/ 3 h 84"/>
                <a:gd name="T18" fmla="*/ 41 w 46"/>
                <a:gd name="T19" fmla="*/ 0 h 84"/>
                <a:gd name="T20" fmla="*/ 44 w 46"/>
                <a:gd name="T21" fmla="*/ 3 h 84"/>
                <a:gd name="T22" fmla="*/ 43 w 46"/>
                <a:gd name="T23" fmla="*/ 4 h 84"/>
                <a:gd name="T24" fmla="*/ 42 w 46"/>
                <a:gd name="T25" fmla="*/ 9 h 84"/>
                <a:gd name="T26" fmla="*/ 38 w 46"/>
                <a:gd name="T27" fmla="*/ 18 h 84"/>
                <a:gd name="T28" fmla="*/ 27 w 46"/>
                <a:gd name="T29" fmla="*/ 42 h 84"/>
                <a:gd name="T30" fmla="*/ 16 w 46"/>
                <a:gd name="T31" fmla="*/ 64 h 84"/>
                <a:gd name="T32" fmla="*/ 10 w 46"/>
                <a:gd name="T33" fmla="*/ 72 h 84"/>
                <a:gd name="T34" fmla="*/ 8 w 46"/>
                <a:gd name="T35" fmla="*/ 76 h 84"/>
                <a:gd name="T36" fmla="*/ 6 w 46"/>
                <a:gd name="T37" fmla="*/ 81 h 84"/>
                <a:gd name="T38" fmla="*/ 0 w 46"/>
                <a:gd name="T39" fmla="*/ 84 h 84"/>
                <a:gd name="T40" fmla="*/ 0 w 46"/>
                <a:gd name="T41" fmla="*/ 81 h 84"/>
                <a:gd name="T42" fmla="*/ 1 w 46"/>
                <a:gd name="T43" fmla="*/ 81 h 84"/>
                <a:gd name="T44" fmla="*/ 0 w 46"/>
                <a:gd name="T45" fmla="*/ 79 h 84"/>
                <a:gd name="T46" fmla="*/ 1 w 46"/>
                <a:gd name="T47" fmla="*/ 73 h 84"/>
                <a:gd name="T48" fmla="*/ 6 w 46"/>
                <a:gd name="T49" fmla="*/ 67 h 84"/>
                <a:gd name="T50" fmla="*/ 6 w 46"/>
                <a:gd name="T51" fmla="*/ 67 h 84"/>
                <a:gd name="T52" fmla="*/ 9 w 46"/>
                <a:gd name="T53" fmla="*/ 64 h 84"/>
                <a:gd name="T54" fmla="*/ 13 w 46"/>
                <a:gd name="T55" fmla="*/ 56 h 84"/>
                <a:gd name="T56" fmla="*/ 25 w 46"/>
                <a:gd name="T57" fmla="*/ 33 h 84"/>
                <a:gd name="T58" fmla="*/ 34 w 46"/>
                <a:gd name="T59" fmla="*/ 12 h 84"/>
                <a:gd name="T60" fmla="*/ 39 w 46"/>
                <a:gd name="T61" fmla="*/ 0 h 84"/>
                <a:gd name="T62" fmla="*/ 39 w 46"/>
                <a:gd name="T63" fmla="*/ 0 h 84"/>
                <a:gd name="T64" fmla="*/ 41 w 46"/>
                <a:gd name="T6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" h="84">
                  <a:moveTo>
                    <a:pt x="9" y="70"/>
                  </a:moveTo>
                  <a:lnTo>
                    <a:pt x="9" y="70"/>
                  </a:lnTo>
                  <a:lnTo>
                    <a:pt x="9" y="70"/>
                  </a:lnTo>
                  <a:lnTo>
                    <a:pt x="8" y="71"/>
                  </a:lnTo>
                  <a:lnTo>
                    <a:pt x="9" y="70"/>
                  </a:lnTo>
                  <a:lnTo>
                    <a:pt x="9" y="70"/>
                  </a:lnTo>
                  <a:close/>
                  <a:moveTo>
                    <a:pt x="13" y="63"/>
                  </a:moveTo>
                  <a:lnTo>
                    <a:pt x="12" y="66"/>
                  </a:lnTo>
                  <a:lnTo>
                    <a:pt x="10" y="67"/>
                  </a:lnTo>
                  <a:lnTo>
                    <a:pt x="12" y="67"/>
                  </a:lnTo>
                  <a:lnTo>
                    <a:pt x="13" y="63"/>
                  </a:lnTo>
                  <a:close/>
                  <a:moveTo>
                    <a:pt x="41" y="3"/>
                  </a:moveTo>
                  <a:lnTo>
                    <a:pt x="39" y="5"/>
                  </a:lnTo>
                  <a:lnTo>
                    <a:pt x="38" y="9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39" y="5"/>
                  </a:lnTo>
                  <a:lnTo>
                    <a:pt x="41" y="3"/>
                  </a:lnTo>
                  <a:lnTo>
                    <a:pt x="41" y="3"/>
                  </a:lnTo>
                  <a:close/>
                  <a:moveTo>
                    <a:pt x="41" y="0"/>
                  </a:moveTo>
                  <a:lnTo>
                    <a:pt x="46" y="1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3" y="4"/>
                  </a:lnTo>
                  <a:lnTo>
                    <a:pt x="43" y="7"/>
                  </a:lnTo>
                  <a:lnTo>
                    <a:pt x="42" y="9"/>
                  </a:lnTo>
                  <a:lnTo>
                    <a:pt x="41" y="13"/>
                  </a:lnTo>
                  <a:lnTo>
                    <a:pt x="38" y="18"/>
                  </a:lnTo>
                  <a:lnTo>
                    <a:pt x="35" y="24"/>
                  </a:lnTo>
                  <a:lnTo>
                    <a:pt x="27" y="42"/>
                  </a:lnTo>
                  <a:lnTo>
                    <a:pt x="18" y="59"/>
                  </a:lnTo>
                  <a:lnTo>
                    <a:pt x="16" y="64"/>
                  </a:lnTo>
                  <a:lnTo>
                    <a:pt x="13" y="70"/>
                  </a:lnTo>
                  <a:lnTo>
                    <a:pt x="10" y="72"/>
                  </a:lnTo>
                  <a:lnTo>
                    <a:pt x="9" y="73"/>
                  </a:lnTo>
                  <a:lnTo>
                    <a:pt x="8" y="76"/>
                  </a:lnTo>
                  <a:lnTo>
                    <a:pt x="6" y="79"/>
                  </a:lnTo>
                  <a:lnTo>
                    <a:pt x="6" y="81"/>
                  </a:lnTo>
                  <a:lnTo>
                    <a:pt x="9" y="83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1" y="73"/>
                  </a:lnTo>
                  <a:lnTo>
                    <a:pt x="4" y="70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8" y="67"/>
                  </a:lnTo>
                  <a:lnTo>
                    <a:pt x="9" y="64"/>
                  </a:lnTo>
                  <a:lnTo>
                    <a:pt x="10" y="60"/>
                  </a:lnTo>
                  <a:lnTo>
                    <a:pt x="13" y="56"/>
                  </a:lnTo>
                  <a:lnTo>
                    <a:pt x="18" y="45"/>
                  </a:lnTo>
                  <a:lnTo>
                    <a:pt x="25" y="33"/>
                  </a:lnTo>
                  <a:lnTo>
                    <a:pt x="30" y="21"/>
                  </a:lnTo>
                  <a:lnTo>
                    <a:pt x="34" y="12"/>
                  </a:lnTo>
                  <a:lnTo>
                    <a:pt x="37" y="4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1" y="1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1698"/>
            <p:cNvSpPr>
              <a:spLocks noChangeArrowheads="1"/>
            </p:cNvSpPr>
            <p:nvPr/>
          </p:nvSpPr>
          <p:spPr bwMode="auto">
            <a:xfrm>
              <a:off x="7310438" y="3322638"/>
              <a:ext cx="15875" cy="4763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1699"/>
            <p:cNvSpPr>
              <a:spLocks noChangeArrowheads="1"/>
            </p:cNvSpPr>
            <p:nvPr/>
          </p:nvSpPr>
          <p:spPr bwMode="auto">
            <a:xfrm>
              <a:off x="7307263" y="3321051"/>
              <a:ext cx="20638" cy="7938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700"/>
            <p:cNvSpPr>
              <a:spLocks noEditPoints="1"/>
            </p:cNvSpPr>
            <p:nvPr/>
          </p:nvSpPr>
          <p:spPr bwMode="auto">
            <a:xfrm>
              <a:off x="7434263" y="3192463"/>
              <a:ext cx="125413" cy="63500"/>
            </a:xfrm>
            <a:custGeom>
              <a:avLst/>
              <a:gdLst>
                <a:gd name="T0" fmla="*/ 0 w 79"/>
                <a:gd name="T1" fmla="*/ 2 h 40"/>
                <a:gd name="T2" fmla="*/ 0 w 79"/>
                <a:gd name="T3" fmla="*/ 2 h 40"/>
                <a:gd name="T4" fmla="*/ 0 w 79"/>
                <a:gd name="T5" fmla="*/ 2 h 40"/>
                <a:gd name="T6" fmla="*/ 0 w 79"/>
                <a:gd name="T7" fmla="*/ 2 h 40"/>
                <a:gd name="T8" fmla="*/ 0 w 79"/>
                <a:gd name="T9" fmla="*/ 0 h 40"/>
                <a:gd name="T10" fmla="*/ 4 w 79"/>
                <a:gd name="T11" fmla="*/ 0 h 40"/>
                <a:gd name="T12" fmla="*/ 11 w 79"/>
                <a:gd name="T13" fmla="*/ 2 h 40"/>
                <a:gd name="T14" fmla="*/ 21 w 79"/>
                <a:gd name="T15" fmla="*/ 8 h 40"/>
                <a:gd name="T16" fmla="*/ 34 w 79"/>
                <a:gd name="T17" fmla="*/ 12 h 40"/>
                <a:gd name="T18" fmla="*/ 47 w 79"/>
                <a:gd name="T19" fmla="*/ 17 h 40"/>
                <a:gd name="T20" fmla="*/ 59 w 79"/>
                <a:gd name="T21" fmla="*/ 22 h 40"/>
                <a:gd name="T22" fmla="*/ 66 w 79"/>
                <a:gd name="T23" fmla="*/ 26 h 40"/>
                <a:gd name="T24" fmla="*/ 70 w 79"/>
                <a:gd name="T25" fmla="*/ 29 h 40"/>
                <a:gd name="T26" fmla="*/ 73 w 79"/>
                <a:gd name="T27" fmla="*/ 31 h 40"/>
                <a:gd name="T28" fmla="*/ 79 w 79"/>
                <a:gd name="T29" fmla="*/ 39 h 40"/>
                <a:gd name="T30" fmla="*/ 76 w 79"/>
                <a:gd name="T31" fmla="*/ 40 h 40"/>
                <a:gd name="T32" fmla="*/ 71 w 79"/>
                <a:gd name="T33" fmla="*/ 32 h 40"/>
                <a:gd name="T34" fmla="*/ 70 w 79"/>
                <a:gd name="T35" fmla="*/ 31 h 40"/>
                <a:gd name="T36" fmla="*/ 66 w 79"/>
                <a:gd name="T37" fmla="*/ 30 h 40"/>
                <a:gd name="T38" fmla="*/ 62 w 79"/>
                <a:gd name="T39" fmla="*/ 27 h 40"/>
                <a:gd name="T40" fmla="*/ 58 w 79"/>
                <a:gd name="T41" fmla="*/ 25 h 40"/>
                <a:gd name="T42" fmla="*/ 46 w 79"/>
                <a:gd name="T43" fmla="*/ 19 h 40"/>
                <a:gd name="T44" fmla="*/ 33 w 79"/>
                <a:gd name="T45" fmla="*/ 14 h 40"/>
                <a:gd name="T46" fmla="*/ 21 w 79"/>
                <a:gd name="T47" fmla="*/ 10 h 40"/>
                <a:gd name="T48" fmla="*/ 11 w 79"/>
                <a:gd name="T49" fmla="*/ 6 h 40"/>
                <a:gd name="T50" fmla="*/ 3 w 79"/>
                <a:gd name="T51" fmla="*/ 4 h 40"/>
                <a:gd name="T52" fmla="*/ 0 w 79"/>
                <a:gd name="T53" fmla="*/ 2 h 40"/>
                <a:gd name="T54" fmla="*/ 0 w 79"/>
                <a:gd name="T5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9" h="40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21" y="8"/>
                  </a:lnTo>
                  <a:lnTo>
                    <a:pt x="34" y="12"/>
                  </a:lnTo>
                  <a:lnTo>
                    <a:pt x="47" y="17"/>
                  </a:lnTo>
                  <a:lnTo>
                    <a:pt x="59" y="22"/>
                  </a:lnTo>
                  <a:lnTo>
                    <a:pt x="66" y="26"/>
                  </a:lnTo>
                  <a:lnTo>
                    <a:pt x="70" y="29"/>
                  </a:lnTo>
                  <a:lnTo>
                    <a:pt x="73" y="31"/>
                  </a:lnTo>
                  <a:lnTo>
                    <a:pt x="79" y="39"/>
                  </a:lnTo>
                  <a:lnTo>
                    <a:pt x="76" y="40"/>
                  </a:lnTo>
                  <a:lnTo>
                    <a:pt x="71" y="32"/>
                  </a:lnTo>
                  <a:lnTo>
                    <a:pt x="70" y="31"/>
                  </a:lnTo>
                  <a:lnTo>
                    <a:pt x="66" y="30"/>
                  </a:lnTo>
                  <a:lnTo>
                    <a:pt x="62" y="27"/>
                  </a:lnTo>
                  <a:lnTo>
                    <a:pt x="58" y="25"/>
                  </a:lnTo>
                  <a:lnTo>
                    <a:pt x="46" y="19"/>
                  </a:lnTo>
                  <a:lnTo>
                    <a:pt x="33" y="14"/>
                  </a:lnTo>
                  <a:lnTo>
                    <a:pt x="21" y="10"/>
                  </a:lnTo>
                  <a:lnTo>
                    <a:pt x="11" y="6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701"/>
            <p:cNvSpPr>
              <a:spLocks noEditPoints="1"/>
            </p:cNvSpPr>
            <p:nvPr/>
          </p:nvSpPr>
          <p:spPr bwMode="auto">
            <a:xfrm>
              <a:off x="7431088" y="3187701"/>
              <a:ext cx="131763" cy="73025"/>
            </a:xfrm>
            <a:custGeom>
              <a:avLst/>
              <a:gdLst>
                <a:gd name="T0" fmla="*/ 79 w 83"/>
                <a:gd name="T1" fmla="*/ 41 h 46"/>
                <a:gd name="T2" fmla="*/ 77 w 83"/>
                <a:gd name="T3" fmla="*/ 38 h 46"/>
                <a:gd name="T4" fmla="*/ 74 w 83"/>
                <a:gd name="T5" fmla="*/ 34 h 46"/>
                <a:gd name="T6" fmla="*/ 72 w 83"/>
                <a:gd name="T7" fmla="*/ 33 h 46"/>
                <a:gd name="T8" fmla="*/ 70 w 83"/>
                <a:gd name="T9" fmla="*/ 32 h 46"/>
                <a:gd name="T10" fmla="*/ 69 w 83"/>
                <a:gd name="T11" fmla="*/ 32 h 46"/>
                <a:gd name="T12" fmla="*/ 65 w 83"/>
                <a:gd name="T13" fmla="*/ 29 h 46"/>
                <a:gd name="T14" fmla="*/ 65 w 83"/>
                <a:gd name="T15" fmla="*/ 29 h 46"/>
                <a:gd name="T16" fmla="*/ 41 w 83"/>
                <a:gd name="T17" fmla="*/ 18 h 46"/>
                <a:gd name="T18" fmla="*/ 44 w 83"/>
                <a:gd name="T19" fmla="*/ 20 h 46"/>
                <a:gd name="T20" fmla="*/ 24 w 83"/>
                <a:gd name="T21" fmla="*/ 12 h 46"/>
                <a:gd name="T22" fmla="*/ 32 w 83"/>
                <a:gd name="T23" fmla="*/ 15 h 46"/>
                <a:gd name="T24" fmla="*/ 11 w 83"/>
                <a:gd name="T25" fmla="*/ 7 h 46"/>
                <a:gd name="T26" fmla="*/ 19 w 83"/>
                <a:gd name="T27" fmla="*/ 11 h 46"/>
                <a:gd name="T28" fmla="*/ 3 w 83"/>
                <a:gd name="T29" fmla="*/ 4 h 46"/>
                <a:gd name="T30" fmla="*/ 10 w 83"/>
                <a:gd name="T31" fmla="*/ 7 h 46"/>
                <a:gd name="T32" fmla="*/ 3 w 83"/>
                <a:gd name="T33" fmla="*/ 4 h 46"/>
                <a:gd name="T34" fmla="*/ 3 w 83"/>
                <a:gd name="T35" fmla="*/ 1 h 46"/>
                <a:gd name="T36" fmla="*/ 3 w 83"/>
                <a:gd name="T37" fmla="*/ 1 h 46"/>
                <a:gd name="T38" fmla="*/ 3 w 83"/>
                <a:gd name="T39" fmla="*/ 1 h 46"/>
                <a:gd name="T40" fmla="*/ 5 w 83"/>
                <a:gd name="T41" fmla="*/ 1 h 46"/>
                <a:gd name="T42" fmla="*/ 9 w 83"/>
                <a:gd name="T43" fmla="*/ 3 h 46"/>
                <a:gd name="T44" fmla="*/ 19 w 83"/>
                <a:gd name="T45" fmla="*/ 7 h 46"/>
                <a:gd name="T46" fmla="*/ 43 w 83"/>
                <a:gd name="T47" fmla="*/ 16 h 46"/>
                <a:gd name="T48" fmla="*/ 68 w 83"/>
                <a:gd name="T49" fmla="*/ 28 h 46"/>
                <a:gd name="T50" fmla="*/ 77 w 83"/>
                <a:gd name="T51" fmla="*/ 33 h 46"/>
                <a:gd name="T52" fmla="*/ 78 w 83"/>
                <a:gd name="T53" fmla="*/ 46 h 46"/>
                <a:gd name="T54" fmla="*/ 73 w 83"/>
                <a:gd name="T55" fmla="*/ 35 h 46"/>
                <a:gd name="T56" fmla="*/ 70 w 83"/>
                <a:gd name="T57" fmla="*/ 35 h 46"/>
                <a:gd name="T58" fmla="*/ 66 w 83"/>
                <a:gd name="T59" fmla="*/ 33 h 46"/>
                <a:gd name="T60" fmla="*/ 58 w 83"/>
                <a:gd name="T61" fmla="*/ 29 h 46"/>
                <a:gd name="T62" fmla="*/ 35 w 83"/>
                <a:gd name="T63" fmla="*/ 20 h 46"/>
                <a:gd name="T64" fmla="*/ 10 w 83"/>
                <a:gd name="T65" fmla="*/ 11 h 46"/>
                <a:gd name="T66" fmla="*/ 3 w 83"/>
                <a:gd name="T67" fmla="*/ 9 h 46"/>
                <a:gd name="T68" fmla="*/ 0 w 83"/>
                <a:gd name="T6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46">
                  <a:moveTo>
                    <a:pt x="77" y="38"/>
                  </a:moveTo>
                  <a:lnTo>
                    <a:pt x="79" y="41"/>
                  </a:lnTo>
                  <a:lnTo>
                    <a:pt x="79" y="41"/>
                  </a:lnTo>
                  <a:lnTo>
                    <a:pt x="77" y="38"/>
                  </a:lnTo>
                  <a:close/>
                  <a:moveTo>
                    <a:pt x="72" y="33"/>
                  </a:moveTo>
                  <a:lnTo>
                    <a:pt x="74" y="34"/>
                  </a:lnTo>
                  <a:lnTo>
                    <a:pt x="72" y="33"/>
                  </a:lnTo>
                  <a:lnTo>
                    <a:pt x="72" y="33"/>
                  </a:lnTo>
                  <a:close/>
                  <a:moveTo>
                    <a:pt x="69" y="32"/>
                  </a:moveTo>
                  <a:lnTo>
                    <a:pt x="70" y="32"/>
                  </a:lnTo>
                  <a:lnTo>
                    <a:pt x="69" y="32"/>
                  </a:lnTo>
                  <a:lnTo>
                    <a:pt x="69" y="32"/>
                  </a:lnTo>
                  <a:close/>
                  <a:moveTo>
                    <a:pt x="60" y="26"/>
                  </a:moveTo>
                  <a:lnTo>
                    <a:pt x="65" y="29"/>
                  </a:lnTo>
                  <a:lnTo>
                    <a:pt x="68" y="30"/>
                  </a:lnTo>
                  <a:lnTo>
                    <a:pt x="65" y="29"/>
                  </a:lnTo>
                  <a:lnTo>
                    <a:pt x="60" y="26"/>
                  </a:lnTo>
                  <a:close/>
                  <a:moveTo>
                    <a:pt x="41" y="18"/>
                  </a:moveTo>
                  <a:lnTo>
                    <a:pt x="45" y="20"/>
                  </a:lnTo>
                  <a:lnTo>
                    <a:pt x="44" y="20"/>
                  </a:lnTo>
                  <a:lnTo>
                    <a:pt x="41" y="18"/>
                  </a:lnTo>
                  <a:close/>
                  <a:moveTo>
                    <a:pt x="24" y="12"/>
                  </a:moveTo>
                  <a:lnTo>
                    <a:pt x="34" y="16"/>
                  </a:lnTo>
                  <a:lnTo>
                    <a:pt x="32" y="15"/>
                  </a:lnTo>
                  <a:lnTo>
                    <a:pt x="24" y="12"/>
                  </a:lnTo>
                  <a:close/>
                  <a:moveTo>
                    <a:pt x="11" y="7"/>
                  </a:moveTo>
                  <a:lnTo>
                    <a:pt x="21" y="11"/>
                  </a:lnTo>
                  <a:lnTo>
                    <a:pt x="19" y="11"/>
                  </a:lnTo>
                  <a:lnTo>
                    <a:pt x="11" y="7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3" y="4"/>
                  </a:lnTo>
                  <a:close/>
                  <a:moveTo>
                    <a:pt x="3" y="1"/>
                  </a:move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close/>
                  <a:moveTo>
                    <a:pt x="2" y="0"/>
                  </a:moveTo>
                  <a:lnTo>
                    <a:pt x="3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9" y="3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4" y="8"/>
                  </a:lnTo>
                  <a:lnTo>
                    <a:pt x="43" y="16"/>
                  </a:lnTo>
                  <a:lnTo>
                    <a:pt x="61" y="24"/>
                  </a:lnTo>
                  <a:lnTo>
                    <a:pt x="68" y="28"/>
                  </a:lnTo>
                  <a:lnTo>
                    <a:pt x="73" y="30"/>
                  </a:lnTo>
                  <a:lnTo>
                    <a:pt x="77" y="33"/>
                  </a:lnTo>
                  <a:lnTo>
                    <a:pt x="83" y="42"/>
                  </a:lnTo>
                  <a:lnTo>
                    <a:pt x="78" y="46"/>
                  </a:lnTo>
                  <a:lnTo>
                    <a:pt x="72" y="37"/>
                  </a:lnTo>
                  <a:lnTo>
                    <a:pt x="73" y="35"/>
                  </a:lnTo>
                  <a:lnTo>
                    <a:pt x="72" y="37"/>
                  </a:lnTo>
                  <a:lnTo>
                    <a:pt x="70" y="35"/>
                  </a:lnTo>
                  <a:lnTo>
                    <a:pt x="69" y="34"/>
                  </a:lnTo>
                  <a:lnTo>
                    <a:pt x="66" y="33"/>
                  </a:lnTo>
                  <a:lnTo>
                    <a:pt x="62" y="32"/>
                  </a:lnTo>
                  <a:lnTo>
                    <a:pt x="58" y="29"/>
                  </a:lnTo>
                  <a:lnTo>
                    <a:pt x="47" y="25"/>
                  </a:lnTo>
                  <a:lnTo>
                    <a:pt x="35" y="20"/>
                  </a:lnTo>
                  <a:lnTo>
                    <a:pt x="22" y="15"/>
                  </a:lnTo>
                  <a:lnTo>
                    <a:pt x="10" y="11"/>
                  </a:lnTo>
                  <a:lnTo>
                    <a:pt x="3" y="8"/>
                  </a:lnTo>
                  <a:lnTo>
                    <a:pt x="3" y="9"/>
                  </a:lnTo>
                  <a:lnTo>
                    <a:pt x="1" y="7"/>
                  </a:lnTo>
                  <a:lnTo>
                    <a:pt x="0" y="7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702"/>
            <p:cNvSpPr/>
            <p:nvPr/>
          </p:nvSpPr>
          <p:spPr bwMode="auto">
            <a:xfrm>
              <a:off x="7550151" y="3232151"/>
              <a:ext cx="17463" cy="9525"/>
            </a:xfrm>
            <a:custGeom>
              <a:avLst/>
              <a:gdLst>
                <a:gd name="T0" fmla="*/ 11 w 11"/>
                <a:gd name="T1" fmla="*/ 0 h 6"/>
                <a:gd name="T2" fmla="*/ 11 w 11"/>
                <a:gd name="T3" fmla="*/ 4 h 6"/>
                <a:gd name="T4" fmla="*/ 11 w 11"/>
                <a:gd name="T5" fmla="*/ 4 h 6"/>
                <a:gd name="T6" fmla="*/ 10 w 11"/>
                <a:gd name="T7" fmla="*/ 4 h 6"/>
                <a:gd name="T8" fmla="*/ 7 w 11"/>
                <a:gd name="T9" fmla="*/ 4 h 6"/>
                <a:gd name="T10" fmla="*/ 6 w 11"/>
                <a:gd name="T11" fmla="*/ 5 h 6"/>
                <a:gd name="T12" fmla="*/ 4 w 11"/>
                <a:gd name="T13" fmla="*/ 6 h 6"/>
                <a:gd name="T14" fmla="*/ 3 w 11"/>
                <a:gd name="T15" fmla="*/ 6 h 6"/>
                <a:gd name="T16" fmla="*/ 0 w 11"/>
                <a:gd name="T17" fmla="*/ 6 h 6"/>
                <a:gd name="T18" fmla="*/ 2 w 11"/>
                <a:gd name="T19" fmla="*/ 4 h 6"/>
                <a:gd name="T20" fmla="*/ 3 w 11"/>
                <a:gd name="T21" fmla="*/ 2 h 6"/>
                <a:gd name="T22" fmla="*/ 4 w 11"/>
                <a:gd name="T23" fmla="*/ 2 h 6"/>
                <a:gd name="T24" fmla="*/ 6 w 11"/>
                <a:gd name="T25" fmla="*/ 1 h 6"/>
                <a:gd name="T26" fmla="*/ 8 w 11"/>
                <a:gd name="T27" fmla="*/ 1 h 6"/>
                <a:gd name="T28" fmla="*/ 10 w 11"/>
                <a:gd name="T29" fmla="*/ 1 h 6"/>
                <a:gd name="T30" fmla="*/ 11 w 11"/>
                <a:gd name="T3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6">
                  <a:moveTo>
                    <a:pt x="11" y="0"/>
                  </a:moveTo>
                  <a:lnTo>
                    <a:pt x="11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6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1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703"/>
            <p:cNvSpPr>
              <a:spLocks noEditPoints="1"/>
            </p:cNvSpPr>
            <p:nvPr/>
          </p:nvSpPr>
          <p:spPr bwMode="auto">
            <a:xfrm>
              <a:off x="7546976" y="3228976"/>
              <a:ext cx="22225" cy="17463"/>
            </a:xfrm>
            <a:custGeom>
              <a:avLst/>
              <a:gdLst>
                <a:gd name="T0" fmla="*/ 10 w 14"/>
                <a:gd name="T1" fmla="*/ 4 h 11"/>
                <a:gd name="T2" fmla="*/ 9 w 14"/>
                <a:gd name="T3" fmla="*/ 4 h 11"/>
                <a:gd name="T4" fmla="*/ 9 w 14"/>
                <a:gd name="T5" fmla="*/ 4 h 11"/>
                <a:gd name="T6" fmla="*/ 9 w 14"/>
                <a:gd name="T7" fmla="*/ 4 h 11"/>
                <a:gd name="T8" fmla="*/ 10 w 14"/>
                <a:gd name="T9" fmla="*/ 4 h 11"/>
                <a:gd name="T10" fmla="*/ 14 w 14"/>
                <a:gd name="T11" fmla="*/ 0 h 11"/>
                <a:gd name="T12" fmla="*/ 14 w 14"/>
                <a:gd name="T13" fmla="*/ 2 h 11"/>
                <a:gd name="T14" fmla="*/ 14 w 14"/>
                <a:gd name="T15" fmla="*/ 6 h 11"/>
                <a:gd name="T16" fmla="*/ 14 w 14"/>
                <a:gd name="T17" fmla="*/ 6 h 11"/>
                <a:gd name="T18" fmla="*/ 14 w 14"/>
                <a:gd name="T19" fmla="*/ 7 h 11"/>
                <a:gd name="T20" fmla="*/ 14 w 14"/>
                <a:gd name="T21" fmla="*/ 7 h 11"/>
                <a:gd name="T22" fmla="*/ 14 w 14"/>
                <a:gd name="T23" fmla="*/ 7 h 11"/>
                <a:gd name="T24" fmla="*/ 13 w 14"/>
                <a:gd name="T25" fmla="*/ 7 h 11"/>
                <a:gd name="T26" fmla="*/ 13 w 14"/>
                <a:gd name="T27" fmla="*/ 7 h 11"/>
                <a:gd name="T28" fmla="*/ 13 w 14"/>
                <a:gd name="T29" fmla="*/ 7 h 11"/>
                <a:gd name="T30" fmla="*/ 13 w 14"/>
                <a:gd name="T31" fmla="*/ 7 h 11"/>
                <a:gd name="T32" fmla="*/ 13 w 14"/>
                <a:gd name="T33" fmla="*/ 7 h 11"/>
                <a:gd name="T34" fmla="*/ 12 w 14"/>
                <a:gd name="T35" fmla="*/ 7 h 11"/>
                <a:gd name="T36" fmla="*/ 9 w 14"/>
                <a:gd name="T37" fmla="*/ 8 h 11"/>
                <a:gd name="T38" fmla="*/ 8 w 14"/>
                <a:gd name="T39" fmla="*/ 8 h 11"/>
                <a:gd name="T40" fmla="*/ 9 w 14"/>
                <a:gd name="T41" fmla="*/ 11 h 11"/>
                <a:gd name="T42" fmla="*/ 5 w 14"/>
                <a:gd name="T43" fmla="*/ 9 h 11"/>
                <a:gd name="T44" fmla="*/ 2 w 14"/>
                <a:gd name="T45" fmla="*/ 9 h 11"/>
                <a:gd name="T46" fmla="*/ 0 w 14"/>
                <a:gd name="T47" fmla="*/ 9 h 11"/>
                <a:gd name="T48" fmla="*/ 1 w 14"/>
                <a:gd name="T49" fmla="*/ 7 h 11"/>
                <a:gd name="T50" fmla="*/ 2 w 14"/>
                <a:gd name="T51" fmla="*/ 6 h 11"/>
                <a:gd name="T52" fmla="*/ 4 w 14"/>
                <a:gd name="T53" fmla="*/ 3 h 11"/>
                <a:gd name="T54" fmla="*/ 6 w 14"/>
                <a:gd name="T55" fmla="*/ 3 h 11"/>
                <a:gd name="T56" fmla="*/ 8 w 14"/>
                <a:gd name="T57" fmla="*/ 2 h 11"/>
                <a:gd name="T58" fmla="*/ 10 w 14"/>
                <a:gd name="T59" fmla="*/ 2 h 11"/>
                <a:gd name="T60" fmla="*/ 12 w 14"/>
                <a:gd name="T61" fmla="*/ 0 h 11"/>
                <a:gd name="T62" fmla="*/ 13 w 14"/>
                <a:gd name="T63" fmla="*/ 0 h 11"/>
                <a:gd name="T64" fmla="*/ 14 w 14"/>
                <a:gd name="T6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" h="11">
                  <a:moveTo>
                    <a:pt x="10" y="4"/>
                  </a:move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10" y="4"/>
                  </a:lnTo>
                  <a:close/>
                  <a:moveTo>
                    <a:pt x="14" y="0"/>
                  </a:moveTo>
                  <a:lnTo>
                    <a:pt x="14" y="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2" y="7"/>
                  </a:lnTo>
                  <a:lnTo>
                    <a:pt x="9" y="8"/>
                  </a:lnTo>
                  <a:lnTo>
                    <a:pt x="8" y="8"/>
                  </a:lnTo>
                  <a:lnTo>
                    <a:pt x="9" y="11"/>
                  </a:lnTo>
                  <a:lnTo>
                    <a:pt x="5" y="9"/>
                  </a:lnTo>
                  <a:lnTo>
                    <a:pt x="2" y="9"/>
                  </a:lnTo>
                  <a:lnTo>
                    <a:pt x="0" y="9"/>
                  </a:lnTo>
                  <a:lnTo>
                    <a:pt x="1" y="7"/>
                  </a:lnTo>
                  <a:lnTo>
                    <a:pt x="2" y="6"/>
                  </a:lnTo>
                  <a:lnTo>
                    <a:pt x="4" y="3"/>
                  </a:lnTo>
                  <a:lnTo>
                    <a:pt x="6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704"/>
            <p:cNvSpPr/>
            <p:nvPr/>
          </p:nvSpPr>
          <p:spPr bwMode="auto">
            <a:xfrm>
              <a:off x="7412038" y="3325813"/>
              <a:ext cx="36513" cy="169863"/>
            </a:xfrm>
            <a:custGeom>
              <a:avLst/>
              <a:gdLst>
                <a:gd name="T0" fmla="*/ 19 w 23"/>
                <a:gd name="T1" fmla="*/ 0 h 107"/>
                <a:gd name="T2" fmla="*/ 23 w 23"/>
                <a:gd name="T3" fmla="*/ 0 h 107"/>
                <a:gd name="T4" fmla="*/ 4 w 23"/>
                <a:gd name="T5" fmla="*/ 62 h 107"/>
                <a:gd name="T6" fmla="*/ 23 w 23"/>
                <a:gd name="T7" fmla="*/ 104 h 107"/>
                <a:gd name="T8" fmla="*/ 12 w 23"/>
                <a:gd name="T9" fmla="*/ 107 h 107"/>
                <a:gd name="T10" fmla="*/ 12 w 23"/>
                <a:gd name="T11" fmla="*/ 104 h 107"/>
                <a:gd name="T12" fmla="*/ 19 w 23"/>
                <a:gd name="T13" fmla="*/ 102 h 107"/>
                <a:gd name="T14" fmla="*/ 0 w 23"/>
                <a:gd name="T15" fmla="*/ 62 h 107"/>
                <a:gd name="T16" fmla="*/ 19 w 23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07">
                  <a:moveTo>
                    <a:pt x="19" y="0"/>
                  </a:moveTo>
                  <a:lnTo>
                    <a:pt x="23" y="0"/>
                  </a:lnTo>
                  <a:lnTo>
                    <a:pt x="4" y="62"/>
                  </a:lnTo>
                  <a:lnTo>
                    <a:pt x="23" y="104"/>
                  </a:lnTo>
                  <a:lnTo>
                    <a:pt x="12" y="107"/>
                  </a:lnTo>
                  <a:lnTo>
                    <a:pt x="12" y="104"/>
                  </a:lnTo>
                  <a:lnTo>
                    <a:pt x="19" y="102"/>
                  </a:lnTo>
                  <a:lnTo>
                    <a:pt x="0" y="62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705"/>
            <p:cNvSpPr>
              <a:spLocks noEditPoints="1"/>
            </p:cNvSpPr>
            <p:nvPr/>
          </p:nvSpPr>
          <p:spPr bwMode="auto">
            <a:xfrm>
              <a:off x="7408863" y="3321051"/>
              <a:ext cx="44450" cy="179388"/>
            </a:xfrm>
            <a:custGeom>
              <a:avLst/>
              <a:gdLst>
                <a:gd name="T0" fmla="*/ 23 w 28"/>
                <a:gd name="T1" fmla="*/ 4 h 113"/>
                <a:gd name="T2" fmla="*/ 4 w 28"/>
                <a:gd name="T3" fmla="*/ 65 h 113"/>
                <a:gd name="T4" fmla="*/ 24 w 28"/>
                <a:gd name="T5" fmla="*/ 106 h 113"/>
                <a:gd name="T6" fmla="*/ 15 w 28"/>
                <a:gd name="T7" fmla="*/ 109 h 113"/>
                <a:gd name="T8" fmla="*/ 24 w 28"/>
                <a:gd name="T9" fmla="*/ 106 h 113"/>
                <a:gd name="T10" fmla="*/ 4 w 28"/>
                <a:gd name="T11" fmla="*/ 65 h 113"/>
                <a:gd name="T12" fmla="*/ 23 w 28"/>
                <a:gd name="T13" fmla="*/ 4 h 113"/>
                <a:gd name="T14" fmla="*/ 23 w 28"/>
                <a:gd name="T15" fmla="*/ 4 h 113"/>
                <a:gd name="T16" fmla="*/ 21 w 28"/>
                <a:gd name="T17" fmla="*/ 0 h 113"/>
                <a:gd name="T18" fmla="*/ 27 w 28"/>
                <a:gd name="T19" fmla="*/ 3 h 113"/>
                <a:gd name="T20" fmla="*/ 7 w 28"/>
                <a:gd name="T21" fmla="*/ 65 h 113"/>
                <a:gd name="T22" fmla="*/ 28 w 28"/>
                <a:gd name="T23" fmla="*/ 109 h 113"/>
                <a:gd name="T24" fmla="*/ 14 w 28"/>
                <a:gd name="T25" fmla="*/ 113 h 113"/>
                <a:gd name="T26" fmla="*/ 12 w 28"/>
                <a:gd name="T27" fmla="*/ 111 h 113"/>
                <a:gd name="T28" fmla="*/ 12 w 28"/>
                <a:gd name="T29" fmla="*/ 107 h 113"/>
                <a:gd name="T30" fmla="*/ 11 w 28"/>
                <a:gd name="T31" fmla="*/ 106 h 113"/>
                <a:gd name="T32" fmla="*/ 19 w 28"/>
                <a:gd name="T33" fmla="*/ 105 h 113"/>
                <a:gd name="T34" fmla="*/ 0 w 28"/>
                <a:gd name="T35" fmla="*/ 65 h 113"/>
                <a:gd name="T36" fmla="*/ 21 w 28"/>
                <a:gd name="T3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113">
                  <a:moveTo>
                    <a:pt x="23" y="4"/>
                  </a:moveTo>
                  <a:lnTo>
                    <a:pt x="4" y="65"/>
                  </a:lnTo>
                  <a:lnTo>
                    <a:pt x="24" y="106"/>
                  </a:lnTo>
                  <a:lnTo>
                    <a:pt x="15" y="109"/>
                  </a:lnTo>
                  <a:lnTo>
                    <a:pt x="24" y="106"/>
                  </a:lnTo>
                  <a:lnTo>
                    <a:pt x="4" y="65"/>
                  </a:lnTo>
                  <a:lnTo>
                    <a:pt x="23" y="4"/>
                  </a:lnTo>
                  <a:lnTo>
                    <a:pt x="23" y="4"/>
                  </a:lnTo>
                  <a:close/>
                  <a:moveTo>
                    <a:pt x="21" y="0"/>
                  </a:moveTo>
                  <a:lnTo>
                    <a:pt x="27" y="3"/>
                  </a:lnTo>
                  <a:lnTo>
                    <a:pt x="7" y="65"/>
                  </a:lnTo>
                  <a:lnTo>
                    <a:pt x="28" y="109"/>
                  </a:lnTo>
                  <a:lnTo>
                    <a:pt x="14" y="113"/>
                  </a:lnTo>
                  <a:lnTo>
                    <a:pt x="12" y="111"/>
                  </a:lnTo>
                  <a:lnTo>
                    <a:pt x="12" y="107"/>
                  </a:lnTo>
                  <a:lnTo>
                    <a:pt x="11" y="106"/>
                  </a:lnTo>
                  <a:lnTo>
                    <a:pt x="19" y="105"/>
                  </a:lnTo>
                  <a:lnTo>
                    <a:pt x="0" y="65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706"/>
            <p:cNvSpPr/>
            <p:nvPr/>
          </p:nvSpPr>
          <p:spPr bwMode="auto">
            <a:xfrm>
              <a:off x="7466013" y="3322638"/>
              <a:ext cx="39688" cy="168275"/>
            </a:xfrm>
            <a:custGeom>
              <a:avLst/>
              <a:gdLst>
                <a:gd name="T0" fmla="*/ 0 w 25"/>
                <a:gd name="T1" fmla="*/ 0 h 106"/>
                <a:gd name="T2" fmla="*/ 2 w 25"/>
                <a:gd name="T3" fmla="*/ 0 h 106"/>
                <a:gd name="T4" fmla="*/ 2 w 25"/>
                <a:gd name="T5" fmla="*/ 64 h 106"/>
                <a:gd name="T6" fmla="*/ 25 w 25"/>
                <a:gd name="T7" fmla="*/ 100 h 106"/>
                <a:gd name="T8" fmla="*/ 12 w 25"/>
                <a:gd name="T9" fmla="*/ 106 h 106"/>
                <a:gd name="T10" fmla="*/ 10 w 25"/>
                <a:gd name="T11" fmla="*/ 104 h 106"/>
                <a:gd name="T12" fmla="*/ 19 w 25"/>
                <a:gd name="T13" fmla="*/ 98 h 106"/>
                <a:gd name="T14" fmla="*/ 0 w 25"/>
                <a:gd name="T15" fmla="*/ 66 h 106"/>
                <a:gd name="T16" fmla="*/ 0 w 25"/>
                <a:gd name="T1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6">
                  <a:moveTo>
                    <a:pt x="0" y="0"/>
                  </a:moveTo>
                  <a:lnTo>
                    <a:pt x="2" y="0"/>
                  </a:lnTo>
                  <a:lnTo>
                    <a:pt x="2" y="64"/>
                  </a:lnTo>
                  <a:lnTo>
                    <a:pt x="25" y="100"/>
                  </a:lnTo>
                  <a:lnTo>
                    <a:pt x="12" y="106"/>
                  </a:lnTo>
                  <a:lnTo>
                    <a:pt x="10" y="104"/>
                  </a:lnTo>
                  <a:lnTo>
                    <a:pt x="19" y="98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707"/>
            <p:cNvSpPr>
              <a:spLocks noEditPoints="1"/>
            </p:cNvSpPr>
            <p:nvPr/>
          </p:nvSpPr>
          <p:spPr bwMode="auto">
            <a:xfrm>
              <a:off x="7464426" y="3321051"/>
              <a:ext cx="42863" cy="173038"/>
            </a:xfrm>
            <a:custGeom>
              <a:avLst/>
              <a:gdLst>
                <a:gd name="T0" fmla="*/ 23 w 27"/>
                <a:gd name="T1" fmla="*/ 101 h 109"/>
                <a:gd name="T2" fmla="*/ 14 w 27"/>
                <a:gd name="T3" fmla="*/ 105 h 109"/>
                <a:gd name="T4" fmla="*/ 14 w 27"/>
                <a:gd name="T5" fmla="*/ 105 h 109"/>
                <a:gd name="T6" fmla="*/ 23 w 27"/>
                <a:gd name="T7" fmla="*/ 101 h 109"/>
                <a:gd name="T8" fmla="*/ 23 w 27"/>
                <a:gd name="T9" fmla="*/ 101 h 109"/>
                <a:gd name="T10" fmla="*/ 0 w 27"/>
                <a:gd name="T11" fmla="*/ 0 h 109"/>
                <a:gd name="T12" fmla="*/ 5 w 27"/>
                <a:gd name="T13" fmla="*/ 0 h 109"/>
                <a:gd name="T14" fmla="*/ 5 w 27"/>
                <a:gd name="T15" fmla="*/ 65 h 109"/>
                <a:gd name="T16" fmla="*/ 27 w 27"/>
                <a:gd name="T17" fmla="*/ 102 h 109"/>
                <a:gd name="T18" fmla="*/ 13 w 27"/>
                <a:gd name="T19" fmla="*/ 109 h 109"/>
                <a:gd name="T20" fmla="*/ 10 w 27"/>
                <a:gd name="T21" fmla="*/ 105 h 109"/>
                <a:gd name="T22" fmla="*/ 10 w 27"/>
                <a:gd name="T23" fmla="*/ 103 h 109"/>
                <a:gd name="T24" fmla="*/ 19 w 27"/>
                <a:gd name="T25" fmla="*/ 99 h 109"/>
                <a:gd name="T26" fmla="*/ 0 w 27"/>
                <a:gd name="T27" fmla="*/ 67 h 109"/>
                <a:gd name="T28" fmla="*/ 0 w 27"/>
                <a:gd name="T2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109">
                  <a:moveTo>
                    <a:pt x="23" y="101"/>
                  </a:moveTo>
                  <a:lnTo>
                    <a:pt x="14" y="105"/>
                  </a:lnTo>
                  <a:lnTo>
                    <a:pt x="14" y="105"/>
                  </a:lnTo>
                  <a:lnTo>
                    <a:pt x="23" y="101"/>
                  </a:lnTo>
                  <a:lnTo>
                    <a:pt x="23" y="101"/>
                  </a:lnTo>
                  <a:close/>
                  <a:moveTo>
                    <a:pt x="0" y="0"/>
                  </a:moveTo>
                  <a:lnTo>
                    <a:pt x="5" y="0"/>
                  </a:lnTo>
                  <a:lnTo>
                    <a:pt x="5" y="65"/>
                  </a:lnTo>
                  <a:lnTo>
                    <a:pt x="27" y="102"/>
                  </a:lnTo>
                  <a:lnTo>
                    <a:pt x="13" y="109"/>
                  </a:lnTo>
                  <a:lnTo>
                    <a:pt x="10" y="105"/>
                  </a:lnTo>
                  <a:lnTo>
                    <a:pt x="10" y="103"/>
                  </a:lnTo>
                  <a:lnTo>
                    <a:pt x="19" y="99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6355080" y="3093887"/>
            <a:ext cx="2150881" cy="3326751"/>
            <a:chOff x="6875463" y="580231"/>
            <a:chExt cx="407988" cy="63103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1" name="Freeform 2221"/>
            <p:cNvSpPr/>
            <p:nvPr/>
          </p:nvSpPr>
          <p:spPr bwMode="auto">
            <a:xfrm>
              <a:off x="7105651" y="619125"/>
              <a:ext cx="168275" cy="173038"/>
            </a:xfrm>
            <a:custGeom>
              <a:avLst/>
              <a:gdLst>
                <a:gd name="T0" fmla="*/ 105 w 106"/>
                <a:gd name="T1" fmla="*/ 0 h 109"/>
                <a:gd name="T2" fmla="*/ 105 w 106"/>
                <a:gd name="T3" fmla="*/ 1 h 109"/>
                <a:gd name="T4" fmla="*/ 106 w 106"/>
                <a:gd name="T5" fmla="*/ 1 h 109"/>
                <a:gd name="T6" fmla="*/ 106 w 106"/>
                <a:gd name="T7" fmla="*/ 3 h 109"/>
                <a:gd name="T8" fmla="*/ 91 w 106"/>
                <a:gd name="T9" fmla="*/ 22 h 109"/>
                <a:gd name="T10" fmla="*/ 3 w 106"/>
                <a:gd name="T11" fmla="*/ 109 h 109"/>
                <a:gd name="T12" fmla="*/ 2 w 106"/>
                <a:gd name="T13" fmla="*/ 109 h 109"/>
                <a:gd name="T14" fmla="*/ 0 w 106"/>
                <a:gd name="T15" fmla="*/ 109 h 109"/>
                <a:gd name="T16" fmla="*/ 0 w 106"/>
                <a:gd name="T17" fmla="*/ 107 h 109"/>
                <a:gd name="T18" fmla="*/ 0 w 106"/>
                <a:gd name="T19" fmla="*/ 106 h 109"/>
                <a:gd name="T20" fmla="*/ 88 w 106"/>
                <a:gd name="T21" fmla="*/ 20 h 109"/>
                <a:gd name="T22" fmla="*/ 104 w 106"/>
                <a:gd name="T23" fmla="*/ 1 h 109"/>
                <a:gd name="T24" fmla="*/ 104 w 106"/>
                <a:gd name="T25" fmla="*/ 1 h 109"/>
                <a:gd name="T26" fmla="*/ 105 w 106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09">
                  <a:moveTo>
                    <a:pt x="105" y="0"/>
                  </a:moveTo>
                  <a:lnTo>
                    <a:pt x="105" y="1"/>
                  </a:lnTo>
                  <a:lnTo>
                    <a:pt x="106" y="1"/>
                  </a:lnTo>
                  <a:lnTo>
                    <a:pt x="106" y="3"/>
                  </a:lnTo>
                  <a:lnTo>
                    <a:pt x="91" y="22"/>
                  </a:lnTo>
                  <a:lnTo>
                    <a:pt x="3" y="109"/>
                  </a:lnTo>
                  <a:lnTo>
                    <a:pt x="2" y="109"/>
                  </a:lnTo>
                  <a:lnTo>
                    <a:pt x="0" y="109"/>
                  </a:lnTo>
                  <a:lnTo>
                    <a:pt x="0" y="107"/>
                  </a:lnTo>
                  <a:lnTo>
                    <a:pt x="0" y="106"/>
                  </a:lnTo>
                  <a:lnTo>
                    <a:pt x="88" y="20"/>
                  </a:lnTo>
                  <a:lnTo>
                    <a:pt x="104" y="1"/>
                  </a:lnTo>
                  <a:lnTo>
                    <a:pt x="104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222"/>
            <p:cNvSpPr/>
            <p:nvPr/>
          </p:nvSpPr>
          <p:spPr bwMode="auto">
            <a:xfrm>
              <a:off x="7102476" y="612775"/>
              <a:ext cx="174625" cy="180975"/>
            </a:xfrm>
            <a:custGeom>
              <a:avLst/>
              <a:gdLst>
                <a:gd name="T0" fmla="*/ 107 w 110"/>
                <a:gd name="T1" fmla="*/ 0 h 114"/>
                <a:gd name="T2" fmla="*/ 107 w 110"/>
                <a:gd name="T3" fmla="*/ 3 h 114"/>
                <a:gd name="T4" fmla="*/ 108 w 110"/>
                <a:gd name="T5" fmla="*/ 4 h 114"/>
                <a:gd name="T6" fmla="*/ 110 w 110"/>
                <a:gd name="T7" fmla="*/ 5 h 114"/>
                <a:gd name="T8" fmla="*/ 110 w 110"/>
                <a:gd name="T9" fmla="*/ 7 h 114"/>
                <a:gd name="T10" fmla="*/ 108 w 110"/>
                <a:gd name="T11" fmla="*/ 8 h 114"/>
                <a:gd name="T12" fmla="*/ 94 w 110"/>
                <a:gd name="T13" fmla="*/ 28 h 114"/>
                <a:gd name="T14" fmla="*/ 5 w 110"/>
                <a:gd name="T15" fmla="*/ 114 h 114"/>
                <a:gd name="T16" fmla="*/ 5 w 110"/>
                <a:gd name="T17" fmla="*/ 114 h 114"/>
                <a:gd name="T18" fmla="*/ 4 w 110"/>
                <a:gd name="T19" fmla="*/ 114 h 114"/>
                <a:gd name="T20" fmla="*/ 4 w 110"/>
                <a:gd name="T21" fmla="*/ 114 h 114"/>
                <a:gd name="T22" fmla="*/ 2 w 110"/>
                <a:gd name="T23" fmla="*/ 114 h 114"/>
                <a:gd name="T24" fmla="*/ 1 w 110"/>
                <a:gd name="T25" fmla="*/ 114 h 114"/>
                <a:gd name="T26" fmla="*/ 2 w 110"/>
                <a:gd name="T27" fmla="*/ 113 h 114"/>
                <a:gd name="T28" fmla="*/ 1 w 110"/>
                <a:gd name="T29" fmla="*/ 114 h 114"/>
                <a:gd name="T30" fmla="*/ 1 w 110"/>
                <a:gd name="T31" fmla="*/ 113 h 114"/>
                <a:gd name="T32" fmla="*/ 0 w 110"/>
                <a:gd name="T33" fmla="*/ 111 h 114"/>
                <a:gd name="T34" fmla="*/ 1 w 110"/>
                <a:gd name="T35" fmla="*/ 110 h 114"/>
                <a:gd name="T36" fmla="*/ 1 w 110"/>
                <a:gd name="T37" fmla="*/ 109 h 114"/>
                <a:gd name="T38" fmla="*/ 89 w 110"/>
                <a:gd name="T39" fmla="*/ 24 h 114"/>
                <a:gd name="T40" fmla="*/ 107 w 110"/>
                <a:gd name="T4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14">
                  <a:moveTo>
                    <a:pt x="107" y="0"/>
                  </a:moveTo>
                  <a:lnTo>
                    <a:pt x="107" y="3"/>
                  </a:lnTo>
                  <a:lnTo>
                    <a:pt x="108" y="4"/>
                  </a:lnTo>
                  <a:lnTo>
                    <a:pt x="110" y="5"/>
                  </a:lnTo>
                  <a:lnTo>
                    <a:pt x="110" y="7"/>
                  </a:lnTo>
                  <a:lnTo>
                    <a:pt x="108" y="8"/>
                  </a:lnTo>
                  <a:lnTo>
                    <a:pt x="94" y="28"/>
                  </a:lnTo>
                  <a:lnTo>
                    <a:pt x="5" y="114"/>
                  </a:lnTo>
                  <a:lnTo>
                    <a:pt x="5" y="114"/>
                  </a:lnTo>
                  <a:lnTo>
                    <a:pt x="4" y="114"/>
                  </a:lnTo>
                  <a:lnTo>
                    <a:pt x="4" y="114"/>
                  </a:lnTo>
                  <a:lnTo>
                    <a:pt x="2" y="114"/>
                  </a:lnTo>
                  <a:lnTo>
                    <a:pt x="1" y="114"/>
                  </a:lnTo>
                  <a:lnTo>
                    <a:pt x="2" y="113"/>
                  </a:lnTo>
                  <a:lnTo>
                    <a:pt x="1" y="114"/>
                  </a:lnTo>
                  <a:lnTo>
                    <a:pt x="1" y="113"/>
                  </a:lnTo>
                  <a:lnTo>
                    <a:pt x="0" y="111"/>
                  </a:lnTo>
                  <a:lnTo>
                    <a:pt x="1" y="110"/>
                  </a:lnTo>
                  <a:lnTo>
                    <a:pt x="1" y="109"/>
                  </a:lnTo>
                  <a:lnTo>
                    <a:pt x="89" y="24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223"/>
            <p:cNvSpPr/>
            <p:nvPr/>
          </p:nvSpPr>
          <p:spPr bwMode="auto">
            <a:xfrm>
              <a:off x="7246938" y="631825"/>
              <a:ext cx="31750" cy="20638"/>
            </a:xfrm>
            <a:custGeom>
              <a:avLst/>
              <a:gdLst>
                <a:gd name="T0" fmla="*/ 19 w 20"/>
                <a:gd name="T1" fmla="*/ 0 h 13"/>
                <a:gd name="T2" fmla="*/ 20 w 20"/>
                <a:gd name="T3" fmla="*/ 1 h 13"/>
                <a:gd name="T4" fmla="*/ 20 w 20"/>
                <a:gd name="T5" fmla="*/ 3 h 13"/>
                <a:gd name="T6" fmla="*/ 20 w 20"/>
                <a:gd name="T7" fmla="*/ 3 h 13"/>
                <a:gd name="T8" fmla="*/ 12 w 20"/>
                <a:gd name="T9" fmla="*/ 8 h 13"/>
                <a:gd name="T10" fmla="*/ 19 w 20"/>
                <a:gd name="T11" fmla="*/ 5 h 13"/>
                <a:gd name="T12" fmla="*/ 19 w 20"/>
                <a:gd name="T13" fmla="*/ 5 h 13"/>
                <a:gd name="T14" fmla="*/ 20 w 20"/>
                <a:gd name="T15" fmla="*/ 5 h 13"/>
                <a:gd name="T16" fmla="*/ 20 w 20"/>
                <a:gd name="T17" fmla="*/ 7 h 13"/>
                <a:gd name="T18" fmla="*/ 20 w 20"/>
                <a:gd name="T19" fmla="*/ 8 h 13"/>
                <a:gd name="T20" fmla="*/ 19 w 20"/>
                <a:gd name="T21" fmla="*/ 8 h 13"/>
                <a:gd name="T22" fmla="*/ 2 w 20"/>
                <a:gd name="T23" fmla="*/ 13 h 13"/>
                <a:gd name="T24" fmla="*/ 0 w 20"/>
                <a:gd name="T25" fmla="*/ 10 h 13"/>
                <a:gd name="T26" fmla="*/ 17 w 20"/>
                <a:gd name="T27" fmla="*/ 0 h 13"/>
                <a:gd name="T28" fmla="*/ 19 w 20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3">
                  <a:moveTo>
                    <a:pt x="19" y="0"/>
                  </a:move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12" y="8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19" y="8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224"/>
            <p:cNvSpPr>
              <a:spLocks noEditPoints="1"/>
            </p:cNvSpPr>
            <p:nvPr/>
          </p:nvSpPr>
          <p:spPr bwMode="auto">
            <a:xfrm>
              <a:off x="7245351" y="630238"/>
              <a:ext cx="34925" cy="26988"/>
            </a:xfrm>
            <a:custGeom>
              <a:avLst/>
              <a:gdLst>
                <a:gd name="T0" fmla="*/ 12 w 22"/>
                <a:gd name="T1" fmla="*/ 8 h 17"/>
                <a:gd name="T2" fmla="*/ 4 w 22"/>
                <a:gd name="T3" fmla="*/ 13 h 17"/>
                <a:gd name="T4" fmla="*/ 4 w 22"/>
                <a:gd name="T5" fmla="*/ 13 h 17"/>
                <a:gd name="T6" fmla="*/ 13 w 22"/>
                <a:gd name="T7" fmla="*/ 10 h 17"/>
                <a:gd name="T8" fmla="*/ 12 w 22"/>
                <a:gd name="T9" fmla="*/ 8 h 17"/>
                <a:gd name="T10" fmla="*/ 20 w 22"/>
                <a:gd name="T11" fmla="*/ 0 h 17"/>
                <a:gd name="T12" fmla="*/ 21 w 22"/>
                <a:gd name="T13" fmla="*/ 0 h 17"/>
                <a:gd name="T14" fmla="*/ 22 w 22"/>
                <a:gd name="T15" fmla="*/ 1 h 17"/>
                <a:gd name="T16" fmla="*/ 22 w 22"/>
                <a:gd name="T17" fmla="*/ 2 h 17"/>
                <a:gd name="T18" fmla="*/ 22 w 22"/>
                <a:gd name="T19" fmla="*/ 4 h 17"/>
                <a:gd name="T20" fmla="*/ 21 w 22"/>
                <a:gd name="T21" fmla="*/ 5 h 17"/>
                <a:gd name="T22" fmla="*/ 21 w 22"/>
                <a:gd name="T23" fmla="*/ 5 h 17"/>
                <a:gd name="T24" fmla="*/ 22 w 22"/>
                <a:gd name="T25" fmla="*/ 8 h 17"/>
                <a:gd name="T26" fmla="*/ 22 w 22"/>
                <a:gd name="T27" fmla="*/ 8 h 17"/>
                <a:gd name="T28" fmla="*/ 22 w 22"/>
                <a:gd name="T29" fmla="*/ 10 h 17"/>
                <a:gd name="T30" fmla="*/ 21 w 22"/>
                <a:gd name="T31" fmla="*/ 10 h 17"/>
                <a:gd name="T32" fmla="*/ 1 w 22"/>
                <a:gd name="T33" fmla="*/ 17 h 17"/>
                <a:gd name="T34" fmla="*/ 1 w 22"/>
                <a:gd name="T35" fmla="*/ 15 h 17"/>
                <a:gd name="T36" fmla="*/ 0 w 22"/>
                <a:gd name="T37" fmla="*/ 13 h 17"/>
                <a:gd name="T38" fmla="*/ 0 w 22"/>
                <a:gd name="T39" fmla="*/ 11 h 17"/>
                <a:gd name="T40" fmla="*/ 18 w 22"/>
                <a:gd name="T41" fmla="*/ 0 h 17"/>
                <a:gd name="T42" fmla="*/ 20 w 22"/>
                <a:gd name="T4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17">
                  <a:moveTo>
                    <a:pt x="12" y="8"/>
                  </a:moveTo>
                  <a:lnTo>
                    <a:pt x="4" y="13"/>
                  </a:lnTo>
                  <a:lnTo>
                    <a:pt x="4" y="13"/>
                  </a:lnTo>
                  <a:lnTo>
                    <a:pt x="13" y="10"/>
                  </a:lnTo>
                  <a:lnTo>
                    <a:pt x="12" y="8"/>
                  </a:lnTo>
                  <a:close/>
                  <a:moveTo>
                    <a:pt x="20" y="0"/>
                  </a:moveTo>
                  <a:lnTo>
                    <a:pt x="21" y="0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225"/>
            <p:cNvSpPr/>
            <p:nvPr/>
          </p:nvSpPr>
          <p:spPr bwMode="auto">
            <a:xfrm>
              <a:off x="7246938" y="647700"/>
              <a:ext cx="33338" cy="6350"/>
            </a:xfrm>
            <a:custGeom>
              <a:avLst/>
              <a:gdLst>
                <a:gd name="T0" fmla="*/ 20 w 21"/>
                <a:gd name="T1" fmla="*/ 0 h 4"/>
                <a:gd name="T2" fmla="*/ 21 w 21"/>
                <a:gd name="T3" fmla="*/ 0 h 4"/>
                <a:gd name="T4" fmla="*/ 21 w 21"/>
                <a:gd name="T5" fmla="*/ 2 h 4"/>
                <a:gd name="T6" fmla="*/ 21 w 21"/>
                <a:gd name="T7" fmla="*/ 3 h 4"/>
                <a:gd name="T8" fmla="*/ 20 w 21"/>
                <a:gd name="T9" fmla="*/ 3 h 4"/>
                <a:gd name="T10" fmla="*/ 2 w 21"/>
                <a:gd name="T11" fmla="*/ 4 h 4"/>
                <a:gd name="T12" fmla="*/ 2 w 21"/>
                <a:gd name="T13" fmla="*/ 4 h 4"/>
                <a:gd name="T14" fmla="*/ 0 w 21"/>
                <a:gd name="T15" fmla="*/ 4 h 4"/>
                <a:gd name="T16" fmla="*/ 0 w 21"/>
                <a:gd name="T17" fmla="*/ 3 h 4"/>
                <a:gd name="T18" fmla="*/ 0 w 21"/>
                <a:gd name="T19" fmla="*/ 2 h 4"/>
                <a:gd name="T20" fmla="*/ 2 w 21"/>
                <a:gd name="T21" fmla="*/ 2 h 4"/>
                <a:gd name="T22" fmla="*/ 20 w 21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">
                  <a:moveTo>
                    <a:pt x="20" y="0"/>
                  </a:moveTo>
                  <a:lnTo>
                    <a:pt x="21" y="0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0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226"/>
            <p:cNvSpPr>
              <a:spLocks noEditPoints="1"/>
            </p:cNvSpPr>
            <p:nvPr/>
          </p:nvSpPr>
          <p:spPr bwMode="auto">
            <a:xfrm>
              <a:off x="7245351" y="646113"/>
              <a:ext cx="38100" cy="11113"/>
            </a:xfrm>
            <a:custGeom>
              <a:avLst/>
              <a:gdLst>
                <a:gd name="T0" fmla="*/ 3 w 24"/>
                <a:gd name="T1" fmla="*/ 4 h 7"/>
                <a:gd name="T2" fmla="*/ 1 w 24"/>
                <a:gd name="T3" fmla="*/ 4 h 7"/>
                <a:gd name="T4" fmla="*/ 3 w 24"/>
                <a:gd name="T5" fmla="*/ 4 h 7"/>
                <a:gd name="T6" fmla="*/ 3 w 24"/>
                <a:gd name="T7" fmla="*/ 4 h 7"/>
                <a:gd name="T8" fmla="*/ 3 w 24"/>
                <a:gd name="T9" fmla="*/ 4 h 7"/>
                <a:gd name="T10" fmla="*/ 21 w 24"/>
                <a:gd name="T11" fmla="*/ 0 h 7"/>
                <a:gd name="T12" fmla="*/ 24 w 24"/>
                <a:gd name="T13" fmla="*/ 0 h 7"/>
                <a:gd name="T14" fmla="*/ 24 w 24"/>
                <a:gd name="T15" fmla="*/ 3 h 7"/>
                <a:gd name="T16" fmla="*/ 24 w 24"/>
                <a:gd name="T17" fmla="*/ 3 h 7"/>
                <a:gd name="T18" fmla="*/ 24 w 24"/>
                <a:gd name="T19" fmla="*/ 5 h 7"/>
                <a:gd name="T20" fmla="*/ 21 w 24"/>
                <a:gd name="T21" fmla="*/ 5 h 7"/>
                <a:gd name="T22" fmla="*/ 3 w 24"/>
                <a:gd name="T23" fmla="*/ 7 h 7"/>
                <a:gd name="T24" fmla="*/ 3 w 24"/>
                <a:gd name="T25" fmla="*/ 7 h 7"/>
                <a:gd name="T26" fmla="*/ 0 w 24"/>
                <a:gd name="T27" fmla="*/ 7 h 7"/>
                <a:gd name="T28" fmla="*/ 0 w 24"/>
                <a:gd name="T29" fmla="*/ 4 h 7"/>
                <a:gd name="T30" fmla="*/ 0 w 24"/>
                <a:gd name="T31" fmla="*/ 4 h 7"/>
                <a:gd name="T32" fmla="*/ 0 w 24"/>
                <a:gd name="T33" fmla="*/ 4 h 7"/>
                <a:gd name="T34" fmla="*/ 0 w 24"/>
                <a:gd name="T35" fmla="*/ 1 h 7"/>
                <a:gd name="T36" fmla="*/ 3 w 24"/>
                <a:gd name="T37" fmla="*/ 1 h 7"/>
                <a:gd name="T38" fmla="*/ 21 w 24"/>
                <a:gd name="T39" fmla="*/ 0 h 7"/>
                <a:gd name="T40" fmla="*/ 21 w 24"/>
                <a:gd name="T4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7">
                  <a:moveTo>
                    <a:pt x="3" y="4"/>
                  </a:moveTo>
                  <a:lnTo>
                    <a:pt x="1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close/>
                  <a:moveTo>
                    <a:pt x="21" y="0"/>
                  </a:moveTo>
                  <a:lnTo>
                    <a:pt x="24" y="0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3" y="1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227"/>
            <p:cNvSpPr/>
            <p:nvPr/>
          </p:nvSpPr>
          <p:spPr bwMode="auto">
            <a:xfrm>
              <a:off x="6880226" y="623888"/>
              <a:ext cx="150813" cy="176213"/>
            </a:xfrm>
            <a:custGeom>
              <a:avLst/>
              <a:gdLst>
                <a:gd name="T0" fmla="*/ 1 w 95"/>
                <a:gd name="T1" fmla="*/ 0 h 111"/>
                <a:gd name="T2" fmla="*/ 17 w 95"/>
                <a:gd name="T3" fmla="*/ 5 h 111"/>
                <a:gd name="T4" fmla="*/ 17 w 95"/>
                <a:gd name="T5" fmla="*/ 6 h 111"/>
                <a:gd name="T6" fmla="*/ 19 w 95"/>
                <a:gd name="T7" fmla="*/ 8 h 111"/>
                <a:gd name="T8" fmla="*/ 23 w 95"/>
                <a:gd name="T9" fmla="*/ 15 h 111"/>
                <a:gd name="T10" fmla="*/ 31 w 95"/>
                <a:gd name="T11" fmla="*/ 25 h 111"/>
                <a:gd name="T12" fmla="*/ 39 w 95"/>
                <a:gd name="T13" fmla="*/ 38 h 111"/>
                <a:gd name="T14" fmla="*/ 49 w 95"/>
                <a:gd name="T15" fmla="*/ 51 h 111"/>
                <a:gd name="T16" fmla="*/ 60 w 95"/>
                <a:gd name="T17" fmla="*/ 65 h 111"/>
                <a:gd name="T18" fmla="*/ 70 w 95"/>
                <a:gd name="T19" fmla="*/ 78 h 111"/>
                <a:gd name="T20" fmla="*/ 79 w 95"/>
                <a:gd name="T21" fmla="*/ 91 h 111"/>
                <a:gd name="T22" fmla="*/ 83 w 95"/>
                <a:gd name="T23" fmla="*/ 95 h 111"/>
                <a:gd name="T24" fmla="*/ 86 w 95"/>
                <a:gd name="T25" fmla="*/ 99 h 111"/>
                <a:gd name="T26" fmla="*/ 89 w 95"/>
                <a:gd name="T27" fmla="*/ 103 h 111"/>
                <a:gd name="T28" fmla="*/ 91 w 95"/>
                <a:gd name="T29" fmla="*/ 106 h 111"/>
                <a:gd name="T30" fmla="*/ 93 w 95"/>
                <a:gd name="T31" fmla="*/ 107 h 111"/>
                <a:gd name="T32" fmla="*/ 94 w 95"/>
                <a:gd name="T33" fmla="*/ 108 h 111"/>
                <a:gd name="T34" fmla="*/ 94 w 95"/>
                <a:gd name="T35" fmla="*/ 108 h 111"/>
                <a:gd name="T36" fmla="*/ 95 w 95"/>
                <a:gd name="T37" fmla="*/ 110 h 111"/>
                <a:gd name="T38" fmla="*/ 95 w 95"/>
                <a:gd name="T39" fmla="*/ 110 h 111"/>
                <a:gd name="T40" fmla="*/ 95 w 95"/>
                <a:gd name="T41" fmla="*/ 111 h 111"/>
                <a:gd name="T42" fmla="*/ 94 w 95"/>
                <a:gd name="T43" fmla="*/ 111 h 111"/>
                <a:gd name="T44" fmla="*/ 94 w 95"/>
                <a:gd name="T45" fmla="*/ 111 h 111"/>
                <a:gd name="T46" fmla="*/ 91 w 95"/>
                <a:gd name="T47" fmla="*/ 111 h 111"/>
                <a:gd name="T48" fmla="*/ 90 w 95"/>
                <a:gd name="T49" fmla="*/ 108 h 111"/>
                <a:gd name="T50" fmla="*/ 87 w 95"/>
                <a:gd name="T51" fmla="*/ 106 h 111"/>
                <a:gd name="T52" fmla="*/ 85 w 95"/>
                <a:gd name="T53" fmla="*/ 103 h 111"/>
                <a:gd name="T54" fmla="*/ 82 w 95"/>
                <a:gd name="T55" fmla="*/ 99 h 111"/>
                <a:gd name="T56" fmla="*/ 78 w 95"/>
                <a:gd name="T57" fmla="*/ 94 h 111"/>
                <a:gd name="T58" fmla="*/ 65 w 95"/>
                <a:gd name="T59" fmla="*/ 77 h 111"/>
                <a:gd name="T60" fmla="*/ 52 w 95"/>
                <a:gd name="T61" fmla="*/ 59 h 111"/>
                <a:gd name="T62" fmla="*/ 41 w 95"/>
                <a:gd name="T63" fmla="*/ 44 h 111"/>
                <a:gd name="T64" fmla="*/ 31 w 95"/>
                <a:gd name="T65" fmla="*/ 31 h 111"/>
                <a:gd name="T66" fmla="*/ 23 w 95"/>
                <a:gd name="T67" fmla="*/ 21 h 111"/>
                <a:gd name="T68" fmla="*/ 18 w 95"/>
                <a:gd name="T69" fmla="*/ 12 h 111"/>
                <a:gd name="T70" fmla="*/ 15 w 95"/>
                <a:gd name="T71" fmla="*/ 8 h 111"/>
                <a:gd name="T72" fmla="*/ 0 w 95"/>
                <a:gd name="T73" fmla="*/ 2 h 111"/>
                <a:gd name="T74" fmla="*/ 0 w 95"/>
                <a:gd name="T75" fmla="*/ 1 h 111"/>
                <a:gd name="T76" fmla="*/ 0 w 95"/>
                <a:gd name="T77" fmla="*/ 1 h 111"/>
                <a:gd name="T78" fmla="*/ 0 w 95"/>
                <a:gd name="T79" fmla="*/ 0 h 111"/>
                <a:gd name="T80" fmla="*/ 1 w 95"/>
                <a:gd name="T8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" h="111">
                  <a:moveTo>
                    <a:pt x="1" y="0"/>
                  </a:moveTo>
                  <a:lnTo>
                    <a:pt x="17" y="5"/>
                  </a:lnTo>
                  <a:lnTo>
                    <a:pt x="17" y="6"/>
                  </a:lnTo>
                  <a:lnTo>
                    <a:pt x="19" y="8"/>
                  </a:lnTo>
                  <a:lnTo>
                    <a:pt x="23" y="15"/>
                  </a:lnTo>
                  <a:lnTo>
                    <a:pt x="31" y="25"/>
                  </a:lnTo>
                  <a:lnTo>
                    <a:pt x="39" y="38"/>
                  </a:lnTo>
                  <a:lnTo>
                    <a:pt x="49" y="51"/>
                  </a:lnTo>
                  <a:lnTo>
                    <a:pt x="60" y="65"/>
                  </a:lnTo>
                  <a:lnTo>
                    <a:pt x="70" y="78"/>
                  </a:lnTo>
                  <a:lnTo>
                    <a:pt x="79" y="91"/>
                  </a:lnTo>
                  <a:lnTo>
                    <a:pt x="83" y="95"/>
                  </a:lnTo>
                  <a:lnTo>
                    <a:pt x="86" y="99"/>
                  </a:lnTo>
                  <a:lnTo>
                    <a:pt x="89" y="103"/>
                  </a:lnTo>
                  <a:lnTo>
                    <a:pt x="91" y="106"/>
                  </a:lnTo>
                  <a:lnTo>
                    <a:pt x="93" y="107"/>
                  </a:lnTo>
                  <a:lnTo>
                    <a:pt x="94" y="108"/>
                  </a:lnTo>
                  <a:lnTo>
                    <a:pt x="94" y="108"/>
                  </a:lnTo>
                  <a:lnTo>
                    <a:pt x="95" y="110"/>
                  </a:lnTo>
                  <a:lnTo>
                    <a:pt x="95" y="110"/>
                  </a:lnTo>
                  <a:lnTo>
                    <a:pt x="95" y="111"/>
                  </a:lnTo>
                  <a:lnTo>
                    <a:pt x="94" y="111"/>
                  </a:lnTo>
                  <a:lnTo>
                    <a:pt x="94" y="111"/>
                  </a:lnTo>
                  <a:lnTo>
                    <a:pt x="91" y="111"/>
                  </a:lnTo>
                  <a:lnTo>
                    <a:pt x="90" y="108"/>
                  </a:lnTo>
                  <a:lnTo>
                    <a:pt x="87" y="106"/>
                  </a:lnTo>
                  <a:lnTo>
                    <a:pt x="85" y="103"/>
                  </a:lnTo>
                  <a:lnTo>
                    <a:pt x="82" y="99"/>
                  </a:lnTo>
                  <a:lnTo>
                    <a:pt x="78" y="94"/>
                  </a:lnTo>
                  <a:lnTo>
                    <a:pt x="65" y="77"/>
                  </a:lnTo>
                  <a:lnTo>
                    <a:pt x="52" y="59"/>
                  </a:lnTo>
                  <a:lnTo>
                    <a:pt x="41" y="44"/>
                  </a:lnTo>
                  <a:lnTo>
                    <a:pt x="31" y="31"/>
                  </a:lnTo>
                  <a:lnTo>
                    <a:pt x="23" y="21"/>
                  </a:lnTo>
                  <a:lnTo>
                    <a:pt x="18" y="12"/>
                  </a:lnTo>
                  <a:lnTo>
                    <a:pt x="15" y="8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228"/>
            <p:cNvSpPr/>
            <p:nvPr/>
          </p:nvSpPr>
          <p:spPr bwMode="auto">
            <a:xfrm>
              <a:off x="6875463" y="620713"/>
              <a:ext cx="157163" cy="184150"/>
            </a:xfrm>
            <a:custGeom>
              <a:avLst/>
              <a:gdLst>
                <a:gd name="T0" fmla="*/ 4 w 99"/>
                <a:gd name="T1" fmla="*/ 0 h 116"/>
                <a:gd name="T2" fmla="*/ 4 w 99"/>
                <a:gd name="T3" fmla="*/ 0 h 116"/>
                <a:gd name="T4" fmla="*/ 21 w 99"/>
                <a:gd name="T5" fmla="*/ 6 h 116"/>
                <a:gd name="T6" fmla="*/ 21 w 99"/>
                <a:gd name="T7" fmla="*/ 7 h 116"/>
                <a:gd name="T8" fmla="*/ 21 w 99"/>
                <a:gd name="T9" fmla="*/ 7 h 116"/>
                <a:gd name="T10" fmla="*/ 22 w 99"/>
                <a:gd name="T11" fmla="*/ 10 h 116"/>
                <a:gd name="T12" fmla="*/ 27 w 99"/>
                <a:gd name="T13" fmla="*/ 16 h 116"/>
                <a:gd name="T14" fmla="*/ 35 w 99"/>
                <a:gd name="T15" fmla="*/ 27 h 116"/>
                <a:gd name="T16" fmla="*/ 43 w 99"/>
                <a:gd name="T17" fmla="*/ 38 h 116"/>
                <a:gd name="T18" fmla="*/ 54 w 99"/>
                <a:gd name="T19" fmla="*/ 51 h 116"/>
                <a:gd name="T20" fmla="*/ 64 w 99"/>
                <a:gd name="T21" fmla="*/ 66 h 116"/>
                <a:gd name="T22" fmla="*/ 75 w 99"/>
                <a:gd name="T23" fmla="*/ 80 h 116"/>
                <a:gd name="T24" fmla="*/ 84 w 99"/>
                <a:gd name="T25" fmla="*/ 92 h 116"/>
                <a:gd name="T26" fmla="*/ 88 w 99"/>
                <a:gd name="T27" fmla="*/ 97 h 116"/>
                <a:gd name="T28" fmla="*/ 90 w 99"/>
                <a:gd name="T29" fmla="*/ 101 h 116"/>
                <a:gd name="T30" fmla="*/ 93 w 99"/>
                <a:gd name="T31" fmla="*/ 105 h 116"/>
                <a:gd name="T32" fmla="*/ 96 w 99"/>
                <a:gd name="T33" fmla="*/ 108 h 116"/>
                <a:gd name="T34" fmla="*/ 97 w 99"/>
                <a:gd name="T35" fmla="*/ 109 h 116"/>
                <a:gd name="T36" fmla="*/ 98 w 99"/>
                <a:gd name="T37" fmla="*/ 109 h 116"/>
                <a:gd name="T38" fmla="*/ 98 w 99"/>
                <a:gd name="T39" fmla="*/ 109 h 116"/>
                <a:gd name="T40" fmla="*/ 99 w 99"/>
                <a:gd name="T41" fmla="*/ 110 h 116"/>
                <a:gd name="T42" fmla="*/ 99 w 99"/>
                <a:gd name="T43" fmla="*/ 110 h 116"/>
                <a:gd name="T44" fmla="*/ 99 w 99"/>
                <a:gd name="T45" fmla="*/ 112 h 116"/>
                <a:gd name="T46" fmla="*/ 99 w 99"/>
                <a:gd name="T47" fmla="*/ 113 h 116"/>
                <a:gd name="T48" fmla="*/ 98 w 99"/>
                <a:gd name="T49" fmla="*/ 114 h 116"/>
                <a:gd name="T50" fmla="*/ 97 w 99"/>
                <a:gd name="T51" fmla="*/ 116 h 116"/>
                <a:gd name="T52" fmla="*/ 96 w 99"/>
                <a:gd name="T53" fmla="*/ 114 h 116"/>
                <a:gd name="T54" fmla="*/ 97 w 99"/>
                <a:gd name="T55" fmla="*/ 113 h 116"/>
                <a:gd name="T56" fmla="*/ 96 w 99"/>
                <a:gd name="T57" fmla="*/ 114 h 116"/>
                <a:gd name="T58" fmla="*/ 94 w 99"/>
                <a:gd name="T59" fmla="*/ 113 h 116"/>
                <a:gd name="T60" fmla="*/ 92 w 99"/>
                <a:gd name="T61" fmla="*/ 112 h 116"/>
                <a:gd name="T62" fmla="*/ 89 w 99"/>
                <a:gd name="T63" fmla="*/ 109 h 116"/>
                <a:gd name="T64" fmla="*/ 86 w 99"/>
                <a:gd name="T65" fmla="*/ 105 h 116"/>
                <a:gd name="T66" fmla="*/ 84 w 99"/>
                <a:gd name="T67" fmla="*/ 101 h 116"/>
                <a:gd name="T68" fmla="*/ 80 w 99"/>
                <a:gd name="T69" fmla="*/ 97 h 116"/>
                <a:gd name="T70" fmla="*/ 67 w 99"/>
                <a:gd name="T71" fmla="*/ 80 h 116"/>
                <a:gd name="T72" fmla="*/ 54 w 99"/>
                <a:gd name="T73" fmla="*/ 62 h 116"/>
                <a:gd name="T74" fmla="*/ 43 w 99"/>
                <a:gd name="T75" fmla="*/ 48 h 116"/>
                <a:gd name="T76" fmla="*/ 34 w 99"/>
                <a:gd name="T77" fmla="*/ 34 h 116"/>
                <a:gd name="T78" fmla="*/ 26 w 99"/>
                <a:gd name="T79" fmla="*/ 24 h 116"/>
                <a:gd name="T80" fmla="*/ 20 w 99"/>
                <a:gd name="T81" fmla="*/ 16 h 116"/>
                <a:gd name="T82" fmla="*/ 17 w 99"/>
                <a:gd name="T83" fmla="*/ 11 h 116"/>
                <a:gd name="T84" fmla="*/ 3 w 99"/>
                <a:gd name="T85" fmla="*/ 6 h 116"/>
                <a:gd name="T86" fmla="*/ 1 w 99"/>
                <a:gd name="T87" fmla="*/ 4 h 116"/>
                <a:gd name="T88" fmla="*/ 0 w 99"/>
                <a:gd name="T89" fmla="*/ 3 h 116"/>
                <a:gd name="T90" fmla="*/ 0 w 99"/>
                <a:gd name="T91" fmla="*/ 2 h 116"/>
                <a:gd name="T92" fmla="*/ 1 w 99"/>
                <a:gd name="T93" fmla="*/ 0 h 116"/>
                <a:gd name="T94" fmla="*/ 4 w 99"/>
                <a:gd name="T9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9" h="116">
                  <a:moveTo>
                    <a:pt x="4" y="0"/>
                  </a:moveTo>
                  <a:lnTo>
                    <a:pt x="4" y="0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35" y="27"/>
                  </a:lnTo>
                  <a:lnTo>
                    <a:pt x="43" y="38"/>
                  </a:lnTo>
                  <a:lnTo>
                    <a:pt x="54" y="51"/>
                  </a:lnTo>
                  <a:lnTo>
                    <a:pt x="64" y="66"/>
                  </a:lnTo>
                  <a:lnTo>
                    <a:pt x="75" y="80"/>
                  </a:lnTo>
                  <a:lnTo>
                    <a:pt x="84" y="92"/>
                  </a:lnTo>
                  <a:lnTo>
                    <a:pt x="88" y="97"/>
                  </a:lnTo>
                  <a:lnTo>
                    <a:pt x="90" y="101"/>
                  </a:lnTo>
                  <a:lnTo>
                    <a:pt x="93" y="105"/>
                  </a:lnTo>
                  <a:lnTo>
                    <a:pt x="96" y="108"/>
                  </a:lnTo>
                  <a:lnTo>
                    <a:pt x="97" y="109"/>
                  </a:lnTo>
                  <a:lnTo>
                    <a:pt x="98" y="109"/>
                  </a:lnTo>
                  <a:lnTo>
                    <a:pt x="98" y="109"/>
                  </a:lnTo>
                  <a:lnTo>
                    <a:pt x="99" y="110"/>
                  </a:lnTo>
                  <a:lnTo>
                    <a:pt x="99" y="110"/>
                  </a:lnTo>
                  <a:lnTo>
                    <a:pt x="99" y="112"/>
                  </a:lnTo>
                  <a:lnTo>
                    <a:pt x="99" y="113"/>
                  </a:lnTo>
                  <a:lnTo>
                    <a:pt x="98" y="114"/>
                  </a:lnTo>
                  <a:lnTo>
                    <a:pt x="97" y="116"/>
                  </a:lnTo>
                  <a:lnTo>
                    <a:pt x="96" y="114"/>
                  </a:lnTo>
                  <a:lnTo>
                    <a:pt x="97" y="113"/>
                  </a:lnTo>
                  <a:lnTo>
                    <a:pt x="96" y="114"/>
                  </a:lnTo>
                  <a:lnTo>
                    <a:pt x="94" y="113"/>
                  </a:lnTo>
                  <a:lnTo>
                    <a:pt x="92" y="112"/>
                  </a:lnTo>
                  <a:lnTo>
                    <a:pt x="89" y="109"/>
                  </a:lnTo>
                  <a:lnTo>
                    <a:pt x="86" y="105"/>
                  </a:lnTo>
                  <a:lnTo>
                    <a:pt x="84" y="101"/>
                  </a:lnTo>
                  <a:lnTo>
                    <a:pt x="80" y="97"/>
                  </a:lnTo>
                  <a:lnTo>
                    <a:pt x="67" y="80"/>
                  </a:lnTo>
                  <a:lnTo>
                    <a:pt x="54" y="62"/>
                  </a:lnTo>
                  <a:lnTo>
                    <a:pt x="43" y="48"/>
                  </a:lnTo>
                  <a:lnTo>
                    <a:pt x="34" y="34"/>
                  </a:lnTo>
                  <a:lnTo>
                    <a:pt x="26" y="24"/>
                  </a:lnTo>
                  <a:lnTo>
                    <a:pt x="20" y="16"/>
                  </a:lnTo>
                  <a:lnTo>
                    <a:pt x="17" y="11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229"/>
            <p:cNvSpPr/>
            <p:nvPr/>
          </p:nvSpPr>
          <p:spPr bwMode="auto">
            <a:xfrm>
              <a:off x="6889751" y="609600"/>
              <a:ext cx="17463" cy="33338"/>
            </a:xfrm>
            <a:custGeom>
              <a:avLst/>
              <a:gdLst>
                <a:gd name="T0" fmla="*/ 9 w 11"/>
                <a:gd name="T1" fmla="*/ 0 h 21"/>
                <a:gd name="T2" fmla="*/ 11 w 11"/>
                <a:gd name="T3" fmla="*/ 0 h 21"/>
                <a:gd name="T4" fmla="*/ 11 w 11"/>
                <a:gd name="T5" fmla="*/ 1 h 21"/>
                <a:gd name="T6" fmla="*/ 11 w 11"/>
                <a:gd name="T7" fmla="*/ 21 h 21"/>
                <a:gd name="T8" fmla="*/ 0 w 11"/>
                <a:gd name="T9" fmla="*/ 6 h 21"/>
                <a:gd name="T10" fmla="*/ 0 w 11"/>
                <a:gd name="T11" fmla="*/ 6 h 21"/>
                <a:gd name="T12" fmla="*/ 0 w 11"/>
                <a:gd name="T13" fmla="*/ 5 h 21"/>
                <a:gd name="T14" fmla="*/ 1 w 11"/>
                <a:gd name="T15" fmla="*/ 3 h 21"/>
                <a:gd name="T16" fmla="*/ 1 w 11"/>
                <a:gd name="T17" fmla="*/ 3 h 21"/>
                <a:gd name="T18" fmla="*/ 3 w 11"/>
                <a:gd name="T19" fmla="*/ 5 h 21"/>
                <a:gd name="T20" fmla="*/ 8 w 11"/>
                <a:gd name="T21" fmla="*/ 11 h 21"/>
                <a:gd name="T22" fmla="*/ 8 w 11"/>
                <a:gd name="T23" fmla="*/ 1 h 21"/>
                <a:gd name="T24" fmla="*/ 9 w 11"/>
                <a:gd name="T25" fmla="*/ 0 h 21"/>
                <a:gd name="T26" fmla="*/ 9 w 11"/>
                <a:gd name="T2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21">
                  <a:moveTo>
                    <a:pt x="9" y="0"/>
                  </a:moveTo>
                  <a:lnTo>
                    <a:pt x="11" y="0"/>
                  </a:lnTo>
                  <a:lnTo>
                    <a:pt x="11" y="1"/>
                  </a:lnTo>
                  <a:lnTo>
                    <a:pt x="1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8" y="11"/>
                  </a:lnTo>
                  <a:lnTo>
                    <a:pt x="8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230"/>
            <p:cNvSpPr/>
            <p:nvPr/>
          </p:nvSpPr>
          <p:spPr bwMode="auto">
            <a:xfrm>
              <a:off x="6886576" y="606425"/>
              <a:ext cx="23813" cy="41275"/>
            </a:xfrm>
            <a:custGeom>
              <a:avLst/>
              <a:gdLst>
                <a:gd name="T0" fmla="*/ 11 w 15"/>
                <a:gd name="T1" fmla="*/ 0 h 26"/>
                <a:gd name="T2" fmla="*/ 14 w 15"/>
                <a:gd name="T3" fmla="*/ 2 h 26"/>
                <a:gd name="T4" fmla="*/ 15 w 15"/>
                <a:gd name="T5" fmla="*/ 3 h 26"/>
                <a:gd name="T6" fmla="*/ 15 w 15"/>
                <a:gd name="T7" fmla="*/ 26 h 26"/>
                <a:gd name="T8" fmla="*/ 1 w 15"/>
                <a:gd name="T9" fmla="*/ 9 h 26"/>
                <a:gd name="T10" fmla="*/ 0 w 15"/>
                <a:gd name="T11" fmla="*/ 7 h 26"/>
                <a:gd name="T12" fmla="*/ 1 w 15"/>
                <a:gd name="T13" fmla="*/ 7 h 26"/>
                <a:gd name="T14" fmla="*/ 2 w 15"/>
                <a:gd name="T15" fmla="*/ 4 h 26"/>
                <a:gd name="T16" fmla="*/ 3 w 15"/>
                <a:gd name="T17" fmla="*/ 4 h 26"/>
                <a:gd name="T18" fmla="*/ 5 w 15"/>
                <a:gd name="T19" fmla="*/ 4 h 26"/>
                <a:gd name="T20" fmla="*/ 6 w 15"/>
                <a:gd name="T21" fmla="*/ 5 h 26"/>
                <a:gd name="T22" fmla="*/ 9 w 15"/>
                <a:gd name="T23" fmla="*/ 8 h 26"/>
                <a:gd name="T24" fmla="*/ 9 w 15"/>
                <a:gd name="T25" fmla="*/ 3 h 26"/>
                <a:gd name="T26" fmla="*/ 10 w 15"/>
                <a:gd name="T27" fmla="*/ 2 h 26"/>
                <a:gd name="T28" fmla="*/ 11 w 15"/>
                <a:gd name="T2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6">
                  <a:moveTo>
                    <a:pt x="11" y="0"/>
                  </a:moveTo>
                  <a:lnTo>
                    <a:pt x="14" y="2"/>
                  </a:lnTo>
                  <a:lnTo>
                    <a:pt x="15" y="3"/>
                  </a:lnTo>
                  <a:lnTo>
                    <a:pt x="15" y="26"/>
                  </a:lnTo>
                  <a:lnTo>
                    <a:pt x="1" y="9"/>
                  </a:lnTo>
                  <a:lnTo>
                    <a:pt x="0" y="7"/>
                  </a:lnTo>
                  <a:lnTo>
                    <a:pt x="1" y="7"/>
                  </a:lnTo>
                  <a:lnTo>
                    <a:pt x="2" y="4"/>
                  </a:lnTo>
                  <a:lnTo>
                    <a:pt x="3" y="4"/>
                  </a:lnTo>
                  <a:lnTo>
                    <a:pt x="5" y="4"/>
                  </a:lnTo>
                  <a:lnTo>
                    <a:pt x="6" y="5"/>
                  </a:lnTo>
                  <a:lnTo>
                    <a:pt x="9" y="8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231"/>
            <p:cNvSpPr/>
            <p:nvPr/>
          </p:nvSpPr>
          <p:spPr bwMode="auto">
            <a:xfrm>
              <a:off x="6883401" y="620713"/>
              <a:ext cx="23813" cy="11113"/>
            </a:xfrm>
            <a:custGeom>
              <a:avLst/>
              <a:gdLst>
                <a:gd name="T0" fmla="*/ 2 w 15"/>
                <a:gd name="T1" fmla="*/ 0 h 7"/>
                <a:gd name="T2" fmla="*/ 15 w 15"/>
                <a:gd name="T3" fmla="*/ 4 h 7"/>
                <a:gd name="T4" fmla="*/ 15 w 15"/>
                <a:gd name="T5" fmla="*/ 6 h 7"/>
                <a:gd name="T6" fmla="*/ 15 w 15"/>
                <a:gd name="T7" fmla="*/ 7 h 7"/>
                <a:gd name="T8" fmla="*/ 15 w 15"/>
                <a:gd name="T9" fmla="*/ 7 h 7"/>
                <a:gd name="T10" fmla="*/ 13 w 15"/>
                <a:gd name="T11" fmla="*/ 7 h 7"/>
                <a:gd name="T12" fmla="*/ 13 w 15"/>
                <a:gd name="T13" fmla="*/ 7 h 7"/>
                <a:gd name="T14" fmla="*/ 2 w 15"/>
                <a:gd name="T15" fmla="*/ 3 h 7"/>
                <a:gd name="T16" fmla="*/ 0 w 15"/>
                <a:gd name="T17" fmla="*/ 2 h 7"/>
                <a:gd name="T18" fmla="*/ 0 w 15"/>
                <a:gd name="T19" fmla="*/ 0 h 7"/>
                <a:gd name="T20" fmla="*/ 0 w 15"/>
                <a:gd name="T21" fmla="*/ 0 h 7"/>
                <a:gd name="T22" fmla="*/ 2 w 15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7">
                  <a:moveTo>
                    <a:pt x="2" y="0"/>
                  </a:moveTo>
                  <a:lnTo>
                    <a:pt x="15" y="4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232"/>
            <p:cNvSpPr/>
            <p:nvPr/>
          </p:nvSpPr>
          <p:spPr bwMode="auto">
            <a:xfrm>
              <a:off x="6881813" y="617538"/>
              <a:ext cx="28575" cy="19050"/>
            </a:xfrm>
            <a:custGeom>
              <a:avLst/>
              <a:gdLst>
                <a:gd name="T0" fmla="*/ 3 w 18"/>
                <a:gd name="T1" fmla="*/ 0 h 12"/>
                <a:gd name="T2" fmla="*/ 4 w 18"/>
                <a:gd name="T3" fmla="*/ 0 h 12"/>
                <a:gd name="T4" fmla="*/ 16 w 18"/>
                <a:gd name="T5" fmla="*/ 5 h 12"/>
                <a:gd name="T6" fmla="*/ 17 w 18"/>
                <a:gd name="T7" fmla="*/ 6 h 12"/>
                <a:gd name="T8" fmla="*/ 18 w 18"/>
                <a:gd name="T9" fmla="*/ 8 h 12"/>
                <a:gd name="T10" fmla="*/ 17 w 18"/>
                <a:gd name="T11" fmla="*/ 9 h 12"/>
                <a:gd name="T12" fmla="*/ 17 w 18"/>
                <a:gd name="T13" fmla="*/ 10 h 12"/>
                <a:gd name="T14" fmla="*/ 14 w 18"/>
                <a:gd name="T15" fmla="*/ 12 h 12"/>
                <a:gd name="T16" fmla="*/ 13 w 18"/>
                <a:gd name="T17" fmla="*/ 10 h 12"/>
                <a:gd name="T18" fmla="*/ 14 w 18"/>
                <a:gd name="T19" fmla="*/ 9 h 12"/>
                <a:gd name="T20" fmla="*/ 13 w 18"/>
                <a:gd name="T21" fmla="*/ 10 h 12"/>
                <a:gd name="T22" fmla="*/ 1 w 18"/>
                <a:gd name="T23" fmla="*/ 6 h 12"/>
                <a:gd name="T24" fmla="*/ 0 w 18"/>
                <a:gd name="T25" fmla="*/ 5 h 12"/>
                <a:gd name="T26" fmla="*/ 0 w 18"/>
                <a:gd name="T27" fmla="*/ 4 h 12"/>
                <a:gd name="T28" fmla="*/ 0 w 18"/>
                <a:gd name="T29" fmla="*/ 2 h 12"/>
                <a:gd name="T30" fmla="*/ 1 w 18"/>
                <a:gd name="T31" fmla="*/ 1 h 12"/>
                <a:gd name="T32" fmla="*/ 3 w 18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12">
                  <a:moveTo>
                    <a:pt x="3" y="0"/>
                  </a:moveTo>
                  <a:lnTo>
                    <a:pt x="4" y="0"/>
                  </a:lnTo>
                  <a:lnTo>
                    <a:pt x="16" y="5"/>
                  </a:lnTo>
                  <a:lnTo>
                    <a:pt x="17" y="6"/>
                  </a:lnTo>
                  <a:lnTo>
                    <a:pt x="18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4" y="12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10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233"/>
            <p:cNvSpPr>
              <a:spLocks noEditPoints="1"/>
            </p:cNvSpPr>
            <p:nvPr/>
          </p:nvSpPr>
          <p:spPr bwMode="auto">
            <a:xfrm>
              <a:off x="7010401" y="784225"/>
              <a:ext cx="122238" cy="201613"/>
            </a:xfrm>
            <a:custGeom>
              <a:avLst/>
              <a:gdLst>
                <a:gd name="T0" fmla="*/ 35 w 77"/>
                <a:gd name="T1" fmla="*/ 2 h 127"/>
                <a:gd name="T2" fmla="*/ 24 w 77"/>
                <a:gd name="T3" fmla="*/ 5 h 127"/>
                <a:gd name="T4" fmla="*/ 14 w 77"/>
                <a:gd name="T5" fmla="*/ 10 h 127"/>
                <a:gd name="T6" fmla="*/ 8 w 77"/>
                <a:gd name="T7" fmla="*/ 20 h 127"/>
                <a:gd name="T8" fmla="*/ 4 w 77"/>
                <a:gd name="T9" fmla="*/ 34 h 127"/>
                <a:gd name="T10" fmla="*/ 3 w 77"/>
                <a:gd name="T11" fmla="*/ 52 h 127"/>
                <a:gd name="T12" fmla="*/ 4 w 77"/>
                <a:gd name="T13" fmla="*/ 69 h 127"/>
                <a:gd name="T14" fmla="*/ 7 w 77"/>
                <a:gd name="T15" fmla="*/ 86 h 127"/>
                <a:gd name="T16" fmla="*/ 12 w 77"/>
                <a:gd name="T17" fmla="*/ 100 h 127"/>
                <a:gd name="T18" fmla="*/ 18 w 77"/>
                <a:gd name="T19" fmla="*/ 113 h 127"/>
                <a:gd name="T20" fmla="*/ 26 w 77"/>
                <a:gd name="T21" fmla="*/ 121 h 127"/>
                <a:gd name="T22" fmla="*/ 35 w 77"/>
                <a:gd name="T23" fmla="*/ 124 h 127"/>
                <a:gd name="T24" fmla="*/ 45 w 77"/>
                <a:gd name="T25" fmla="*/ 120 h 127"/>
                <a:gd name="T26" fmla="*/ 54 w 77"/>
                <a:gd name="T27" fmla="*/ 109 h 127"/>
                <a:gd name="T28" fmla="*/ 63 w 77"/>
                <a:gd name="T29" fmla="*/ 95 h 127"/>
                <a:gd name="T30" fmla="*/ 69 w 77"/>
                <a:gd name="T31" fmla="*/ 78 h 127"/>
                <a:gd name="T32" fmla="*/ 73 w 77"/>
                <a:gd name="T33" fmla="*/ 60 h 127"/>
                <a:gd name="T34" fmla="*/ 75 w 77"/>
                <a:gd name="T35" fmla="*/ 41 h 127"/>
                <a:gd name="T36" fmla="*/ 73 w 77"/>
                <a:gd name="T37" fmla="*/ 27 h 127"/>
                <a:gd name="T38" fmla="*/ 69 w 77"/>
                <a:gd name="T39" fmla="*/ 17 h 127"/>
                <a:gd name="T40" fmla="*/ 63 w 77"/>
                <a:gd name="T41" fmla="*/ 9 h 127"/>
                <a:gd name="T42" fmla="*/ 55 w 77"/>
                <a:gd name="T43" fmla="*/ 5 h 127"/>
                <a:gd name="T44" fmla="*/ 46 w 77"/>
                <a:gd name="T45" fmla="*/ 3 h 127"/>
                <a:gd name="T46" fmla="*/ 35 w 77"/>
                <a:gd name="T47" fmla="*/ 2 h 127"/>
                <a:gd name="T48" fmla="*/ 35 w 77"/>
                <a:gd name="T49" fmla="*/ 0 h 127"/>
                <a:gd name="T50" fmla="*/ 46 w 77"/>
                <a:gd name="T51" fmla="*/ 0 h 127"/>
                <a:gd name="T52" fmla="*/ 56 w 77"/>
                <a:gd name="T53" fmla="*/ 2 h 127"/>
                <a:gd name="T54" fmla="*/ 64 w 77"/>
                <a:gd name="T55" fmla="*/ 7 h 127"/>
                <a:gd name="T56" fmla="*/ 72 w 77"/>
                <a:gd name="T57" fmla="*/ 15 h 127"/>
                <a:gd name="T58" fmla="*/ 76 w 77"/>
                <a:gd name="T59" fmla="*/ 26 h 127"/>
                <a:gd name="T60" fmla="*/ 77 w 77"/>
                <a:gd name="T61" fmla="*/ 41 h 127"/>
                <a:gd name="T62" fmla="*/ 76 w 77"/>
                <a:gd name="T63" fmla="*/ 60 h 127"/>
                <a:gd name="T64" fmla="*/ 72 w 77"/>
                <a:gd name="T65" fmla="*/ 78 h 127"/>
                <a:gd name="T66" fmla="*/ 66 w 77"/>
                <a:gd name="T67" fmla="*/ 96 h 127"/>
                <a:gd name="T68" fmla="*/ 56 w 77"/>
                <a:gd name="T69" fmla="*/ 112 h 127"/>
                <a:gd name="T70" fmla="*/ 46 w 77"/>
                <a:gd name="T71" fmla="*/ 123 h 127"/>
                <a:gd name="T72" fmla="*/ 35 w 77"/>
                <a:gd name="T73" fmla="*/ 127 h 127"/>
                <a:gd name="T74" fmla="*/ 24 w 77"/>
                <a:gd name="T75" fmla="*/ 123 h 127"/>
                <a:gd name="T76" fmla="*/ 16 w 77"/>
                <a:gd name="T77" fmla="*/ 115 h 127"/>
                <a:gd name="T78" fmla="*/ 9 w 77"/>
                <a:gd name="T79" fmla="*/ 102 h 127"/>
                <a:gd name="T80" fmla="*/ 3 w 77"/>
                <a:gd name="T81" fmla="*/ 78 h 127"/>
                <a:gd name="T82" fmla="*/ 0 w 77"/>
                <a:gd name="T83" fmla="*/ 52 h 127"/>
                <a:gd name="T84" fmla="*/ 1 w 77"/>
                <a:gd name="T85" fmla="*/ 36 h 127"/>
                <a:gd name="T86" fmla="*/ 4 w 77"/>
                <a:gd name="T87" fmla="*/ 23 h 127"/>
                <a:gd name="T88" fmla="*/ 9 w 77"/>
                <a:gd name="T89" fmla="*/ 13 h 127"/>
                <a:gd name="T90" fmla="*/ 16 w 77"/>
                <a:gd name="T91" fmla="*/ 5 h 127"/>
                <a:gd name="T92" fmla="*/ 25 w 77"/>
                <a:gd name="T93" fmla="*/ 1 h 127"/>
                <a:gd name="T94" fmla="*/ 35 w 77"/>
                <a:gd name="T9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7" h="127">
                  <a:moveTo>
                    <a:pt x="35" y="2"/>
                  </a:moveTo>
                  <a:lnTo>
                    <a:pt x="24" y="5"/>
                  </a:lnTo>
                  <a:lnTo>
                    <a:pt x="14" y="10"/>
                  </a:lnTo>
                  <a:lnTo>
                    <a:pt x="8" y="20"/>
                  </a:lnTo>
                  <a:lnTo>
                    <a:pt x="4" y="34"/>
                  </a:lnTo>
                  <a:lnTo>
                    <a:pt x="3" y="52"/>
                  </a:lnTo>
                  <a:lnTo>
                    <a:pt x="4" y="69"/>
                  </a:lnTo>
                  <a:lnTo>
                    <a:pt x="7" y="86"/>
                  </a:lnTo>
                  <a:lnTo>
                    <a:pt x="12" y="100"/>
                  </a:lnTo>
                  <a:lnTo>
                    <a:pt x="18" y="113"/>
                  </a:lnTo>
                  <a:lnTo>
                    <a:pt x="26" y="121"/>
                  </a:lnTo>
                  <a:lnTo>
                    <a:pt x="35" y="124"/>
                  </a:lnTo>
                  <a:lnTo>
                    <a:pt x="45" y="120"/>
                  </a:lnTo>
                  <a:lnTo>
                    <a:pt x="54" y="109"/>
                  </a:lnTo>
                  <a:lnTo>
                    <a:pt x="63" y="95"/>
                  </a:lnTo>
                  <a:lnTo>
                    <a:pt x="69" y="78"/>
                  </a:lnTo>
                  <a:lnTo>
                    <a:pt x="73" y="60"/>
                  </a:lnTo>
                  <a:lnTo>
                    <a:pt x="75" y="41"/>
                  </a:lnTo>
                  <a:lnTo>
                    <a:pt x="73" y="27"/>
                  </a:lnTo>
                  <a:lnTo>
                    <a:pt x="69" y="17"/>
                  </a:lnTo>
                  <a:lnTo>
                    <a:pt x="63" y="9"/>
                  </a:lnTo>
                  <a:lnTo>
                    <a:pt x="55" y="5"/>
                  </a:lnTo>
                  <a:lnTo>
                    <a:pt x="46" y="3"/>
                  </a:lnTo>
                  <a:lnTo>
                    <a:pt x="35" y="2"/>
                  </a:lnTo>
                  <a:close/>
                  <a:moveTo>
                    <a:pt x="35" y="0"/>
                  </a:moveTo>
                  <a:lnTo>
                    <a:pt x="46" y="0"/>
                  </a:lnTo>
                  <a:lnTo>
                    <a:pt x="56" y="2"/>
                  </a:lnTo>
                  <a:lnTo>
                    <a:pt x="64" y="7"/>
                  </a:lnTo>
                  <a:lnTo>
                    <a:pt x="72" y="15"/>
                  </a:lnTo>
                  <a:lnTo>
                    <a:pt x="76" y="26"/>
                  </a:lnTo>
                  <a:lnTo>
                    <a:pt x="77" y="41"/>
                  </a:lnTo>
                  <a:lnTo>
                    <a:pt x="76" y="60"/>
                  </a:lnTo>
                  <a:lnTo>
                    <a:pt x="72" y="78"/>
                  </a:lnTo>
                  <a:lnTo>
                    <a:pt x="66" y="96"/>
                  </a:lnTo>
                  <a:lnTo>
                    <a:pt x="56" y="112"/>
                  </a:lnTo>
                  <a:lnTo>
                    <a:pt x="46" y="123"/>
                  </a:lnTo>
                  <a:lnTo>
                    <a:pt x="35" y="127"/>
                  </a:lnTo>
                  <a:lnTo>
                    <a:pt x="24" y="123"/>
                  </a:lnTo>
                  <a:lnTo>
                    <a:pt x="16" y="115"/>
                  </a:lnTo>
                  <a:lnTo>
                    <a:pt x="9" y="102"/>
                  </a:lnTo>
                  <a:lnTo>
                    <a:pt x="3" y="78"/>
                  </a:lnTo>
                  <a:lnTo>
                    <a:pt x="0" y="52"/>
                  </a:lnTo>
                  <a:lnTo>
                    <a:pt x="1" y="36"/>
                  </a:lnTo>
                  <a:lnTo>
                    <a:pt x="4" y="23"/>
                  </a:lnTo>
                  <a:lnTo>
                    <a:pt x="9" y="13"/>
                  </a:lnTo>
                  <a:lnTo>
                    <a:pt x="16" y="5"/>
                  </a:lnTo>
                  <a:lnTo>
                    <a:pt x="25" y="1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234"/>
            <p:cNvSpPr>
              <a:spLocks noEditPoints="1"/>
            </p:cNvSpPr>
            <p:nvPr/>
          </p:nvSpPr>
          <p:spPr bwMode="auto">
            <a:xfrm>
              <a:off x="7008813" y="781050"/>
              <a:ext cx="128588" cy="206375"/>
            </a:xfrm>
            <a:custGeom>
              <a:avLst/>
              <a:gdLst>
                <a:gd name="T0" fmla="*/ 36 w 81"/>
                <a:gd name="T1" fmla="*/ 5 h 130"/>
                <a:gd name="T2" fmla="*/ 25 w 81"/>
                <a:gd name="T3" fmla="*/ 8 h 130"/>
                <a:gd name="T4" fmla="*/ 17 w 81"/>
                <a:gd name="T5" fmla="*/ 13 h 130"/>
                <a:gd name="T6" fmla="*/ 10 w 81"/>
                <a:gd name="T7" fmla="*/ 22 h 130"/>
                <a:gd name="T8" fmla="*/ 6 w 81"/>
                <a:gd name="T9" fmla="*/ 36 h 130"/>
                <a:gd name="T10" fmla="*/ 5 w 81"/>
                <a:gd name="T11" fmla="*/ 54 h 130"/>
                <a:gd name="T12" fmla="*/ 5 w 81"/>
                <a:gd name="T13" fmla="*/ 54 h 130"/>
                <a:gd name="T14" fmla="*/ 6 w 81"/>
                <a:gd name="T15" fmla="*/ 71 h 130"/>
                <a:gd name="T16" fmla="*/ 9 w 81"/>
                <a:gd name="T17" fmla="*/ 88 h 130"/>
                <a:gd name="T18" fmla="*/ 14 w 81"/>
                <a:gd name="T19" fmla="*/ 102 h 130"/>
                <a:gd name="T20" fmla="*/ 19 w 81"/>
                <a:gd name="T21" fmla="*/ 114 h 130"/>
                <a:gd name="T22" fmla="*/ 27 w 81"/>
                <a:gd name="T23" fmla="*/ 122 h 130"/>
                <a:gd name="T24" fmla="*/ 35 w 81"/>
                <a:gd name="T25" fmla="*/ 125 h 130"/>
                <a:gd name="T26" fmla="*/ 36 w 81"/>
                <a:gd name="T27" fmla="*/ 125 h 130"/>
                <a:gd name="T28" fmla="*/ 36 w 81"/>
                <a:gd name="T29" fmla="*/ 125 h 130"/>
                <a:gd name="T30" fmla="*/ 44 w 81"/>
                <a:gd name="T31" fmla="*/ 121 h 130"/>
                <a:gd name="T32" fmla="*/ 53 w 81"/>
                <a:gd name="T33" fmla="*/ 111 h 130"/>
                <a:gd name="T34" fmla="*/ 63 w 81"/>
                <a:gd name="T35" fmla="*/ 97 h 130"/>
                <a:gd name="T36" fmla="*/ 64 w 81"/>
                <a:gd name="T37" fmla="*/ 97 h 130"/>
                <a:gd name="T38" fmla="*/ 63 w 81"/>
                <a:gd name="T39" fmla="*/ 97 h 130"/>
                <a:gd name="T40" fmla="*/ 69 w 81"/>
                <a:gd name="T41" fmla="*/ 79 h 130"/>
                <a:gd name="T42" fmla="*/ 73 w 81"/>
                <a:gd name="T43" fmla="*/ 60 h 130"/>
                <a:gd name="T44" fmla="*/ 74 w 81"/>
                <a:gd name="T45" fmla="*/ 43 h 130"/>
                <a:gd name="T46" fmla="*/ 74 w 81"/>
                <a:gd name="T47" fmla="*/ 43 h 130"/>
                <a:gd name="T48" fmla="*/ 74 w 81"/>
                <a:gd name="T49" fmla="*/ 43 h 130"/>
                <a:gd name="T50" fmla="*/ 73 w 81"/>
                <a:gd name="T51" fmla="*/ 29 h 130"/>
                <a:gd name="T52" fmla="*/ 69 w 81"/>
                <a:gd name="T53" fmla="*/ 19 h 130"/>
                <a:gd name="T54" fmla="*/ 63 w 81"/>
                <a:gd name="T55" fmla="*/ 12 h 130"/>
                <a:gd name="T56" fmla="*/ 51 w 81"/>
                <a:gd name="T57" fmla="*/ 7 h 130"/>
                <a:gd name="T58" fmla="*/ 36 w 81"/>
                <a:gd name="T59" fmla="*/ 5 h 130"/>
                <a:gd name="T60" fmla="*/ 35 w 81"/>
                <a:gd name="T61" fmla="*/ 0 h 130"/>
                <a:gd name="T62" fmla="*/ 36 w 81"/>
                <a:gd name="T63" fmla="*/ 0 h 130"/>
                <a:gd name="T64" fmla="*/ 47 w 81"/>
                <a:gd name="T65" fmla="*/ 0 h 130"/>
                <a:gd name="T66" fmla="*/ 57 w 81"/>
                <a:gd name="T67" fmla="*/ 3 h 130"/>
                <a:gd name="T68" fmla="*/ 67 w 81"/>
                <a:gd name="T69" fmla="*/ 8 h 130"/>
                <a:gd name="T70" fmla="*/ 74 w 81"/>
                <a:gd name="T71" fmla="*/ 16 h 130"/>
                <a:gd name="T72" fmla="*/ 78 w 81"/>
                <a:gd name="T73" fmla="*/ 28 h 130"/>
                <a:gd name="T74" fmla="*/ 81 w 81"/>
                <a:gd name="T75" fmla="*/ 43 h 130"/>
                <a:gd name="T76" fmla="*/ 81 w 81"/>
                <a:gd name="T77" fmla="*/ 43 h 130"/>
                <a:gd name="T78" fmla="*/ 78 w 81"/>
                <a:gd name="T79" fmla="*/ 62 h 130"/>
                <a:gd name="T80" fmla="*/ 74 w 81"/>
                <a:gd name="T81" fmla="*/ 81 h 130"/>
                <a:gd name="T82" fmla="*/ 68 w 81"/>
                <a:gd name="T83" fmla="*/ 100 h 130"/>
                <a:gd name="T84" fmla="*/ 61 w 81"/>
                <a:gd name="T85" fmla="*/ 111 h 130"/>
                <a:gd name="T86" fmla="*/ 53 w 81"/>
                <a:gd name="T87" fmla="*/ 121 h 130"/>
                <a:gd name="T88" fmla="*/ 46 w 81"/>
                <a:gd name="T89" fmla="*/ 127 h 130"/>
                <a:gd name="T90" fmla="*/ 36 w 81"/>
                <a:gd name="T91" fmla="*/ 130 h 130"/>
                <a:gd name="T92" fmla="*/ 25 w 81"/>
                <a:gd name="T93" fmla="*/ 126 h 130"/>
                <a:gd name="T94" fmla="*/ 15 w 81"/>
                <a:gd name="T95" fmla="*/ 118 h 130"/>
                <a:gd name="T96" fmla="*/ 8 w 81"/>
                <a:gd name="T97" fmla="*/ 105 h 130"/>
                <a:gd name="T98" fmla="*/ 1 w 81"/>
                <a:gd name="T99" fmla="*/ 80 h 130"/>
                <a:gd name="T100" fmla="*/ 0 w 81"/>
                <a:gd name="T101" fmla="*/ 54 h 130"/>
                <a:gd name="T102" fmla="*/ 0 w 81"/>
                <a:gd name="T103" fmla="*/ 38 h 130"/>
                <a:gd name="T104" fmla="*/ 4 w 81"/>
                <a:gd name="T105" fmla="*/ 25 h 130"/>
                <a:gd name="T106" fmla="*/ 9 w 81"/>
                <a:gd name="T107" fmla="*/ 13 h 130"/>
                <a:gd name="T108" fmla="*/ 15 w 81"/>
                <a:gd name="T109" fmla="*/ 7 h 130"/>
                <a:gd name="T110" fmla="*/ 25 w 81"/>
                <a:gd name="T111" fmla="*/ 2 h 130"/>
                <a:gd name="T112" fmla="*/ 35 w 81"/>
                <a:gd name="T11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1" h="130">
                  <a:moveTo>
                    <a:pt x="36" y="5"/>
                  </a:moveTo>
                  <a:lnTo>
                    <a:pt x="25" y="8"/>
                  </a:lnTo>
                  <a:lnTo>
                    <a:pt x="17" y="13"/>
                  </a:lnTo>
                  <a:lnTo>
                    <a:pt x="10" y="22"/>
                  </a:lnTo>
                  <a:lnTo>
                    <a:pt x="6" y="36"/>
                  </a:lnTo>
                  <a:lnTo>
                    <a:pt x="5" y="54"/>
                  </a:lnTo>
                  <a:lnTo>
                    <a:pt x="5" y="54"/>
                  </a:lnTo>
                  <a:lnTo>
                    <a:pt x="6" y="71"/>
                  </a:lnTo>
                  <a:lnTo>
                    <a:pt x="9" y="88"/>
                  </a:lnTo>
                  <a:lnTo>
                    <a:pt x="14" y="102"/>
                  </a:lnTo>
                  <a:lnTo>
                    <a:pt x="19" y="114"/>
                  </a:lnTo>
                  <a:lnTo>
                    <a:pt x="27" y="122"/>
                  </a:lnTo>
                  <a:lnTo>
                    <a:pt x="35" y="125"/>
                  </a:lnTo>
                  <a:lnTo>
                    <a:pt x="36" y="125"/>
                  </a:lnTo>
                  <a:lnTo>
                    <a:pt x="36" y="125"/>
                  </a:lnTo>
                  <a:lnTo>
                    <a:pt x="44" y="121"/>
                  </a:lnTo>
                  <a:lnTo>
                    <a:pt x="53" y="111"/>
                  </a:lnTo>
                  <a:lnTo>
                    <a:pt x="63" y="97"/>
                  </a:lnTo>
                  <a:lnTo>
                    <a:pt x="64" y="97"/>
                  </a:lnTo>
                  <a:lnTo>
                    <a:pt x="63" y="97"/>
                  </a:lnTo>
                  <a:lnTo>
                    <a:pt x="69" y="79"/>
                  </a:lnTo>
                  <a:lnTo>
                    <a:pt x="73" y="60"/>
                  </a:lnTo>
                  <a:lnTo>
                    <a:pt x="74" y="43"/>
                  </a:lnTo>
                  <a:lnTo>
                    <a:pt x="74" y="43"/>
                  </a:lnTo>
                  <a:lnTo>
                    <a:pt x="74" y="43"/>
                  </a:lnTo>
                  <a:lnTo>
                    <a:pt x="73" y="29"/>
                  </a:lnTo>
                  <a:lnTo>
                    <a:pt x="69" y="19"/>
                  </a:lnTo>
                  <a:lnTo>
                    <a:pt x="63" y="12"/>
                  </a:lnTo>
                  <a:lnTo>
                    <a:pt x="51" y="7"/>
                  </a:lnTo>
                  <a:lnTo>
                    <a:pt x="36" y="5"/>
                  </a:lnTo>
                  <a:close/>
                  <a:moveTo>
                    <a:pt x="35" y="0"/>
                  </a:moveTo>
                  <a:lnTo>
                    <a:pt x="36" y="0"/>
                  </a:lnTo>
                  <a:lnTo>
                    <a:pt x="47" y="0"/>
                  </a:lnTo>
                  <a:lnTo>
                    <a:pt x="57" y="3"/>
                  </a:lnTo>
                  <a:lnTo>
                    <a:pt x="67" y="8"/>
                  </a:lnTo>
                  <a:lnTo>
                    <a:pt x="74" y="16"/>
                  </a:lnTo>
                  <a:lnTo>
                    <a:pt x="78" y="28"/>
                  </a:lnTo>
                  <a:lnTo>
                    <a:pt x="81" y="43"/>
                  </a:lnTo>
                  <a:lnTo>
                    <a:pt x="81" y="43"/>
                  </a:lnTo>
                  <a:lnTo>
                    <a:pt x="78" y="62"/>
                  </a:lnTo>
                  <a:lnTo>
                    <a:pt x="74" y="81"/>
                  </a:lnTo>
                  <a:lnTo>
                    <a:pt x="68" y="100"/>
                  </a:lnTo>
                  <a:lnTo>
                    <a:pt x="61" y="111"/>
                  </a:lnTo>
                  <a:lnTo>
                    <a:pt x="53" y="121"/>
                  </a:lnTo>
                  <a:lnTo>
                    <a:pt x="46" y="127"/>
                  </a:lnTo>
                  <a:lnTo>
                    <a:pt x="36" y="130"/>
                  </a:lnTo>
                  <a:lnTo>
                    <a:pt x="25" y="126"/>
                  </a:lnTo>
                  <a:lnTo>
                    <a:pt x="15" y="118"/>
                  </a:lnTo>
                  <a:lnTo>
                    <a:pt x="8" y="105"/>
                  </a:lnTo>
                  <a:lnTo>
                    <a:pt x="1" y="80"/>
                  </a:lnTo>
                  <a:lnTo>
                    <a:pt x="0" y="54"/>
                  </a:lnTo>
                  <a:lnTo>
                    <a:pt x="0" y="38"/>
                  </a:lnTo>
                  <a:lnTo>
                    <a:pt x="4" y="25"/>
                  </a:lnTo>
                  <a:lnTo>
                    <a:pt x="9" y="13"/>
                  </a:lnTo>
                  <a:lnTo>
                    <a:pt x="15" y="7"/>
                  </a:lnTo>
                  <a:lnTo>
                    <a:pt x="25" y="2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239"/>
            <p:cNvSpPr>
              <a:spLocks noEditPoints="1"/>
            </p:cNvSpPr>
            <p:nvPr/>
          </p:nvSpPr>
          <p:spPr bwMode="auto">
            <a:xfrm>
              <a:off x="7045326" y="788988"/>
              <a:ext cx="42863" cy="152400"/>
            </a:xfrm>
            <a:custGeom>
              <a:avLst/>
              <a:gdLst>
                <a:gd name="T0" fmla="*/ 15 w 27"/>
                <a:gd name="T1" fmla="*/ 10 h 96"/>
                <a:gd name="T2" fmla="*/ 3 w 27"/>
                <a:gd name="T3" fmla="*/ 74 h 96"/>
                <a:gd name="T4" fmla="*/ 15 w 27"/>
                <a:gd name="T5" fmla="*/ 89 h 96"/>
                <a:gd name="T6" fmla="*/ 23 w 27"/>
                <a:gd name="T7" fmla="*/ 71 h 96"/>
                <a:gd name="T8" fmla="*/ 15 w 27"/>
                <a:gd name="T9" fmla="*/ 10 h 96"/>
                <a:gd name="T10" fmla="*/ 13 w 27"/>
                <a:gd name="T11" fmla="*/ 0 h 96"/>
                <a:gd name="T12" fmla="*/ 16 w 27"/>
                <a:gd name="T13" fmla="*/ 0 h 96"/>
                <a:gd name="T14" fmla="*/ 27 w 27"/>
                <a:gd name="T15" fmla="*/ 71 h 96"/>
                <a:gd name="T16" fmla="*/ 15 w 27"/>
                <a:gd name="T17" fmla="*/ 96 h 96"/>
                <a:gd name="T18" fmla="*/ 0 w 27"/>
                <a:gd name="T19" fmla="*/ 75 h 96"/>
                <a:gd name="T20" fmla="*/ 0 w 27"/>
                <a:gd name="T21" fmla="*/ 75 h 96"/>
                <a:gd name="T22" fmla="*/ 13 w 27"/>
                <a:gd name="T2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96">
                  <a:moveTo>
                    <a:pt x="15" y="10"/>
                  </a:moveTo>
                  <a:lnTo>
                    <a:pt x="3" y="74"/>
                  </a:lnTo>
                  <a:lnTo>
                    <a:pt x="15" y="89"/>
                  </a:lnTo>
                  <a:lnTo>
                    <a:pt x="23" y="71"/>
                  </a:lnTo>
                  <a:lnTo>
                    <a:pt x="15" y="10"/>
                  </a:lnTo>
                  <a:close/>
                  <a:moveTo>
                    <a:pt x="13" y="0"/>
                  </a:moveTo>
                  <a:lnTo>
                    <a:pt x="16" y="0"/>
                  </a:lnTo>
                  <a:lnTo>
                    <a:pt x="27" y="71"/>
                  </a:lnTo>
                  <a:lnTo>
                    <a:pt x="15" y="96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2240"/>
            <p:cNvSpPr>
              <a:spLocks noEditPoints="1"/>
            </p:cNvSpPr>
            <p:nvPr/>
          </p:nvSpPr>
          <p:spPr bwMode="auto">
            <a:xfrm>
              <a:off x="7042151" y="787400"/>
              <a:ext cx="47625" cy="158750"/>
            </a:xfrm>
            <a:custGeom>
              <a:avLst/>
              <a:gdLst>
                <a:gd name="T0" fmla="*/ 17 w 30"/>
                <a:gd name="T1" fmla="*/ 21 h 100"/>
                <a:gd name="T2" fmla="*/ 6 w 30"/>
                <a:gd name="T3" fmla="*/ 75 h 100"/>
                <a:gd name="T4" fmla="*/ 17 w 30"/>
                <a:gd name="T5" fmla="*/ 88 h 100"/>
                <a:gd name="T6" fmla="*/ 23 w 30"/>
                <a:gd name="T7" fmla="*/ 72 h 100"/>
                <a:gd name="T8" fmla="*/ 17 w 30"/>
                <a:gd name="T9" fmla="*/ 21 h 100"/>
                <a:gd name="T10" fmla="*/ 17 w 30"/>
                <a:gd name="T11" fmla="*/ 3 h 100"/>
                <a:gd name="T12" fmla="*/ 15 w 30"/>
                <a:gd name="T13" fmla="*/ 11 h 100"/>
                <a:gd name="T14" fmla="*/ 18 w 30"/>
                <a:gd name="T15" fmla="*/ 11 h 100"/>
                <a:gd name="T16" fmla="*/ 17 w 30"/>
                <a:gd name="T17" fmla="*/ 3 h 100"/>
                <a:gd name="T18" fmla="*/ 17 w 30"/>
                <a:gd name="T19" fmla="*/ 3 h 100"/>
                <a:gd name="T20" fmla="*/ 14 w 30"/>
                <a:gd name="T21" fmla="*/ 0 h 100"/>
                <a:gd name="T22" fmla="*/ 19 w 30"/>
                <a:gd name="T23" fmla="*/ 0 h 100"/>
                <a:gd name="T24" fmla="*/ 30 w 30"/>
                <a:gd name="T25" fmla="*/ 73 h 100"/>
                <a:gd name="T26" fmla="*/ 17 w 30"/>
                <a:gd name="T27" fmla="*/ 100 h 100"/>
                <a:gd name="T28" fmla="*/ 1 w 30"/>
                <a:gd name="T29" fmla="*/ 77 h 100"/>
                <a:gd name="T30" fmla="*/ 2 w 30"/>
                <a:gd name="T31" fmla="*/ 76 h 100"/>
                <a:gd name="T32" fmla="*/ 1 w 30"/>
                <a:gd name="T33" fmla="*/ 77 h 100"/>
                <a:gd name="T34" fmla="*/ 0 w 30"/>
                <a:gd name="T35" fmla="*/ 76 h 100"/>
                <a:gd name="T36" fmla="*/ 14 w 30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100">
                  <a:moveTo>
                    <a:pt x="17" y="21"/>
                  </a:moveTo>
                  <a:lnTo>
                    <a:pt x="6" y="75"/>
                  </a:lnTo>
                  <a:lnTo>
                    <a:pt x="17" y="88"/>
                  </a:lnTo>
                  <a:lnTo>
                    <a:pt x="23" y="72"/>
                  </a:lnTo>
                  <a:lnTo>
                    <a:pt x="17" y="21"/>
                  </a:lnTo>
                  <a:close/>
                  <a:moveTo>
                    <a:pt x="17" y="3"/>
                  </a:moveTo>
                  <a:lnTo>
                    <a:pt x="15" y="11"/>
                  </a:lnTo>
                  <a:lnTo>
                    <a:pt x="18" y="11"/>
                  </a:lnTo>
                  <a:lnTo>
                    <a:pt x="17" y="3"/>
                  </a:lnTo>
                  <a:lnTo>
                    <a:pt x="17" y="3"/>
                  </a:lnTo>
                  <a:close/>
                  <a:moveTo>
                    <a:pt x="14" y="0"/>
                  </a:moveTo>
                  <a:lnTo>
                    <a:pt x="19" y="0"/>
                  </a:lnTo>
                  <a:lnTo>
                    <a:pt x="30" y="73"/>
                  </a:lnTo>
                  <a:lnTo>
                    <a:pt x="17" y="100"/>
                  </a:lnTo>
                  <a:lnTo>
                    <a:pt x="1" y="77"/>
                  </a:lnTo>
                  <a:lnTo>
                    <a:pt x="2" y="76"/>
                  </a:lnTo>
                  <a:lnTo>
                    <a:pt x="1" y="77"/>
                  </a:lnTo>
                  <a:lnTo>
                    <a:pt x="0" y="7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2241"/>
            <p:cNvSpPr/>
            <p:nvPr/>
          </p:nvSpPr>
          <p:spPr bwMode="auto">
            <a:xfrm>
              <a:off x="7035801" y="981075"/>
              <a:ext cx="39688" cy="227013"/>
            </a:xfrm>
            <a:custGeom>
              <a:avLst/>
              <a:gdLst>
                <a:gd name="T0" fmla="*/ 12 w 25"/>
                <a:gd name="T1" fmla="*/ 0 h 143"/>
                <a:gd name="T2" fmla="*/ 13 w 25"/>
                <a:gd name="T3" fmla="*/ 0 h 143"/>
                <a:gd name="T4" fmla="*/ 13 w 25"/>
                <a:gd name="T5" fmla="*/ 1 h 143"/>
                <a:gd name="T6" fmla="*/ 25 w 25"/>
                <a:gd name="T7" fmla="*/ 133 h 143"/>
                <a:gd name="T8" fmla="*/ 25 w 25"/>
                <a:gd name="T9" fmla="*/ 135 h 143"/>
                <a:gd name="T10" fmla="*/ 25 w 25"/>
                <a:gd name="T11" fmla="*/ 135 h 143"/>
                <a:gd name="T12" fmla="*/ 23 w 25"/>
                <a:gd name="T13" fmla="*/ 136 h 143"/>
                <a:gd name="T14" fmla="*/ 22 w 25"/>
                <a:gd name="T15" fmla="*/ 139 h 143"/>
                <a:gd name="T16" fmla="*/ 21 w 25"/>
                <a:gd name="T17" fmla="*/ 140 h 143"/>
                <a:gd name="T18" fmla="*/ 19 w 25"/>
                <a:gd name="T19" fmla="*/ 143 h 143"/>
                <a:gd name="T20" fmla="*/ 17 w 25"/>
                <a:gd name="T21" fmla="*/ 143 h 143"/>
                <a:gd name="T22" fmla="*/ 13 w 25"/>
                <a:gd name="T23" fmla="*/ 143 h 143"/>
                <a:gd name="T24" fmla="*/ 10 w 25"/>
                <a:gd name="T25" fmla="*/ 143 h 143"/>
                <a:gd name="T26" fmla="*/ 6 w 25"/>
                <a:gd name="T27" fmla="*/ 143 h 143"/>
                <a:gd name="T28" fmla="*/ 4 w 25"/>
                <a:gd name="T29" fmla="*/ 143 h 143"/>
                <a:gd name="T30" fmla="*/ 1 w 25"/>
                <a:gd name="T31" fmla="*/ 143 h 143"/>
                <a:gd name="T32" fmla="*/ 1 w 25"/>
                <a:gd name="T33" fmla="*/ 143 h 143"/>
                <a:gd name="T34" fmla="*/ 0 w 25"/>
                <a:gd name="T35" fmla="*/ 141 h 143"/>
                <a:gd name="T36" fmla="*/ 0 w 25"/>
                <a:gd name="T37" fmla="*/ 141 h 143"/>
                <a:gd name="T38" fmla="*/ 0 w 25"/>
                <a:gd name="T39" fmla="*/ 140 h 143"/>
                <a:gd name="T40" fmla="*/ 1 w 25"/>
                <a:gd name="T41" fmla="*/ 140 h 143"/>
                <a:gd name="T42" fmla="*/ 2 w 25"/>
                <a:gd name="T43" fmla="*/ 140 h 143"/>
                <a:gd name="T44" fmla="*/ 4 w 25"/>
                <a:gd name="T45" fmla="*/ 140 h 143"/>
                <a:gd name="T46" fmla="*/ 6 w 25"/>
                <a:gd name="T47" fmla="*/ 140 h 143"/>
                <a:gd name="T48" fmla="*/ 10 w 25"/>
                <a:gd name="T49" fmla="*/ 140 h 143"/>
                <a:gd name="T50" fmla="*/ 13 w 25"/>
                <a:gd name="T51" fmla="*/ 140 h 143"/>
                <a:gd name="T52" fmla="*/ 17 w 25"/>
                <a:gd name="T53" fmla="*/ 140 h 143"/>
                <a:gd name="T54" fmla="*/ 18 w 25"/>
                <a:gd name="T55" fmla="*/ 140 h 143"/>
                <a:gd name="T56" fmla="*/ 18 w 25"/>
                <a:gd name="T57" fmla="*/ 140 h 143"/>
                <a:gd name="T58" fmla="*/ 19 w 25"/>
                <a:gd name="T59" fmla="*/ 139 h 143"/>
                <a:gd name="T60" fmla="*/ 21 w 25"/>
                <a:gd name="T61" fmla="*/ 136 h 143"/>
                <a:gd name="T62" fmla="*/ 21 w 25"/>
                <a:gd name="T63" fmla="*/ 135 h 143"/>
                <a:gd name="T64" fmla="*/ 22 w 25"/>
                <a:gd name="T65" fmla="*/ 133 h 143"/>
                <a:gd name="T66" fmla="*/ 10 w 25"/>
                <a:gd name="T67" fmla="*/ 1 h 143"/>
                <a:gd name="T68" fmla="*/ 10 w 25"/>
                <a:gd name="T69" fmla="*/ 1 h 143"/>
                <a:gd name="T70" fmla="*/ 10 w 25"/>
                <a:gd name="T71" fmla="*/ 0 h 143"/>
                <a:gd name="T72" fmla="*/ 12 w 25"/>
                <a:gd name="T7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" h="143">
                  <a:moveTo>
                    <a:pt x="12" y="0"/>
                  </a:moveTo>
                  <a:lnTo>
                    <a:pt x="13" y="0"/>
                  </a:lnTo>
                  <a:lnTo>
                    <a:pt x="13" y="1"/>
                  </a:lnTo>
                  <a:lnTo>
                    <a:pt x="25" y="133"/>
                  </a:lnTo>
                  <a:lnTo>
                    <a:pt x="25" y="135"/>
                  </a:lnTo>
                  <a:lnTo>
                    <a:pt x="25" y="135"/>
                  </a:lnTo>
                  <a:lnTo>
                    <a:pt x="23" y="136"/>
                  </a:lnTo>
                  <a:lnTo>
                    <a:pt x="22" y="139"/>
                  </a:lnTo>
                  <a:lnTo>
                    <a:pt x="21" y="140"/>
                  </a:lnTo>
                  <a:lnTo>
                    <a:pt x="19" y="143"/>
                  </a:lnTo>
                  <a:lnTo>
                    <a:pt x="17" y="143"/>
                  </a:lnTo>
                  <a:lnTo>
                    <a:pt x="13" y="143"/>
                  </a:lnTo>
                  <a:lnTo>
                    <a:pt x="10" y="143"/>
                  </a:lnTo>
                  <a:lnTo>
                    <a:pt x="6" y="143"/>
                  </a:lnTo>
                  <a:lnTo>
                    <a:pt x="4" y="143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40"/>
                  </a:lnTo>
                  <a:lnTo>
                    <a:pt x="1" y="140"/>
                  </a:lnTo>
                  <a:lnTo>
                    <a:pt x="2" y="140"/>
                  </a:lnTo>
                  <a:lnTo>
                    <a:pt x="4" y="140"/>
                  </a:lnTo>
                  <a:lnTo>
                    <a:pt x="6" y="140"/>
                  </a:lnTo>
                  <a:lnTo>
                    <a:pt x="10" y="140"/>
                  </a:lnTo>
                  <a:lnTo>
                    <a:pt x="13" y="140"/>
                  </a:lnTo>
                  <a:lnTo>
                    <a:pt x="17" y="140"/>
                  </a:lnTo>
                  <a:lnTo>
                    <a:pt x="18" y="140"/>
                  </a:lnTo>
                  <a:lnTo>
                    <a:pt x="18" y="140"/>
                  </a:lnTo>
                  <a:lnTo>
                    <a:pt x="19" y="139"/>
                  </a:lnTo>
                  <a:lnTo>
                    <a:pt x="21" y="136"/>
                  </a:lnTo>
                  <a:lnTo>
                    <a:pt x="21" y="135"/>
                  </a:lnTo>
                  <a:lnTo>
                    <a:pt x="22" y="133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2242"/>
            <p:cNvSpPr>
              <a:spLocks noEditPoints="1"/>
            </p:cNvSpPr>
            <p:nvPr/>
          </p:nvSpPr>
          <p:spPr bwMode="auto">
            <a:xfrm>
              <a:off x="7032626" y="979488"/>
              <a:ext cx="44450" cy="230188"/>
            </a:xfrm>
            <a:custGeom>
              <a:avLst/>
              <a:gdLst>
                <a:gd name="T0" fmla="*/ 20 w 28"/>
                <a:gd name="T1" fmla="*/ 141 h 145"/>
                <a:gd name="T2" fmla="*/ 20 w 28"/>
                <a:gd name="T3" fmla="*/ 142 h 145"/>
                <a:gd name="T4" fmla="*/ 20 w 28"/>
                <a:gd name="T5" fmla="*/ 142 h 145"/>
                <a:gd name="T6" fmla="*/ 21 w 28"/>
                <a:gd name="T7" fmla="*/ 142 h 145"/>
                <a:gd name="T8" fmla="*/ 20 w 28"/>
                <a:gd name="T9" fmla="*/ 141 h 145"/>
                <a:gd name="T10" fmla="*/ 14 w 28"/>
                <a:gd name="T11" fmla="*/ 2 h 145"/>
                <a:gd name="T12" fmla="*/ 14 w 28"/>
                <a:gd name="T13" fmla="*/ 2 h 145"/>
                <a:gd name="T14" fmla="*/ 14 w 28"/>
                <a:gd name="T15" fmla="*/ 2 h 145"/>
                <a:gd name="T16" fmla="*/ 14 w 28"/>
                <a:gd name="T17" fmla="*/ 2 h 145"/>
                <a:gd name="T18" fmla="*/ 14 w 28"/>
                <a:gd name="T19" fmla="*/ 0 h 145"/>
                <a:gd name="T20" fmla="*/ 15 w 28"/>
                <a:gd name="T21" fmla="*/ 0 h 145"/>
                <a:gd name="T22" fmla="*/ 16 w 28"/>
                <a:gd name="T23" fmla="*/ 2 h 145"/>
                <a:gd name="T24" fmla="*/ 28 w 28"/>
                <a:gd name="T25" fmla="*/ 136 h 145"/>
                <a:gd name="T26" fmla="*/ 28 w 28"/>
                <a:gd name="T27" fmla="*/ 136 h 145"/>
                <a:gd name="T28" fmla="*/ 28 w 28"/>
                <a:gd name="T29" fmla="*/ 136 h 145"/>
                <a:gd name="T30" fmla="*/ 28 w 28"/>
                <a:gd name="T31" fmla="*/ 136 h 145"/>
                <a:gd name="T32" fmla="*/ 27 w 28"/>
                <a:gd name="T33" fmla="*/ 137 h 145"/>
                <a:gd name="T34" fmla="*/ 27 w 28"/>
                <a:gd name="T35" fmla="*/ 140 h 145"/>
                <a:gd name="T36" fmla="*/ 25 w 28"/>
                <a:gd name="T37" fmla="*/ 142 h 145"/>
                <a:gd name="T38" fmla="*/ 23 w 28"/>
                <a:gd name="T39" fmla="*/ 145 h 145"/>
                <a:gd name="T40" fmla="*/ 19 w 28"/>
                <a:gd name="T41" fmla="*/ 145 h 145"/>
                <a:gd name="T42" fmla="*/ 15 w 28"/>
                <a:gd name="T43" fmla="*/ 145 h 145"/>
                <a:gd name="T44" fmla="*/ 11 w 28"/>
                <a:gd name="T45" fmla="*/ 145 h 145"/>
                <a:gd name="T46" fmla="*/ 7 w 28"/>
                <a:gd name="T47" fmla="*/ 145 h 145"/>
                <a:gd name="T48" fmla="*/ 4 w 28"/>
                <a:gd name="T49" fmla="*/ 145 h 145"/>
                <a:gd name="T50" fmla="*/ 3 w 28"/>
                <a:gd name="T51" fmla="*/ 145 h 145"/>
                <a:gd name="T52" fmla="*/ 3 w 28"/>
                <a:gd name="T53" fmla="*/ 144 h 145"/>
                <a:gd name="T54" fmla="*/ 3 w 28"/>
                <a:gd name="T55" fmla="*/ 144 h 145"/>
                <a:gd name="T56" fmla="*/ 3 w 28"/>
                <a:gd name="T57" fmla="*/ 145 h 145"/>
                <a:gd name="T58" fmla="*/ 0 w 28"/>
                <a:gd name="T59" fmla="*/ 144 h 145"/>
                <a:gd name="T60" fmla="*/ 0 w 28"/>
                <a:gd name="T61" fmla="*/ 142 h 145"/>
                <a:gd name="T62" fmla="*/ 0 w 28"/>
                <a:gd name="T63" fmla="*/ 141 h 145"/>
                <a:gd name="T64" fmla="*/ 0 w 28"/>
                <a:gd name="T65" fmla="*/ 140 h 145"/>
                <a:gd name="T66" fmla="*/ 3 w 28"/>
                <a:gd name="T67" fmla="*/ 138 h 145"/>
                <a:gd name="T68" fmla="*/ 3 w 28"/>
                <a:gd name="T69" fmla="*/ 138 h 145"/>
                <a:gd name="T70" fmla="*/ 3 w 28"/>
                <a:gd name="T71" fmla="*/ 138 h 145"/>
                <a:gd name="T72" fmla="*/ 6 w 28"/>
                <a:gd name="T73" fmla="*/ 138 h 145"/>
                <a:gd name="T74" fmla="*/ 8 w 28"/>
                <a:gd name="T75" fmla="*/ 140 h 145"/>
                <a:gd name="T76" fmla="*/ 12 w 28"/>
                <a:gd name="T77" fmla="*/ 140 h 145"/>
                <a:gd name="T78" fmla="*/ 15 w 28"/>
                <a:gd name="T79" fmla="*/ 140 h 145"/>
                <a:gd name="T80" fmla="*/ 16 w 28"/>
                <a:gd name="T81" fmla="*/ 140 h 145"/>
                <a:gd name="T82" fmla="*/ 18 w 28"/>
                <a:gd name="T83" fmla="*/ 140 h 145"/>
                <a:gd name="T84" fmla="*/ 19 w 28"/>
                <a:gd name="T85" fmla="*/ 140 h 145"/>
                <a:gd name="T86" fmla="*/ 20 w 28"/>
                <a:gd name="T87" fmla="*/ 138 h 145"/>
                <a:gd name="T88" fmla="*/ 21 w 28"/>
                <a:gd name="T89" fmla="*/ 137 h 145"/>
                <a:gd name="T90" fmla="*/ 21 w 28"/>
                <a:gd name="T91" fmla="*/ 134 h 145"/>
                <a:gd name="T92" fmla="*/ 10 w 28"/>
                <a:gd name="T93" fmla="*/ 1 h 145"/>
                <a:gd name="T94" fmla="*/ 11 w 28"/>
                <a:gd name="T95" fmla="*/ 1 h 145"/>
                <a:gd name="T96" fmla="*/ 12 w 28"/>
                <a:gd name="T97" fmla="*/ 0 h 145"/>
                <a:gd name="T98" fmla="*/ 14 w 28"/>
                <a:gd name="T99" fmla="*/ 0 h 145"/>
                <a:gd name="T100" fmla="*/ 14 w 28"/>
                <a:gd name="T10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" h="145">
                  <a:moveTo>
                    <a:pt x="20" y="141"/>
                  </a:moveTo>
                  <a:lnTo>
                    <a:pt x="20" y="142"/>
                  </a:lnTo>
                  <a:lnTo>
                    <a:pt x="20" y="142"/>
                  </a:lnTo>
                  <a:lnTo>
                    <a:pt x="21" y="142"/>
                  </a:lnTo>
                  <a:lnTo>
                    <a:pt x="20" y="141"/>
                  </a:lnTo>
                  <a:close/>
                  <a:moveTo>
                    <a:pt x="14" y="2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close/>
                  <a:moveTo>
                    <a:pt x="14" y="0"/>
                  </a:moveTo>
                  <a:lnTo>
                    <a:pt x="15" y="0"/>
                  </a:lnTo>
                  <a:lnTo>
                    <a:pt x="16" y="2"/>
                  </a:lnTo>
                  <a:lnTo>
                    <a:pt x="28" y="136"/>
                  </a:lnTo>
                  <a:lnTo>
                    <a:pt x="28" y="136"/>
                  </a:lnTo>
                  <a:lnTo>
                    <a:pt x="28" y="136"/>
                  </a:lnTo>
                  <a:lnTo>
                    <a:pt x="28" y="136"/>
                  </a:lnTo>
                  <a:lnTo>
                    <a:pt x="27" y="137"/>
                  </a:lnTo>
                  <a:lnTo>
                    <a:pt x="27" y="140"/>
                  </a:lnTo>
                  <a:lnTo>
                    <a:pt x="25" y="142"/>
                  </a:lnTo>
                  <a:lnTo>
                    <a:pt x="23" y="145"/>
                  </a:lnTo>
                  <a:lnTo>
                    <a:pt x="19" y="145"/>
                  </a:lnTo>
                  <a:lnTo>
                    <a:pt x="15" y="145"/>
                  </a:lnTo>
                  <a:lnTo>
                    <a:pt x="11" y="145"/>
                  </a:lnTo>
                  <a:lnTo>
                    <a:pt x="7" y="145"/>
                  </a:lnTo>
                  <a:lnTo>
                    <a:pt x="4" y="145"/>
                  </a:lnTo>
                  <a:lnTo>
                    <a:pt x="3" y="145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5"/>
                  </a:lnTo>
                  <a:lnTo>
                    <a:pt x="0" y="144"/>
                  </a:lnTo>
                  <a:lnTo>
                    <a:pt x="0" y="142"/>
                  </a:lnTo>
                  <a:lnTo>
                    <a:pt x="0" y="141"/>
                  </a:lnTo>
                  <a:lnTo>
                    <a:pt x="0" y="140"/>
                  </a:lnTo>
                  <a:lnTo>
                    <a:pt x="3" y="138"/>
                  </a:lnTo>
                  <a:lnTo>
                    <a:pt x="3" y="138"/>
                  </a:lnTo>
                  <a:lnTo>
                    <a:pt x="3" y="138"/>
                  </a:lnTo>
                  <a:lnTo>
                    <a:pt x="6" y="138"/>
                  </a:lnTo>
                  <a:lnTo>
                    <a:pt x="8" y="140"/>
                  </a:lnTo>
                  <a:lnTo>
                    <a:pt x="12" y="140"/>
                  </a:lnTo>
                  <a:lnTo>
                    <a:pt x="15" y="140"/>
                  </a:lnTo>
                  <a:lnTo>
                    <a:pt x="16" y="140"/>
                  </a:lnTo>
                  <a:lnTo>
                    <a:pt x="18" y="140"/>
                  </a:lnTo>
                  <a:lnTo>
                    <a:pt x="19" y="140"/>
                  </a:lnTo>
                  <a:lnTo>
                    <a:pt x="20" y="138"/>
                  </a:lnTo>
                  <a:lnTo>
                    <a:pt x="21" y="137"/>
                  </a:lnTo>
                  <a:lnTo>
                    <a:pt x="21" y="134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2243"/>
            <p:cNvSpPr/>
            <p:nvPr/>
          </p:nvSpPr>
          <p:spPr bwMode="auto">
            <a:xfrm>
              <a:off x="7081838" y="973138"/>
              <a:ext cx="42863" cy="234950"/>
            </a:xfrm>
            <a:custGeom>
              <a:avLst/>
              <a:gdLst>
                <a:gd name="T0" fmla="*/ 1 w 27"/>
                <a:gd name="T1" fmla="*/ 0 h 148"/>
                <a:gd name="T2" fmla="*/ 2 w 27"/>
                <a:gd name="T3" fmla="*/ 1 h 148"/>
                <a:gd name="T4" fmla="*/ 2 w 27"/>
                <a:gd name="T5" fmla="*/ 1 h 148"/>
                <a:gd name="T6" fmla="*/ 6 w 27"/>
                <a:gd name="T7" fmla="*/ 141 h 148"/>
                <a:gd name="T8" fmla="*/ 6 w 27"/>
                <a:gd name="T9" fmla="*/ 142 h 148"/>
                <a:gd name="T10" fmla="*/ 6 w 27"/>
                <a:gd name="T11" fmla="*/ 144 h 148"/>
                <a:gd name="T12" fmla="*/ 7 w 27"/>
                <a:gd name="T13" fmla="*/ 145 h 148"/>
                <a:gd name="T14" fmla="*/ 9 w 27"/>
                <a:gd name="T15" fmla="*/ 145 h 148"/>
                <a:gd name="T16" fmla="*/ 10 w 27"/>
                <a:gd name="T17" fmla="*/ 145 h 148"/>
                <a:gd name="T18" fmla="*/ 14 w 27"/>
                <a:gd name="T19" fmla="*/ 145 h 148"/>
                <a:gd name="T20" fmla="*/ 18 w 27"/>
                <a:gd name="T21" fmla="*/ 145 h 148"/>
                <a:gd name="T22" fmla="*/ 22 w 27"/>
                <a:gd name="T23" fmla="*/ 145 h 148"/>
                <a:gd name="T24" fmla="*/ 24 w 27"/>
                <a:gd name="T25" fmla="*/ 145 h 148"/>
                <a:gd name="T26" fmla="*/ 26 w 27"/>
                <a:gd name="T27" fmla="*/ 145 h 148"/>
                <a:gd name="T28" fmla="*/ 27 w 27"/>
                <a:gd name="T29" fmla="*/ 145 h 148"/>
                <a:gd name="T30" fmla="*/ 27 w 27"/>
                <a:gd name="T31" fmla="*/ 146 h 148"/>
                <a:gd name="T32" fmla="*/ 27 w 27"/>
                <a:gd name="T33" fmla="*/ 148 h 148"/>
                <a:gd name="T34" fmla="*/ 26 w 27"/>
                <a:gd name="T35" fmla="*/ 148 h 148"/>
                <a:gd name="T36" fmla="*/ 24 w 27"/>
                <a:gd name="T37" fmla="*/ 148 h 148"/>
                <a:gd name="T38" fmla="*/ 22 w 27"/>
                <a:gd name="T39" fmla="*/ 148 h 148"/>
                <a:gd name="T40" fmla="*/ 18 w 27"/>
                <a:gd name="T41" fmla="*/ 148 h 148"/>
                <a:gd name="T42" fmla="*/ 14 w 27"/>
                <a:gd name="T43" fmla="*/ 148 h 148"/>
                <a:gd name="T44" fmla="*/ 10 w 27"/>
                <a:gd name="T45" fmla="*/ 148 h 148"/>
                <a:gd name="T46" fmla="*/ 7 w 27"/>
                <a:gd name="T47" fmla="*/ 148 h 148"/>
                <a:gd name="T48" fmla="*/ 6 w 27"/>
                <a:gd name="T49" fmla="*/ 146 h 148"/>
                <a:gd name="T50" fmla="*/ 4 w 27"/>
                <a:gd name="T51" fmla="*/ 145 h 148"/>
                <a:gd name="T52" fmla="*/ 4 w 27"/>
                <a:gd name="T53" fmla="*/ 144 h 148"/>
                <a:gd name="T54" fmla="*/ 4 w 27"/>
                <a:gd name="T55" fmla="*/ 142 h 148"/>
                <a:gd name="T56" fmla="*/ 4 w 27"/>
                <a:gd name="T57" fmla="*/ 141 h 148"/>
                <a:gd name="T58" fmla="*/ 0 w 27"/>
                <a:gd name="T59" fmla="*/ 1 h 148"/>
                <a:gd name="T60" fmla="*/ 1 w 27"/>
                <a:gd name="T61" fmla="*/ 1 h 148"/>
                <a:gd name="T62" fmla="*/ 1 w 27"/>
                <a:gd name="T6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" h="148">
                  <a:moveTo>
                    <a:pt x="1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6" y="141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7" y="145"/>
                  </a:lnTo>
                  <a:lnTo>
                    <a:pt x="9" y="145"/>
                  </a:lnTo>
                  <a:lnTo>
                    <a:pt x="10" y="145"/>
                  </a:lnTo>
                  <a:lnTo>
                    <a:pt x="14" y="145"/>
                  </a:lnTo>
                  <a:lnTo>
                    <a:pt x="18" y="145"/>
                  </a:lnTo>
                  <a:lnTo>
                    <a:pt x="22" y="145"/>
                  </a:lnTo>
                  <a:lnTo>
                    <a:pt x="24" y="145"/>
                  </a:lnTo>
                  <a:lnTo>
                    <a:pt x="26" y="145"/>
                  </a:lnTo>
                  <a:lnTo>
                    <a:pt x="27" y="145"/>
                  </a:lnTo>
                  <a:lnTo>
                    <a:pt x="27" y="146"/>
                  </a:lnTo>
                  <a:lnTo>
                    <a:pt x="27" y="148"/>
                  </a:lnTo>
                  <a:lnTo>
                    <a:pt x="26" y="148"/>
                  </a:lnTo>
                  <a:lnTo>
                    <a:pt x="24" y="148"/>
                  </a:lnTo>
                  <a:lnTo>
                    <a:pt x="22" y="148"/>
                  </a:lnTo>
                  <a:lnTo>
                    <a:pt x="18" y="148"/>
                  </a:lnTo>
                  <a:lnTo>
                    <a:pt x="14" y="148"/>
                  </a:lnTo>
                  <a:lnTo>
                    <a:pt x="10" y="148"/>
                  </a:lnTo>
                  <a:lnTo>
                    <a:pt x="7" y="148"/>
                  </a:lnTo>
                  <a:lnTo>
                    <a:pt x="6" y="146"/>
                  </a:lnTo>
                  <a:lnTo>
                    <a:pt x="4" y="145"/>
                  </a:lnTo>
                  <a:lnTo>
                    <a:pt x="4" y="144"/>
                  </a:lnTo>
                  <a:lnTo>
                    <a:pt x="4" y="142"/>
                  </a:lnTo>
                  <a:lnTo>
                    <a:pt x="4" y="14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244"/>
            <p:cNvSpPr>
              <a:spLocks noEditPoints="1"/>
            </p:cNvSpPr>
            <p:nvPr/>
          </p:nvSpPr>
          <p:spPr bwMode="auto">
            <a:xfrm>
              <a:off x="7078663" y="969963"/>
              <a:ext cx="47625" cy="241300"/>
            </a:xfrm>
            <a:custGeom>
              <a:avLst/>
              <a:gdLst>
                <a:gd name="T0" fmla="*/ 28 w 30"/>
                <a:gd name="T1" fmla="*/ 147 h 152"/>
                <a:gd name="T2" fmla="*/ 28 w 30"/>
                <a:gd name="T3" fmla="*/ 148 h 152"/>
                <a:gd name="T4" fmla="*/ 28 w 30"/>
                <a:gd name="T5" fmla="*/ 148 h 152"/>
                <a:gd name="T6" fmla="*/ 28 w 30"/>
                <a:gd name="T7" fmla="*/ 148 h 152"/>
                <a:gd name="T8" fmla="*/ 28 w 30"/>
                <a:gd name="T9" fmla="*/ 148 h 152"/>
                <a:gd name="T10" fmla="*/ 28 w 30"/>
                <a:gd name="T11" fmla="*/ 148 h 152"/>
                <a:gd name="T12" fmla="*/ 28 w 30"/>
                <a:gd name="T13" fmla="*/ 148 h 152"/>
                <a:gd name="T14" fmla="*/ 28 w 30"/>
                <a:gd name="T15" fmla="*/ 147 h 152"/>
                <a:gd name="T16" fmla="*/ 6 w 30"/>
                <a:gd name="T17" fmla="*/ 142 h 152"/>
                <a:gd name="T18" fmla="*/ 6 w 30"/>
                <a:gd name="T19" fmla="*/ 142 h 152"/>
                <a:gd name="T20" fmla="*/ 6 w 30"/>
                <a:gd name="T21" fmla="*/ 142 h 152"/>
                <a:gd name="T22" fmla="*/ 6 w 30"/>
                <a:gd name="T23" fmla="*/ 142 h 152"/>
                <a:gd name="T24" fmla="*/ 6 w 30"/>
                <a:gd name="T25" fmla="*/ 142 h 152"/>
                <a:gd name="T26" fmla="*/ 6 w 30"/>
                <a:gd name="T27" fmla="*/ 142 h 152"/>
                <a:gd name="T28" fmla="*/ 3 w 30"/>
                <a:gd name="T29" fmla="*/ 0 h 152"/>
                <a:gd name="T30" fmla="*/ 3 w 30"/>
                <a:gd name="T31" fmla="*/ 0 h 152"/>
                <a:gd name="T32" fmla="*/ 3 w 30"/>
                <a:gd name="T33" fmla="*/ 0 h 152"/>
                <a:gd name="T34" fmla="*/ 6 w 30"/>
                <a:gd name="T35" fmla="*/ 2 h 152"/>
                <a:gd name="T36" fmla="*/ 7 w 30"/>
                <a:gd name="T37" fmla="*/ 3 h 152"/>
                <a:gd name="T38" fmla="*/ 9 w 30"/>
                <a:gd name="T39" fmla="*/ 143 h 152"/>
                <a:gd name="T40" fmla="*/ 9 w 30"/>
                <a:gd name="T41" fmla="*/ 143 h 152"/>
                <a:gd name="T42" fmla="*/ 9 w 30"/>
                <a:gd name="T43" fmla="*/ 143 h 152"/>
                <a:gd name="T44" fmla="*/ 9 w 30"/>
                <a:gd name="T45" fmla="*/ 144 h 152"/>
                <a:gd name="T46" fmla="*/ 9 w 30"/>
                <a:gd name="T47" fmla="*/ 144 h 152"/>
                <a:gd name="T48" fmla="*/ 11 w 30"/>
                <a:gd name="T49" fmla="*/ 146 h 152"/>
                <a:gd name="T50" fmla="*/ 11 w 30"/>
                <a:gd name="T51" fmla="*/ 146 h 152"/>
                <a:gd name="T52" fmla="*/ 12 w 30"/>
                <a:gd name="T53" fmla="*/ 146 h 152"/>
                <a:gd name="T54" fmla="*/ 16 w 30"/>
                <a:gd name="T55" fmla="*/ 146 h 152"/>
                <a:gd name="T56" fmla="*/ 16 w 30"/>
                <a:gd name="T57" fmla="*/ 146 h 152"/>
                <a:gd name="T58" fmla="*/ 20 w 30"/>
                <a:gd name="T59" fmla="*/ 146 h 152"/>
                <a:gd name="T60" fmla="*/ 24 w 30"/>
                <a:gd name="T61" fmla="*/ 146 h 152"/>
                <a:gd name="T62" fmla="*/ 26 w 30"/>
                <a:gd name="T63" fmla="*/ 146 h 152"/>
                <a:gd name="T64" fmla="*/ 28 w 30"/>
                <a:gd name="T65" fmla="*/ 146 h 152"/>
                <a:gd name="T66" fmla="*/ 28 w 30"/>
                <a:gd name="T67" fmla="*/ 146 h 152"/>
                <a:gd name="T68" fmla="*/ 29 w 30"/>
                <a:gd name="T69" fmla="*/ 147 h 152"/>
                <a:gd name="T70" fmla="*/ 30 w 30"/>
                <a:gd name="T71" fmla="*/ 148 h 152"/>
                <a:gd name="T72" fmla="*/ 30 w 30"/>
                <a:gd name="T73" fmla="*/ 148 h 152"/>
                <a:gd name="T74" fmla="*/ 29 w 30"/>
                <a:gd name="T75" fmla="*/ 151 h 152"/>
                <a:gd name="T76" fmla="*/ 28 w 30"/>
                <a:gd name="T77" fmla="*/ 151 h 152"/>
                <a:gd name="T78" fmla="*/ 26 w 30"/>
                <a:gd name="T79" fmla="*/ 151 h 152"/>
                <a:gd name="T80" fmla="*/ 24 w 30"/>
                <a:gd name="T81" fmla="*/ 152 h 152"/>
                <a:gd name="T82" fmla="*/ 20 w 30"/>
                <a:gd name="T83" fmla="*/ 152 h 152"/>
                <a:gd name="T84" fmla="*/ 16 w 30"/>
                <a:gd name="T85" fmla="*/ 152 h 152"/>
                <a:gd name="T86" fmla="*/ 12 w 30"/>
                <a:gd name="T87" fmla="*/ 152 h 152"/>
                <a:gd name="T88" fmla="*/ 9 w 30"/>
                <a:gd name="T89" fmla="*/ 151 h 152"/>
                <a:gd name="T90" fmla="*/ 9 w 30"/>
                <a:gd name="T91" fmla="*/ 150 h 152"/>
                <a:gd name="T92" fmla="*/ 9 w 30"/>
                <a:gd name="T93" fmla="*/ 151 h 152"/>
                <a:gd name="T94" fmla="*/ 7 w 30"/>
                <a:gd name="T95" fmla="*/ 151 h 152"/>
                <a:gd name="T96" fmla="*/ 6 w 30"/>
                <a:gd name="T97" fmla="*/ 148 h 152"/>
                <a:gd name="T98" fmla="*/ 4 w 30"/>
                <a:gd name="T99" fmla="*/ 147 h 152"/>
                <a:gd name="T100" fmla="*/ 4 w 30"/>
                <a:gd name="T101" fmla="*/ 146 h 152"/>
                <a:gd name="T102" fmla="*/ 4 w 30"/>
                <a:gd name="T103" fmla="*/ 144 h 152"/>
                <a:gd name="T104" fmla="*/ 4 w 30"/>
                <a:gd name="T105" fmla="*/ 143 h 152"/>
                <a:gd name="T106" fmla="*/ 4 w 30"/>
                <a:gd name="T107" fmla="*/ 143 h 152"/>
                <a:gd name="T108" fmla="*/ 4 w 30"/>
                <a:gd name="T109" fmla="*/ 143 h 152"/>
                <a:gd name="T110" fmla="*/ 4 w 30"/>
                <a:gd name="T111" fmla="*/ 143 h 152"/>
                <a:gd name="T112" fmla="*/ 0 w 30"/>
                <a:gd name="T113" fmla="*/ 4 h 152"/>
                <a:gd name="T114" fmla="*/ 0 w 30"/>
                <a:gd name="T115" fmla="*/ 3 h 152"/>
                <a:gd name="T116" fmla="*/ 2 w 30"/>
                <a:gd name="T117" fmla="*/ 2 h 152"/>
                <a:gd name="T118" fmla="*/ 3 w 30"/>
                <a:gd name="T11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" h="152">
                  <a:moveTo>
                    <a:pt x="28" y="147"/>
                  </a:moveTo>
                  <a:lnTo>
                    <a:pt x="28" y="148"/>
                  </a:lnTo>
                  <a:lnTo>
                    <a:pt x="28" y="148"/>
                  </a:lnTo>
                  <a:lnTo>
                    <a:pt x="28" y="148"/>
                  </a:lnTo>
                  <a:lnTo>
                    <a:pt x="28" y="148"/>
                  </a:lnTo>
                  <a:lnTo>
                    <a:pt x="28" y="148"/>
                  </a:lnTo>
                  <a:lnTo>
                    <a:pt x="28" y="148"/>
                  </a:lnTo>
                  <a:lnTo>
                    <a:pt x="28" y="147"/>
                  </a:lnTo>
                  <a:close/>
                  <a:moveTo>
                    <a:pt x="6" y="142"/>
                  </a:moveTo>
                  <a:lnTo>
                    <a:pt x="6" y="142"/>
                  </a:lnTo>
                  <a:lnTo>
                    <a:pt x="6" y="142"/>
                  </a:lnTo>
                  <a:lnTo>
                    <a:pt x="6" y="142"/>
                  </a:lnTo>
                  <a:lnTo>
                    <a:pt x="6" y="142"/>
                  </a:lnTo>
                  <a:lnTo>
                    <a:pt x="6" y="142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6" y="2"/>
                  </a:lnTo>
                  <a:lnTo>
                    <a:pt x="7" y="3"/>
                  </a:lnTo>
                  <a:lnTo>
                    <a:pt x="9" y="143"/>
                  </a:lnTo>
                  <a:lnTo>
                    <a:pt x="9" y="143"/>
                  </a:lnTo>
                  <a:lnTo>
                    <a:pt x="9" y="143"/>
                  </a:lnTo>
                  <a:lnTo>
                    <a:pt x="9" y="144"/>
                  </a:lnTo>
                  <a:lnTo>
                    <a:pt x="9" y="144"/>
                  </a:lnTo>
                  <a:lnTo>
                    <a:pt x="11" y="146"/>
                  </a:lnTo>
                  <a:lnTo>
                    <a:pt x="11" y="146"/>
                  </a:lnTo>
                  <a:lnTo>
                    <a:pt x="12" y="146"/>
                  </a:lnTo>
                  <a:lnTo>
                    <a:pt x="16" y="146"/>
                  </a:lnTo>
                  <a:lnTo>
                    <a:pt x="16" y="146"/>
                  </a:lnTo>
                  <a:lnTo>
                    <a:pt x="20" y="146"/>
                  </a:lnTo>
                  <a:lnTo>
                    <a:pt x="24" y="146"/>
                  </a:lnTo>
                  <a:lnTo>
                    <a:pt x="26" y="146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29" y="147"/>
                  </a:lnTo>
                  <a:lnTo>
                    <a:pt x="30" y="148"/>
                  </a:lnTo>
                  <a:lnTo>
                    <a:pt x="30" y="148"/>
                  </a:lnTo>
                  <a:lnTo>
                    <a:pt x="29" y="151"/>
                  </a:lnTo>
                  <a:lnTo>
                    <a:pt x="28" y="151"/>
                  </a:lnTo>
                  <a:lnTo>
                    <a:pt x="26" y="151"/>
                  </a:lnTo>
                  <a:lnTo>
                    <a:pt x="24" y="152"/>
                  </a:lnTo>
                  <a:lnTo>
                    <a:pt x="20" y="152"/>
                  </a:lnTo>
                  <a:lnTo>
                    <a:pt x="16" y="152"/>
                  </a:lnTo>
                  <a:lnTo>
                    <a:pt x="12" y="152"/>
                  </a:lnTo>
                  <a:lnTo>
                    <a:pt x="9" y="151"/>
                  </a:lnTo>
                  <a:lnTo>
                    <a:pt x="9" y="150"/>
                  </a:lnTo>
                  <a:lnTo>
                    <a:pt x="9" y="151"/>
                  </a:lnTo>
                  <a:lnTo>
                    <a:pt x="7" y="151"/>
                  </a:lnTo>
                  <a:lnTo>
                    <a:pt x="6" y="148"/>
                  </a:lnTo>
                  <a:lnTo>
                    <a:pt x="4" y="147"/>
                  </a:lnTo>
                  <a:lnTo>
                    <a:pt x="4" y="146"/>
                  </a:lnTo>
                  <a:lnTo>
                    <a:pt x="4" y="144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6994526" y="580231"/>
              <a:ext cx="152400" cy="207963"/>
              <a:chOff x="7733288" y="755650"/>
              <a:chExt cx="152400" cy="207963"/>
            </a:xfrm>
            <a:grpFill/>
          </p:grpSpPr>
          <p:sp>
            <p:nvSpPr>
              <p:cNvPr id="107" name="Freeform 2208"/>
              <p:cNvSpPr>
                <a:spLocks noEditPoints="1"/>
              </p:cNvSpPr>
              <p:nvPr/>
            </p:nvSpPr>
            <p:spPr bwMode="auto">
              <a:xfrm>
                <a:off x="7734876" y="758825"/>
                <a:ext cx="146050" cy="168275"/>
              </a:xfrm>
              <a:custGeom>
                <a:avLst/>
                <a:gdLst>
                  <a:gd name="T0" fmla="*/ 46 w 92"/>
                  <a:gd name="T1" fmla="*/ 3 h 106"/>
                  <a:gd name="T2" fmla="*/ 30 w 92"/>
                  <a:gd name="T3" fmla="*/ 7 h 106"/>
                  <a:gd name="T4" fmla="*/ 16 w 92"/>
                  <a:gd name="T5" fmla="*/ 17 h 106"/>
                  <a:gd name="T6" fmla="*/ 7 w 92"/>
                  <a:gd name="T7" fmla="*/ 33 h 106"/>
                  <a:gd name="T8" fmla="*/ 4 w 92"/>
                  <a:gd name="T9" fmla="*/ 53 h 106"/>
                  <a:gd name="T10" fmla="*/ 7 w 92"/>
                  <a:gd name="T11" fmla="*/ 72 h 106"/>
                  <a:gd name="T12" fmla="*/ 16 w 92"/>
                  <a:gd name="T13" fmla="*/ 88 h 106"/>
                  <a:gd name="T14" fmla="*/ 30 w 92"/>
                  <a:gd name="T15" fmla="*/ 98 h 106"/>
                  <a:gd name="T16" fmla="*/ 46 w 92"/>
                  <a:gd name="T17" fmla="*/ 102 h 106"/>
                  <a:gd name="T18" fmla="*/ 63 w 92"/>
                  <a:gd name="T19" fmla="*/ 98 h 106"/>
                  <a:gd name="T20" fmla="*/ 78 w 92"/>
                  <a:gd name="T21" fmla="*/ 88 h 106"/>
                  <a:gd name="T22" fmla="*/ 87 w 92"/>
                  <a:gd name="T23" fmla="*/ 72 h 106"/>
                  <a:gd name="T24" fmla="*/ 89 w 92"/>
                  <a:gd name="T25" fmla="*/ 53 h 106"/>
                  <a:gd name="T26" fmla="*/ 87 w 92"/>
                  <a:gd name="T27" fmla="*/ 33 h 106"/>
                  <a:gd name="T28" fmla="*/ 78 w 92"/>
                  <a:gd name="T29" fmla="*/ 17 h 106"/>
                  <a:gd name="T30" fmla="*/ 63 w 92"/>
                  <a:gd name="T31" fmla="*/ 7 h 106"/>
                  <a:gd name="T32" fmla="*/ 46 w 92"/>
                  <a:gd name="T33" fmla="*/ 3 h 106"/>
                  <a:gd name="T34" fmla="*/ 46 w 92"/>
                  <a:gd name="T35" fmla="*/ 0 h 106"/>
                  <a:gd name="T36" fmla="*/ 62 w 92"/>
                  <a:gd name="T37" fmla="*/ 3 h 106"/>
                  <a:gd name="T38" fmla="*/ 74 w 92"/>
                  <a:gd name="T39" fmla="*/ 9 h 106"/>
                  <a:gd name="T40" fmla="*/ 84 w 92"/>
                  <a:gd name="T41" fmla="*/ 21 h 106"/>
                  <a:gd name="T42" fmla="*/ 91 w 92"/>
                  <a:gd name="T43" fmla="*/ 36 h 106"/>
                  <a:gd name="T44" fmla="*/ 92 w 92"/>
                  <a:gd name="T45" fmla="*/ 53 h 106"/>
                  <a:gd name="T46" fmla="*/ 91 w 92"/>
                  <a:gd name="T47" fmla="*/ 70 h 106"/>
                  <a:gd name="T48" fmla="*/ 84 w 92"/>
                  <a:gd name="T49" fmla="*/ 84 h 106"/>
                  <a:gd name="T50" fmla="*/ 74 w 92"/>
                  <a:gd name="T51" fmla="*/ 96 h 106"/>
                  <a:gd name="T52" fmla="*/ 62 w 92"/>
                  <a:gd name="T53" fmla="*/ 102 h 106"/>
                  <a:gd name="T54" fmla="*/ 46 w 92"/>
                  <a:gd name="T55" fmla="*/ 106 h 106"/>
                  <a:gd name="T56" fmla="*/ 32 w 92"/>
                  <a:gd name="T57" fmla="*/ 102 h 106"/>
                  <a:gd name="T58" fmla="*/ 20 w 92"/>
                  <a:gd name="T59" fmla="*/ 96 h 106"/>
                  <a:gd name="T60" fmla="*/ 9 w 92"/>
                  <a:gd name="T61" fmla="*/ 84 h 106"/>
                  <a:gd name="T62" fmla="*/ 3 w 92"/>
                  <a:gd name="T63" fmla="*/ 70 h 106"/>
                  <a:gd name="T64" fmla="*/ 0 w 92"/>
                  <a:gd name="T65" fmla="*/ 53 h 106"/>
                  <a:gd name="T66" fmla="*/ 3 w 92"/>
                  <a:gd name="T67" fmla="*/ 36 h 106"/>
                  <a:gd name="T68" fmla="*/ 9 w 92"/>
                  <a:gd name="T69" fmla="*/ 21 h 106"/>
                  <a:gd name="T70" fmla="*/ 20 w 92"/>
                  <a:gd name="T71" fmla="*/ 9 h 106"/>
                  <a:gd name="T72" fmla="*/ 32 w 92"/>
                  <a:gd name="T73" fmla="*/ 3 h 106"/>
                  <a:gd name="T74" fmla="*/ 46 w 92"/>
                  <a:gd name="T7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2" h="106">
                    <a:moveTo>
                      <a:pt x="46" y="3"/>
                    </a:moveTo>
                    <a:lnTo>
                      <a:pt x="30" y="7"/>
                    </a:lnTo>
                    <a:lnTo>
                      <a:pt x="16" y="17"/>
                    </a:lnTo>
                    <a:lnTo>
                      <a:pt x="7" y="33"/>
                    </a:lnTo>
                    <a:lnTo>
                      <a:pt x="4" y="53"/>
                    </a:lnTo>
                    <a:lnTo>
                      <a:pt x="7" y="72"/>
                    </a:lnTo>
                    <a:lnTo>
                      <a:pt x="16" y="88"/>
                    </a:lnTo>
                    <a:lnTo>
                      <a:pt x="30" y="98"/>
                    </a:lnTo>
                    <a:lnTo>
                      <a:pt x="46" y="102"/>
                    </a:lnTo>
                    <a:lnTo>
                      <a:pt x="63" y="98"/>
                    </a:lnTo>
                    <a:lnTo>
                      <a:pt x="78" y="88"/>
                    </a:lnTo>
                    <a:lnTo>
                      <a:pt x="87" y="72"/>
                    </a:lnTo>
                    <a:lnTo>
                      <a:pt x="89" y="53"/>
                    </a:lnTo>
                    <a:lnTo>
                      <a:pt x="87" y="33"/>
                    </a:lnTo>
                    <a:lnTo>
                      <a:pt x="78" y="17"/>
                    </a:lnTo>
                    <a:lnTo>
                      <a:pt x="63" y="7"/>
                    </a:lnTo>
                    <a:lnTo>
                      <a:pt x="46" y="3"/>
                    </a:lnTo>
                    <a:close/>
                    <a:moveTo>
                      <a:pt x="46" y="0"/>
                    </a:moveTo>
                    <a:lnTo>
                      <a:pt x="62" y="3"/>
                    </a:lnTo>
                    <a:lnTo>
                      <a:pt x="74" y="9"/>
                    </a:lnTo>
                    <a:lnTo>
                      <a:pt x="84" y="21"/>
                    </a:lnTo>
                    <a:lnTo>
                      <a:pt x="91" y="36"/>
                    </a:lnTo>
                    <a:lnTo>
                      <a:pt x="92" y="53"/>
                    </a:lnTo>
                    <a:lnTo>
                      <a:pt x="91" y="70"/>
                    </a:lnTo>
                    <a:lnTo>
                      <a:pt x="84" y="84"/>
                    </a:lnTo>
                    <a:lnTo>
                      <a:pt x="74" y="96"/>
                    </a:lnTo>
                    <a:lnTo>
                      <a:pt x="62" y="102"/>
                    </a:lnTo>
                    <a:lnTo>
                      <a:pt x="46" y="106"/>
                    </a:lnTo>
                    <a:lnTo>
                      <a:pt x="32" y="102"/>
                    </a:lnTo>
                    <a:lnTo>
                      <a:pt x="20" y="96"/>
                    </a:lnTo>
                    <a:lnTo>
                      <a:pt x="9" y="84"/>
                    </a:lnTo>
                    <a:lnTo>
                      <a:pt x="3" y="70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9" y="21"/>
                    </a:lnTo>
                    <a:lnTo>
                      <a:pt x="20" y="9"/>
                    </a:lnTo>
                    <a:lnTo>
                      <a:pt x="32" y="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209"/>
              <p:cNvSpPr>
                <a:spLocks noEditPoints="1"/>
              </p:cNvSpPr>
              <p:nvPr/>
            </p:nvSpPr>
            <p:spPr bwMode="auto">
              <a:xfrm>
                <a:off x="7733288" y="755650"/>
                <a:ext cx="152400" cy="174625"/>
              </a:xfrm>
              <a:custGeom>
                <a:avLst/>
                <a:gdLst>
                  <a:gd name="T0" fmla="*/ 47 w 96"/>
                  <a:gd name="T1" fmla="*/ 6 h 110"/>
                  <a:gd name="T2" fmla="*/ 31 w 96"/>
                  <a:gd name="T3" fmla="*/ 10 h 110"/>
                  <a:gd name="T4" fmla="*/ 18 w 96"/>
                  <a:gd name="T5" fmla="*/ 21 h 110"/>
                  <a:gd name="T6" fmla="*/ 9 w 96"/>
                  <a:gd name="T7" fmla="*/ 36 h 110"/>
                  <a:gd name="T8" fmla="*/ 7 w 96"/>
                  <a:gd name="T9" fmla="*/ 55 h 110"/>
                  <a:gd name="T10" fmla="*/ 9 w 96"/>
                  <a:gd name="T11" fmla="*/ 74 h 110"/>
                  <a:gd name="T12" fmla="*/ 18 w 96"/>
                  <a:gd name="T13" fmla="*/ 89 h 110"/>
                  <a:gd name="T14" fmla="*/ 31 w 96"/>
                  <a:gd name="T15" fmla="*/ 99 h 110"/>
                  <a:gd name="T16" fmla="*/ 47 w 96"/>
                  <a:gd name="T17" fmla="*/ 103 h 110"/>
                  <a:gd name="T18" fmla="*/ 64 w 96"/>
                  <a:gd name="T19" fmla="*/ 99 h 110"/>
                  <a:gd name="T20" fmla="*/ 77 w 96"/>
                  <a:gd name="T21" fmla="*/ 89 h 110"/>
                  <a:gd name="T22" fmla="*/ 86 w 96"/>
                  <a:gd name="T23" fmla="*/ 74 h 110"/>
                  <a:gd name="T24" fmla="*/ 89 w 96"/>
                  <a:gd name="T25" fmla="*/ 55 h 110"/>
                  <a:gd name="T26" fmla="*/ 86 w 96"/>
                  <a:gd name="T27" fmla="*/ 36 h 110"/>
                  <a:gd name="T28" fmla="*/ 77 w 96"/>
                  <a:gd name="T29" fmla="*/ 21 h 110"/>
                  <a:gd name="T30" fmla="*/ 64 w 96"/>
                  <a:gd name="T31" fmla="*/ 10 h 110"/>
                  <a:gd name="T32" fmla="*/ 47 w 96"/>
                  <a:gd name="T33" fmla="*/ 6 h 110"/>
                  <a:gd name="T34" fmla="*/ 47 w 96"/>
                  <a:gd name="T35" fmla="*/ 0 h 110"/>
                  <a:gd name="T36" fmla="*/ 63 w 96"/>
                  <a:gd name="T37" fmla="*/ 4 h 110"/>
                  <a:gd name="T38" fmla="*/ 76 w 96"/>
                  <a:gd name="T39" fmla="*/ 11 h 110"/>
                  <a:gd name="T40" fmla="*/ 86 w 96"/>
                  <a:gd name="T41" fmla="*/ 23 h 110"/>
                  <a:gd name="T42" fmla="*/ 93 w 96"/>
                  <a:gd name="T43" fmla="*/ 38 h 110"/>
                  <a:gd name="T44" fmla="*/ 96 w 96"/>
                  <a:gd name="T45" fmla="*/ 55 h 110"/>
                  <a:gd name="T46" fmla="*/ 93 w 96"/>
                  <a:gd name="T47" fmla="*/ 72 h 110"/>
                  <a:gd name="T48" fmla="*/ 86 w 96"/>
                  <a:gd name="T49" fmla="*/ 87 h 110"/>
                  <a:gd name="T50" fmla="*/ 76 w 96"/>
                  <a:gd name="T51" fmla="*/ 99 h 110"/>
                  <a:gd name="T52" fmla="*/ 63 w 96"/>
                  <a:gd name="T53" fmla="*/ 107 h 110"/>
                  <a:gd name="T54" fmla="*/ 47 w 96"/>
                  <a:gd name="T55" fmla="*/ 110 h 110"/>
                  <a:gd name="T56" fmla="*/ 33 w 96"/>
                  <a:gd name="T57" fmla="*/ 107 h 110"/>
                  <a:gd name="T58" fmla="*/ 20 w 96"/>
                  <a:gd name="T59" fmla="*/ 99 h 110"/>
                  <a:gd name="T60" fmla="*/ 9 w 96"/>
                  <a:gd name="T61" fmla="*/ 87 h 110"/>
                  <a:gd name="T62" fmla="*/ 3 w 96"/>
                  <a:gd name="T63" fmla="*/ 72 h 110"/>
                  <a:gd name="T64" fmla="*/ 0 w 96"/>
                  <a:gd name="T65" fmla="*/ 55 h 110"/>
                  <a:gd name="T66" fmla="*/ 1 w 96"/>
                  <a:gd name="T67" fmla="*/ 55 h 110"/>
                  <a:gd name="T68" fmla="*/ 0 w 96"/>
                  <a:gd name="T69" fmla="*/ 55 h 110"/>
                  <a:gd name="T70" fmla="*/ 3 w 96"/>
                  <a:gd name="T71" fmla="*/ 38 h 110"/>
                  <a:gd name="T72" fmla="*/ 9 w 96"/>
                  <a:gd name="T73" fmla="*/ 23 h 110"/>
                  <a:gd name="T74" fmla="*/ 20 w 96"/>
                  <a:gd name="T75" fmla="*/ 11 h 110"/>
                  <a:gd name="T76" fmla="*/ 33 w 96"/>
                  <a:gd name="T77" fmla="*/ 4 h 110"/>
                  <a:gd name="T78" fmla="*/ 47 w 96"/>
                  <a:gd name="T7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6" h="110">
                    <a:moveTo>
                      <a:pt x="47" y="6"/>
                    </a:moveTo>
                    <a:lnTo>
                      <a:pt x="31" y="10"/>
                    </a:lnTo>
                    <a:lnTo>
                      <a:pt x="18" y="21"/>
                    </a:lnTo>
                    <a:lnTo>
                      <a:pt x="9" y="36"/>
                    </a:lnTo>
                    <a:lnTo>
                      <a:pt x="7" y="55"/>
                    </a:lnTo>
                    <a:lnTo>
                      <a:pt x="9" y="74"/>
                    </a:lnTo>
                    <a:lnTo>
                      <a:pt x="18" y="89"/>
                    </a:lnTo>
                    <a:lnTo>
                      <a:pt x="31" y="99"/>
                    </a:lnTo>
                    <a:lnTo>
                      <a:pt x="47" y="103"/>
                    </a:lnTo>
                    <a:lnTo>
                      <a:pt x="64" y="99"/>
                    </a:lnTo>
                    <a:lnTo>
                      <a:pt x="77" y="89"/>
                    </a:lnTo>
                    <a:lnTo>
                      <a:pt x="86" y="74"/>
                    </a:lnTo>
                    <a:lnTo>
                      <a:pt x="89" y="55"/>
                    </a:lnTo>
                    <a:lnTo>
                      <a:pt x="86" y="36"/>
                    </a:lnTo>
                    <a:lnTo>
                      <a:pt x="77" y="21"/>
                    </a:lnTo>
                    <a:lnTo>
                      <a:pt x="64" y="10"/>
                    </a:lnTo>
                    <a:lnTo>
                      <a:pt x="47" y="6"/>
                    </a:lnTo>
                    <a:close/>
                    <a:moveTo>
                      <a:pt x="47" y="0"/>
                    </a:moveTo>
                    <a:lnTo>
                      <a:pt x="63" y="4"/>
                    </a:lnTo>
                    <a:lnTo>
                      <a:pt x="76" y="11"/>
                    </a:lnTo>
                    <a:lnTo>
                      <a:pt x="86" y="23"/>
                    </a:lnTo>
                    <a:lnTo>
                      <a:pt x="93" y="38"/>
                    </a:lnTo>
                    <a:lnTo>
                      <a:pt x="96" y="55"/>
                    </a:lnTo>
                    <a:lnTo>
                      <a:pt x="93" y="72"/>
                    </a:lnTo>
                    <a:lnTo>
                      <a:pt x="86" y="87"/>
                    </a:lnTo>
                    <a:lnTo>
                      <a:pt x="76" y="99"/>
                    </a:lnTo>
                    <a:lnTo>
                      <a:pt x="63" y="107"/>
                    </a:lnTo>
                    <a:lnTo>
                      <a:pt x="47" y="110"/>
                    </a:lnTo>
                    <a:lnTo>
                      <a:pt x="33" y="107"/>
                    </a:lnTo>
                    <a:lnTo>
                      <a:pt x="20" y="99"/>
                    </a:lnTo>
                    <a:lnTo>
                      <a:pt x="9" y="87"/>
                    </a:lnTo>
                    <a:lnTo>
                      <a:pt x="3" y="72"/>
                    </a:lnTo>
                    <a:lnTo>
                      <a:pt x="0" y="55"/>
                    </a:lnTo>
                    <a:lnTo>
                      <a:pt x="1" y="55"/>
                    </a:lnTo>
                    <a:lnTo>
                      <a:pt x="0" y="55"/>
                    </a:lnTo>
                    <a:lnTo>
                      <a:pt x="3" y="38"/>
                    </a:lnTo>
                    <a:lnTo>
                      <a:pt x="9" y="23"/>
                    </a:lnTo>
                    <a:lnTo>
                      <a:pt x="20" y="11"/>
                    </a:lnTo>
                    <a:lnTo>
                      <a:pt x="33" y="4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2210"/>
              <p:cNvSpPr/>
              <p:nvPr/>
            </p:nvSpPr>
            <p:spPr bwMode="auto">
              <a:xfrm>
                <a:off x="7787263" y="790575"/>
                <a:ext cx="7938" cy="4763"/>
              </a:xfrm>
              <a:custGeom>
                <a:avLst/>
                <a:gdLst>
                  <a:gd name="T0" fmla="*/ 1 w 5"/>
                  <a:gd name="T1" fmla="*/ 0 h 3"/>
                  <a:gd name="T2" fmla="*/ 4 w 5"/>
                  <a:gd name="T3" fmla="*/ 0 h 3"/>
                  <a:gd name="T4" fmla="*/ 4 w 5"/>
                  <a:gd name="T5" fmla="*/ 0 h 3"/>
                  <a:gd name="T6" fmla="*/ 5 w 5"/>
                  <a:gd name="T7" fmla="*/ 1 h 3"/>
                  <a:gd name="T8" fmla="*/ 4 w 5"/>
                  <a:gd name="T9" fmla="*/ 3 h 3"/>
                  <a:gd name="T10" fmla="*/ 4 w 5"/>
                  <a:gd name="T11" fmla="*/ 3 h 3"/>
                  <a:gd name="T12" fmla="*/ 1 w 5"/>
                  <a:gd name="T13" fmla="*/ 3 h 3"/>
                  <a:gd name="T14" fmla="*/ 0 w 5"/>
                  <a:gd name="T15" fmla="*/ 3 h 3"/>
                  <a:gd name="T16" fmla="*/ 0 w 5"/>
                  <a:gd name="T17" fmla="*/ 1 h 3"/>
                  <a:gd name="T18" fmla="*/ 0 w 5"/>
                  <a:gd name="T19" fmla="*/ 0 h 3"/>
                  <a:gd name="T20" fmla="*/ 1 w 5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3">
                    <a:moveTo>
                      <a:pt x="1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5" y="1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211"/>
              <p:cNvSpPr/>
              <p:nvPr/>
            </p:nvSpPr>
            <p:spPr bwMode="auto">
              <a:xfrm>
                <a:off x="7782501" y="788988"/>
                <a:ext cx="15875" cy="7938"/>
              </a:xfrm>
              <a:custGeom>
                <a:avLst/>
                <a:gdLst>
                  <a:gd name="T0" fmla="*/ 4 w 10"/>
                  <a:gd name="T1" fmla="*/ 0 h 5"/>
                  <a:gd name="T2" fmla="*/ 7 w 10"/>
                  <a:gd name="T3" fmla="*/ 0 h 5"/>
                  <a:gd name="T4" fmla="*/ 8 w 10"/>
                  <a:gd name="T5" fmla="*/ 0 h 5"/>
                  <a:gd name="T6" fmla="*/ 10 w 10"/>
                  <a:gd name="T7" fmla="*/ 2 h 5"/>
                  <a:gd name="T8" fmla="*/ 8 w 10"/>
                  <a:gd name="T9" fmla="*/ 5 h 5"/>
                  <a:gd name="T10" fmla="*/ 7 w 10"/>
                  <a:gd name="T11" fmla="*/ 5 h 5"/>
                  <a:gd name="T12" fmla="*/ 4 w 10"/>
                  <a:gd name="T13" fmla="*/ 5 h 5"/>
                  <a:gd name="T14" fmla="*/ 2 w 10"/>
                  <a:gd name="T15" fmla="*/ 5 h 5"/>
                  <a:gd name="T16" fmla="*/ 0 w 10"/>
                  <a:gd name="T17" fmla="*/ 2 h 5"/>
                  <a:gd name="T18" fmla="*/ 2 w 10"/>
                  <a:gd name="T19" fmla="*/ 0 h 5"/>
                  <a:gd name="T20" fmla="*/ 4 w 10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5">
                    <a:moveTo>
                      <a:pt x="4" y="0"/>
                    </a:moveTo>
                    <a:lnTo>
                      <a:pt x="7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2212"/>
              <p:cNvSpPr/>
              <p:nvPr/>
            </p:nvSpPr>
            <p:spPr bwMode="auto">
              <a:xfrm>
                <a:off x="7825363" y="784225"/>
                <a:ext cx="11113" cy="6350"/>
              </a:xfrm>
              <a:custGeom>
                <a:avLst/>
                <a:gdLst>
                  <a:gd name="T0" fmla="*/ 5 w 7"/>
                  <a:gd name="T1" fmla="*/ 0 h 4"/>
                  <a:gd name="T2" fmla="*/ 6 w 7"/>
                  <a:gd name="T3" fmla="*/ 0 h 4"/>
                  <a:gd name="T4" fmla="*/ 7 w 7"/>
                  <a:gd name="T5" fmla="*/ 0 h 4"/>
                  <a:gd name="T6" fmla="*/ 6 w 7"/>
                  <a:gd name="T7" fmla="*/ 1 h 4"/>
                  <a:gd name="T8" fmla="*/ 6 w 7"/>
                  <a:gd name="T9" fmla="*/ 3 h 4"/>
                  <a:gd name="T10" fmla="*/ 2 w 7"/>
                  <a:gd name="T11" fmla="*/ 4 h 4"/>
                  <a:gd name="T12" fmla="*/ 1 w 7"/>
                  <a:gd name="T13" fmla="*/ 4 h 4"/>
                  <a:gd name="T14" fmla="*/ 1 w 7"/>
                  <a:gd name="T15" fmla="*/ 4 h 4"/>
                  <a:gd name="T16" fmla="*/ 0 w 7"/>
                  <a:gd name="T17" fmla="*/ 3 h 4"/>
                  <a:gd name="T18" fmla="*/ 0 w 7"/>
                  <a:gd name="T19" fmla="*/ 1 h 4"/>
                  <a:gd name="T20" fmla="*/ 1 w 7"/>
                  <a:gd name="T21" fmla="*/ 1 h 4"/>
                  <a:gd name="T22" fmla="*/ 5 w 7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4">
                    <a:moveTo>
                      <a:pt x="5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2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2213"/>
              <p:cNvSpPr>
                <a:spLocks noEditPoints="1"/>
              </p:cNvSpPr>
              <p:nvPr/>
            </p:nvSpPr>
            <p:spPr bwMode="auto">
              <a:xfrm>
                <a:off x="7822188" y="779463"/>
                <a:ext cx="17463" cy="12700"/>
              </a:xfrm>
              <a:custGeom>
                <a:avLst/>
                <a:gdLst>
                  <a:gd name="T0" fmla="*/ 3 w 11"/>
                  <a:gd name="T1" fmla="*/ 6 h 8"/>
                  <a:gd name="T2" fmla="*/ 2 w 11"/>
                  <a:gd name="T3" fmla="*/ 6 h 8"/>
                  <a:gd name="T4" fmla="*/ 3 w 11"/>
                  <a:gd name="T5" fmla="*/ 6 h 8"/>
                  <a:gd name="T6" fmla="*/ 3 w 11"/>
                  <a:gd name="T7" fmla="*/ 6 h 8"/>
                  <a:gd name="T8" fmla="*/ 3 w 11"/>
                  <a:gd name="T9" fmla="*/ 6 h 8"/>
                  <a:gd name="T10" fmla="*/ 7 w 11"/>
                  <a:gd name="T11" fmla="*/ 0 h 8"/>
                  <a:gd name="T12" fmla="*/ 9 w 11"/>
                  <a:gd name="T13" fmla="*/ 2 h 8"/>
                  <a:gd name="T14" fmla="*/ 11 w 11"/>
                  <a:gd name="T15" fmla="*/ 3 h 8"/>
                  <a:gd name="T16" fmla="*/ 11 w 11"/>
                  <a:gd name="T17" fmla="*/ 4 h 8"/>
                  <a:gd name="T18" fmla="*/ 9 w 11"/>
                  <a:gd name="T19" fmla="*/ 6 h 8"/>
                  <a:gd name="T20" fmla="*/ 8 w 11"/>
                  <a:gd name="T21" fmla="*/ 7 h 8"/>
                  <a:gd name="T22" fmla="*/ 4 w 11"/>
                  <a:gd name="T23" fmla="*/ 8 h 8"/>
                  <a:gd name="T24" fmla="*/ 3 w 11"/>
                  <a:gd name="T25" fmla="*/ 8 h 8"/>
                  <a:gd name="T26" fmla="*/ 2 w 11"/>
                  <a:gd name="T27" fmla="*/ 8 h 8"/>
                  <a:gd name="T28" fmla="*/ 0 w 11"/>
                  <a:gd name="T29" fmla="*/ 7 h 8"/>
                  <a:gd name="T30" fmla="*/ 0 w 11"/>
                  <a:gd name="T31" fmla="*/ 7 h 8"/>
                  <a:gd name="T32" fmla="*/ 0 w 11"/>
                  <a:gd name="T33" fmla="*/ 6 h 8"/>
                  <a:gd name="T34" fmla="*/ 0 w 11"/>
                  <a:gd name="T35" fmla="*/ 4 h 8"/>
                  <a:gd name="T36" fmla="*/ 3 w 11"/>
                  <a:gd name="T37" fmla="*/ 3 h 8"/>
                  <a:gd name="T38" fmla="*/ 7 w 11"/>
                  <a:gd name="T39" fmla="*/ 2 h 8"/>
                  <a:gd name="T40" fmla="*/ 7 w 11"/>
                  <a:gd name="T4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8">
                    <a:moveTo>
                      <a:pt x="3" y="6"/>
                    </a:moveTo>
                    <a:lnTo>
                      <a:pt x="2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  <a:moveTo>
                      <a:pt x="7" y="0"/>
                    </a:moveTo>
                    <a:lnTo>
                      <a:pt x="9" y="2"/>
                    </a:lnTo>
                    <a:lnTo>
                      <a:pt x="11" y="3"/>
                    </a:lnTo>
                    <a:lnTo>
                      <a:pt x="11" y="4"/>
                    </a:lnTo>
                    <a:lnTo>
                      <a:pt x="9" y="6"/>
                    </a:lnTo>
                    <a:lnTo>
                      <a:pt x="8" y="7"/>
                    </a:lnTo>
                    <a:lnTo>
                      <a:pt x="4" y="8"/>
                    </a:lnTo>
                    <a:lnTo>
                      <a:pt x="3" y="8"/>
                    </a:lnTo>
                    <a:lnTo>
                      <a:pt x="2" y="8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2214"/>
              <p:cNvSpPr/>
              <p:nvPr/>
            </p:nvSpPr>
            <p:spPr bwMode="auto">
              <a:xfrm>
                <a:off x="7760276" y="819150"/>
                <a:ext cx="100013" cy="44450"/>
              </a:xfrm>
              <a:custGeom>
                <a:avLst/>
                <a:gdLst>
                  <a:gd name="T0" fmla="*/ 60 w 63"/>
                  <a:gd name="T1" fmla="*/ 0 h 28"/>
                  <a:gd name="T2" fmla="*/ 62 w 63"/>
                  <a:gd name="T3" fmla="*/ 2 h 28"/>
                  <a:gd name="T4" fmla="*/ 63 w 63"/>
                  <a:gd name="T5" fmla="*/ 2 h 28"/>
                  <a:gd name="T6" fmla="*/ 62 w 63"/>
                  <a:gd name="T7" fmla="*/ 3 h 28"/>
                  <a:gd name="T8" fmla="*/ 60 w 63"/>
                  <a:gd name="T9" fmla="*/ 5 h 28"/>
                  <a:gd name="T10" fmla="*/ 55 w 63"/>
                  <a:gd name="T11" fmla="*/ 12 h 28"/>
                  <a:gd name="T12" fmla="*/ 47 w 63"/>
                  <a:gd name="T13" fmla="*/ 19 h 28"/>
                  <a:gd name="T14" fmla="*/ 39 w 63"/>
                  <a:gd name="T15" fmla="*/ 25 h 28"/>
                  <a:gd name="T16" fmla="*/ 30 w 63"/>
                  <a:gd name="T17" fmla="*/ 28 h 28"/>
                  <a:gd name="T18" fmla="*/ 30 w 63"/>
                  <a:gd name="T19" fmla="*/ 28 h 28"/>
                  <a:gd name="T20" fmla="*/ 22 w 63"/>
                  <a:gd name="T21" fmla="*/ 26 h 28"/>
                  <a:gd name="T22" fmla="*/ 14 w 63"/>
                  <a:gd name="T23" fmla="*/ 24 h 28"/>
                  <a:gd name="T24" fmla="*/ 8 w 63"/>
                  <a:gd name="T25" fmla="*/ 20 h 28"/>
                  <a:gd name="T26" fmla="*/ 3 w 63"/>
                  <a:gd name="T27" fmla="*/ 17 h 28"/>
                  <a:gd name="T28" fmla="*/ 1 w 63"/>
                  <a:gd name="T29" fmla="*/ 16 h 28"/>
                  <a:gd name="T30" fmla="*/ 1 w 63"/>
                  <a:gd name="T31" fmla="*/ 16 h 28"/>
                  <a:gd name="T32" fmla="*/ 0 w 63"/>
                  <a:gd name="T33" fmla="*/ 15 h 28"/>
                  <a:gd name="T34" fmla="*/ 1 w 63"/>
                  <a:gd name="T35" fmla="*/ 13 h 28"/>
                  <a:gd name="T36" fmla="*/ 1 w 63"/>
                  <a:gd name="T37" fmla="*/ 13 h 28"/>
                  <a:gd name="T38" fmla="*/ 3 w 63"/>
                  <a:gd name="T39" fmla="*/ 13 h 28"/>
                  <a:gd name="T40" fmla="*/ 3 w 63"/>
                  <a:gd name="T41" fmla="*/ 13 h 28"/>
                  <a:gd name="T42" fmla="*/ 4 w 63"/>
                  <a:gd name="T43" fmla="*/ 15 h 28"/>
                  <a:gd name="T44" fmla="*/ 7 w 63"/>
                  <a:gd name="T45" fmla="*/ 16 h 28"/>
                  <a:gd name="T46" fmla="*/ 9 w 63"/>
                  <a:gd name="T47" fmla="*/ 17 h 28"/>
                  <a:gd name="T48" fmla="*/ 12 w 63"/>
                  <a:gd name="T49" fmla="*/ 20 h 28"/>
                  <a:gd name="T50" fmla="*/ 17 w 63"/>
                  <a:gd name="T51" fmla="*/ 21 h 28"/>
                  <a:gd name="T52" fmla="*/ 21 w 63"/>
                  <a:gd name="T53" fmla="*/ 24 h 28"/>
                  <a:gd name="T54" fmla="*/ 26 w 63"/>
                  <a:gd name="T55" fmla="*/ 25 h 28"/>
                  <a:gd name="T56" fmla="*/ 30 w 63"/>
                  <a:gd name="T57" fmla="*/ 25 h 28"/>
                  <a:gd name="T58" fmla="*/ 30 w 63"/>
                  <a:gd name="T59" fmla="*/ 25 h 28"/>
                  <a:gd name="T60" fmla="*/ 34 w 63"/>
                  <a:gd name="T61" fmla="*/ 25 h 28"/>
                  <a:gd name="T62" fmla="*/ 38 w 63"/>
                  <a:gd name="T63" fmla="*/ 22 h 28"/>
                  <a:gd name="T64" fmla="*/ 42 w 63"/>
                  <a:gd name="T65" fmla="*/ 20 h 28"/>
                  <a:gd name="T66" fmla="*/ 46 w 63"/>
                  <a:gd name="T67" fmla="*/ 17 h 28"/>
                  <a:gd name="T68" fmla="*/ 48 w 63"/>
                  <a:gd name="T69" fmla="*/ 13 h 28"/>
                  <a:gd name="T70" fmla="*/ 52 w 63"/>
                  <a:gd name="T71" fmla="*/ 9 h 28"/>
                  <a:gd name="T72" fmla="*/ 55 w 63"/>
                  <a:gd name="T73" fmla="*/ 7 h 28"/>
                  <a:gd name="T74" fmla="*/ 58 w 63"/>
                  <a:gd name="T75" fmla="*/ 4 h 28"/>
                  <a:gd name="T76" fmla="*/ 59 w 63"/>
                  <a:gd name="T77" fmla="*/ 2 h 28"/>
                  <a:gd name="T78" fmla="*/ 60 w 63"/>
                  <a:gd name="T79" fmla="*/ 2 h 28"/>
                  <a:gd name="T80" fmla="*/ 60 w 63"/>
                  <a:gd name="T8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28">
                    <a:moveTo>
                      <a:pt x="60" y="0"/>
                    </a:moveTo>
                    <a:lnTo>
                      <a:pt x="62" y="2"/>
                    </a:lnTo>
                    <a:lnTo>
                      <a:pt x="63" y="2"/>
                    </a:lnTo>
                    <a:lnTo>
                      <a:pt x="62" y="3"/>
                    </a:lnTo>
                    <a:lnTo>
                      <a:pt x="60" y="5"/>
                    </a:lnTo>
                    <a:lnTo>
                      <a:pt x="55" y="12"/>
                    </a:lnTo>
                    <a:lnTo>
                      <a:pt x="47" y="19"/>
                    </a:lnTo>
                    <a:lnTo>
                      <a:pt x="39" y="25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22" y="26"/>
                    </a:lnTo>
                    <a:lnTo>
                      <a:pt x="14" y="24"/>
                    </a:lnTo>
                    <a:lnTo>
                      <a:pt x="8" y="20"/>
                    </a:lnTo>
                    <a:lnTo>
                      <a:pt x="3" y="17"/>
                    </a:lnTo>
                    <a:lnTo>
                      <a:pt x="1" y="16"/>
                    </a:lnTo>
                    <a:lnTo>
                      <a:pt x="1" y="16"/>
                    </a:lnTo>
                    <a:lnTo>
                      <a:pt x="0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3"/>
                    </a:lnTo>
                    <a:lnTo>
                      <a:pt x="3" y="13"/>
                    </a:lnTo>
                    <a:lnTo>
                      <a:pt x="4" y="15"/>
                    </a:lnTo>
                    <a:lnTo>
                      <a:pt x="7" y="16"/>
                    </a:lnTo>
                    <a:lnTo>
                      <a:pt x="9" y="17"/>
                    </a:lnTo>
                    <a:lnTo>
                      <a:pt x="12" y="20"/>
                    </a:lnTo>
                    <a:lnTo>
                      <a:pt x="17" y="21"/>
                    </a:lnTo>
                    <a:lnTo>
                      <a:pt x="21" y="24"/>
                    </a:lnTo>
                    <a:lnTo>
                      <a:pt x="26" y="25"/>
                    </a:lnTo>
                    <a:lnTo>
                      <a:pt x="30" y="25"/>
                    </a:lnTo>
                    <a:lnTo>
                      <a:pt x="30" y="25"/>
                    </a:lnTo>
                    <a:lnTo>
                      <a:pt x="34" y="25"/>
                    </a:lnTo>
                    <a:lnTo>
                      <a:pt x="38" y="22"/>
                    </a:lnTo>
                    <a:lnTo>
                      <a:pt x="42" y="20"/>
                    </a:lnTo>
                    <a:lnTo>
                      <a:pt x="46" y="17"/>
                    </a:lnTo>
                    <a:lnTo>
                      <a:pt x="48" y="13"/>
                    </a:lnTo>
                    <a:lnTo>
                      <a:pt x="52" y="9"/>
                    </a:lnTo>
                    <a:lnTo>
                      <a:pt x="55" y="7"/>
                    </a:lnTo>
                    <a:lnTo>
                      <a:pt x="58" y="4"/>
                    </a:lnTo>
                    <a:lnTo>
                      <a:pt x="59" y="2"/>
                    </a:lnTo>
                    <a:lnTo>
                      <a:pt x="60" y="2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2216"/>
              <p:cNvSpPr/>
              <p:nvPr/>
            </p:nvSpPr>
            <p:spPr bwMode="auto">
              <a:xfrm>
                <a:off x="7758688" y="817563"/>
                <a:ext cx="103188" cy="49213"/>
              </a:xfrm>
              <a:custGeom>
                <a:avLst/>
                <a:gdLst>
                  <a:gd name="T0" fmla="*/ 63 w 65"/>
                  <a:gd name="T1" fmla="*/ 0 h 31"/>
                  <a:gd name="T2" fmla="*/ 64 w 65"/>
                  <a:gd name="T3" fmla="*/ 1 h 31"/>
                  <a:gd name="T4" fmla="*/ 65 w 65"/>
                  <a:gd name="T5" fmla="*/ 3 h 31"/>
                  <a:gd name="T6" fmla="*/ 65 w 65"/>
                  <a:gd name="T7" fmla="*/ 4 h 31"/>
                  <a:gd name="T8" fmla="*/ 64 w 65"/>
                  <a:gd name="T9" fmla="*/ 5 h 31"/>
                  <a:gd name="T10" fmla="*/ 64 w 65"/>
                  <a:gd name="T11" fmla="*/ 5 h 31"/>
                  <a:gd name="T12" fmla="*/ 64 w 65"/>
                  <a:gd name="T13" fmla="*/ 5 h 31"/>
                  <a:gd name="T14" fmla="*/ 64 w 65"/>
                  <a:gd name="T15" fmla="*/ 6 h 31"/>
                  <a:gd name="T16" fmla="*/ 63 w 65"/>
                  <a:gd name="T17" fmla="*/ 8 h 31"/>
                  <a:gd name="T18" fmla="*/ 61 w 65"/>
                  <a:gd name="T19" fmla="*/ 9 h 31"/>
                  <a:gd name="T20" fmla="*/ 57 w 65"/>
                  <a:gd name="T21" fmla="*/ 13 h 31"/>
                  <a:gd name="T22" fmla="*/ 53 w 65"/>
                  <a:gd name="T23" fmla="*/ 17 h 31"/>
                  <a:gd name="T24" fmla="*/ 43 w 65"/>
                  <a:gd name="T25" fmla="*/ 26 h 31"/>
                  <a:gd name="T26" fmla="*/ 32 w 65"/>
                  <a:gd name="T27" fmla="*/ 31 h 31"/>
                  <a:gd name="T28" fmla="*/ 31 w 65"/>
                  <a:gd name="T29" fmla="*/ 31 h 31"/>
                  <a:gd name="T30" fmla="*/ 21 w 65"/>
                  <a:gd name="T31" fmla="*/ 29 h 31"/>
                  <a:gd name="T32" fmla="*/ 10 w 65"/>
                  <a:gd name="T33" fmla="*/ 25 h 31"/>
                  <a:gd name="T34" fmla="*/ 4 w 65"/>
                  <a:gd name="T35" fmla="*/ 20 h 31"/>
                  <a:gd name="T36" fmla="*/ 4 w 65"/>
                  <a:gd name="T37" fmla="*/ 20 h 31"/>
                  <a:gd name="T38" fmla="*/ 1 w 65"/>
                  <a:gd name="T39" fmla="*/ 18 h 31"/>
                  <a:gd name="T40" fmla="*/ 0 w 65"/>
                  <a:gd name="T41" fmla="*/ 17 h 31"/>
                  <a:gd name="T42" fmla="*/ 0 w 65"/>
                  <a:gd name="T43" fmla="*/ 16 h 31"/>
                  <a:gd name="T44" fmla="*/ 1 w 65"/>
                  <a:gd name="T45" fmla="*/ 14 h 31"/>
                  <a:gd name="T46" fmla="*/ 1 w 65"/>
                  <a:gd name="T47" fmla="*/ 13 h 31"/>
                  <a:gd name="T48" fmla="*/ 2 w 65"/>
                  <a:gd name="T49" fmla="*/ 13 h 31"/>
                  <a:gd name="T50" fmla="*/ 5 w 65"/>
                  <a:gd name="T51" fmla="*/ 13 h 31"/>
                  <a:gd name="T52" fmla="*/ 5 w 65"/>
                  <a:gd name="T53" fmla="*/ 13 h 31"/>
                  <a:gd name="T54" fmla="*/ 5 w 65"/>
                  <a:gd name="T55" fmla="*/ 13 h 31"/>
                  <a:gd name="T56" fmla="*/ 5 w 65"/>
                  <a:gd name="T57" fmla="*/ 13 h 31"/>
                  <a:gd name="T58" fmla="*/ 5 w 65"/>
                  <a:gd name="T59" fmla="*/ 13 h 31"/>
                  <a:gd name="T60" fmla="*/ 5 w 65"/>
                  <a:gd name="T61" fmla="*/ 13 h 31"/>
                  <a:gd name="T62" fmla="*/ 5 w 65"/>
                  <a:gd name="T63" fmla="*/ 13 h 31"/>
                  <a:gd name="T64" fmla="*/ 5 w 65"/>
                  <a:gd name="T65" fmla="*/ 13 h 31"/>
                  <a:gd name="T66" fmla="*/ 5 w 65"/>
                  <a:gd name="T67" fmla="*/ 14 h 31"/>
                  <a:gd name="T68" fmla="*/ 8 w 65"/>
                  <a:gd name="T69" fmla="*/ 16 h 31"/>
                  <a:gd name="T70" fmla="*/ 10 w 65"/>
                  <a:gd name="T71" fmla="*/ 17 h 31"/>
                  <a:gd name="T72" fmla="*/ 14 w 65"/>
                  <a:gd name="T73" fmla="*/ 20 h 31"/>
                  <a:gd name="T74" fmla="*/ 18 w 65"/>
                  <a:gd name="T75" fmla="*/ 21 h 31"/>
                  <a:gd name="T76" fmla="*/ 22 w 65"/>
                  <a:gd name="T77" fmla="*/ 23 h 31"/>
                  <a:gd name="T78" fmla="*/ 27 w 65"/>
                  <a:gd name="T79" fmla="*/ 25 h 31"/>
                  <a:gd name="T80" fmla="*/ 31 w 65"/>
                  <a:gd name="T81" fmla="*/ 25 h 31"/>
                  <a:gd name="T82" fmla="*/ 31 w 65"/>
                  <a:gd name="T83" fmla="*/ 25 h 31"/>
                  <a:gd name="T84" fmla="*/ 31 w 65"/>
                  <a:gd name="T85" fmla="*/ 25 h 31"/>
                  <a:gd name="T86" fmla="*/ 34 w 65"/>
                  <a:gd name="T87" fmla="*/ 25 h 31"/>
                  <a:gd name="T88" fmla="*/ 38 w 65"/>
                  <a:gd name="T89" fmla="*/ 22 h 31"/>
                  <a:gd name="T90" fmla="*/ 42 w 65"/>
                  <a:gd name="T91" fmla="*/ 20 h 31"/>
                  <a:gd name="T92" fmla="*/ 46 w 65"/>
                  <a:gd name="T93" fmla="*/ 17 h 31"/>
                  <a:gd name="T94" fmla="*/ 49 w 65"/>
                  <a:gd name="T95" fmla="*/ 13 h 31"/>
                  <a:gd name="T96" fmla="*/ 52 w 65"/>
                  <a:gd name="T97" fmla="*/ 9 h 31"/>
                  <a:gd name="T98" fmla="*/ 55 w 65"/>
                  <a:gd name="T99" fmla="*/ 6 h 31"/>
                  <a:gd name="T100" fmla="*/ 57 w 65"/>
                  <a:gd name="T101" fmla="*/ 4 h 31"/>
                  <a:gd name="T102" fmla="*/ 59 w 65"/>
                  <a:gd name="T103" fmla="*/ 3 h 31"/>
                  <a:gd name="T104" fmla="*/ 60 w 65"/>
                  <a:gd name="T105" fmla="*/ 1 h 31"/>
                  <a:gd name="T106" fmla="*/ 61 w 65"/>
                  <a:gd name="T107" fmla="*/ 1 h 31"/>
                  <a:gd name="T108" fmla="*/ 63 w 65"/>
                  <a:gd name="T10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5" h="31">
                    <a:moveTo>
                      <a:pt x="63" y="0"/>
                    </a:moveTo>
                    <a:lnTo>
                      <a:pt x="64" y="1"/>
                    </a:lnTo>
                    <a:lnTo>
                      <a:pt x="65" y="3"/>
                    </a:lnTo>
                    <a:lnTo>
                      <a:pt x="65" y="4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"/>
                    </a:lnTo>
                    <a:lnTo>
                      <a:pt x="63" y="8"/>
                    </a:lnTo>
                    <a:lnTo>
                      <a:pt x="61" y="9"/>
                    </a:lnTo>
                    <a:lnTo>
                      <a:pt x="57" y="13"/>
                    </a:lnTo>
                    <a:lnTo>
                      <a:pt x="53" y="17"/>
                    </a:lnTo>
                    <a:lnTo>
                      <a:pt x="43" y="26"/>
                    </a:lnTo>
                    <a:lnTo>
                      <a:pt x="32" y="31"/>
                    </a:lnTo>
                    <a:lnTo>
                      <a:pt x="31" y="31"/>
                    </a:lnTo>
                    <a:lnTo>
                      <a:pt x="21" y="29"/>
                    </a:lnTo>
                    <a:lnTo>
                      <a:pt x="10" y="2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1" y="18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2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4"/>
                    </a:lnTo>
                    <a:lnTo>
                      <a:pt x="8" y="16"/>
                    </a:lnTo>
                    <a:lnTo>
                      <a:pt x="10" y="17"/>
                    </a:lnTo>
                    <a:lnTo>
                      <a:pt x="14" y="20"/>
                    </a:lnTo>
                    <a:lnTo>
                      <a:pt x="18" y="21"/>
                    </a:lnTo>
                    <a:lnTo>
                      <a:pt x="22" y="23"/>
                    </a:lnTo>
                    <a:lnTo>
                      <a:pt x="27" y="25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4" y="25"/>
                    </a:lnTo>
                    <a:lnTo>
                      <a:pt x="38" y="22"/>
                    </a:lnTo>
                    <a:lnTo>
                      <a:pt x="42" y="20"/>
                    </a:lnTo>
                    <a:lnTo>
                      <a:pt x="46" y="17"/>
                    </a:lnTo>
                    <a:lnTo>
                      <a:pt x="49" y="13"/>
                    </a:lnTo>
                    <a:lnTo>
                      <a:pt x="52" y="9"/>
                    </a:lnTo>
                    <a:lnTo>
                      <a:pt x="55" y="6"/>
                    </a:lnTo>
                    <a:lnTo>
                      <a:pt x="57" y="4"/>
                    </a:lnTo>
                    <a:lnTo>
                      <a:pt x="59" y="3"/>
                    </a:lnTo>
                    <a:lnTo>
                      <a:pt x="60" y="1"/>
                    </a:lnTo>
                    <a:lnTo>
                      <a:pt x="61" y="1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2217"/>
              <p:cNvSpPr/>
              <p:nvPr/>
            </p:nvSpPr>
            <p:spPr bwMode="auto">
              <a:xfrm>
                <a:off x="7849176" y="815975"/>
                <a:ext cx="17463" cy="11113"/>
              </a:xfrm>
              <a:custGeom>
                <a:avLst/>
                <a:gdLst>
                  <a:gd name="T0" fmla="*/ 2 w 11"/>
                  <a:gd name="T1" fmla="*/ 0 h 7"/>
                  <a:gd name="T2" fmla="*/ 4 w 11"/>
                  <a:gd name="T3" fmla="*/ 1 h 7"/>
                  <a:gd name="T4" fmla="*/ 7 w 11"/>
                  <a:gd name="T5" fmla="*/ 2 h 7"/>
                  <a:gd name="T6" fmla="*/ 8 w 11"/>
                  <a:gd name="T7" fmla="*/ 4 h 7"/>
                  <a:gd name="T8" fmla="*/ 9 w 11"/>
                  <a:gd name="T9" fmla="*/ 5 h 7"/>
                  <a:gd name="T10" fmla="*/ 11 w 11"/>
                  <a:gd name="T11" fmla="*/ 5 h 7"/>
                  <a:gd name="T12" fmla="*/ 11 w 11"/>
                  <a:gd name="T13" fmla="*/ 5 h 7"/>
                  <a:gd name="T14" fmla="*/ 11 w 11"/>
                  <a:gd name="T15" fmla="*/ 6 h 7"/>
                  <a:gd name="T16" fmla="*/ 9 w 11"/>
                  <a:gd name="T17" fmla="*/ 7 h 7"/>
                  <a:gd name="T18" fmla="*/ 8 w 11"/>
                  <a:gd name="T19" fmla="*/ 7 h 7"/>
                  <a:gd name="T20" fmla="*/ 8 w 11"/>
                  <a:gd name="T21" fmla="*/ 6 h 7"/>
                  <a:gd name="T22" fmla="*/ 7 w 11"/>
                  <a:gd name="T23" fmla="*/ 6 h 7"/>
                  <a:gd name="T24" fmla="*/ 4 w 11"/>
                  <a:gd name="T25" fmla="*/ 5 h 7"/>
                  <a:gd name="T26" fmla="*/ 3 w 11"/>
                  <a:gd name="T27" fmla="*/ 4 h 7"/>
                  <a:gd name="T28" fmla="*/ 2 w 11"/>
                  <a:gd name="T29" fmla="*/ 4 h 7"/>
                  <a:gd name="T30" fmla="*/ 2 w 11"/>
                  <a:gd name="T31" fmla="*/ 4 h 7"/>
                  <a:gd name="T32" fmla="*/ 0 w 11"/>
                  <a:gd name="T33" fmla="*/ 2 h 7"/>
                  <a:gd name="T34" fmla="*/ 0 w 11"/>
                  <a:gd name="T35" fmla="*/ 2 h 7"/>
                  <a:gd name="T36" fmla="*/ 0 w 11"/>
                  <a:gd name="T37" fmla="*/ 1 h 7"/>
                  <a:gd name="T38" fmla="*/ 2 w 11"/>
                  <a:gd name="T3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7">
                    <a:moveTo>
                      <a:pt x="2" y="0"/>
                    </a:moveTo>
                    <a:lnTo>
                      <a:pt x="4" y="1"/>
                    </a:lnTo>
                    <a:lnTo>
                      <a:pt x="7" y="2"/>
                    </a:lnTo>
                    <a:lnTo>
                      <a:pt x="8" y="4"/>
                    </a:lnTo>
                    <a:lnTo>
                      <a:pt x="9" y="5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6"/>
                    </a:lnTo>
                    <a:lnTo>
                      <a:pt x="9" y="7"/>
                    </a:lnTo>
                    <a:lnTo>
                      <a:pt x="8" y="7"/>
                    </a:lnTo>
                    <a:lnTo>
                      <a:pt x="8" y="6"/>
                    </a:lnTo>
                    <a:lnTo>
                      <a:pt x="7" y="6"/>
                    </a:lnTo>
                    <a:lnTo>
                      <a:pt x="4" y="5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2218"/>
              <p:cNvSpPr/>
              <p:nvPr/>
            </p:nvSpPr>
            <p:spPr bwMode="auto">
              <a:xfrm>
                <a:off x="7846001" y="812800"/>
                <a:ext cx="22225" cy="17463"/>
              </a:xfrm>
              <a:custGeom>
                <a:avLst/>
                <a:gdLst>
                  <a:gd name="T0" fmla="*/ 4 w 14"/>
                  <a:gd name="T1" fmla="*/ 0 h 11"/>
                  <a:gd name="T2" fmla="*/ 6 w 14"/>
                  <a:gd name="T3" fmla="*/ 2 h 11"/>
                  <a:gd name="T4" fmla="*/ 9 w 14"/>
                  <a:gd name="T5" fmla="*/ 3 h 11"/>
                  <a:gd name="T6" fmla="*/ 10 w 14"/>
                  <a:gd name="T7" fmla="*/ 4 h 11"/>
                  <a:gd name="T8" fmla="*/ 11 w 14"/>
                  <a:gd name="T9" fmla="*/ 4 h 11"/>
                  <a:gd name="T10" fmla="*/ 13 w 14"/>
                  <a:gd name="T11" fmla="*/ 6 h 11"/>
                  <a:gd name="T12" fmla="*/ 13 w 14"/>
                  <a:gd name="T13" fmla="*/ 6 h 11"/>
                  <a:gd name="T14" fmla="*/ 13 w 14"/>
                  <a:gd name="T15" fmla="*/ 6 h 11"/>
                  <a:gd name="T16" fmla="*/ 13 w 14"/>
                  <a:gd name="T17" fmla="*/ 6 h 11"/>
                  <a:gd name="T18" fmla="*/ 13 w 14"/>
                  <a:gd name="T19" fmla="*/ 6 h 11"/>
                  <a:gd name="T20" fmla="*/ 13 w 14"/>
                  <a:gd name="T21" fmla="*/ 6 h 11"/>
                  <a:gd name="T22" fmla="*/ 13 w 14"/>
                  <a:gd name="T23" fmla="*/ 6 h 11"/>
                  <a:gd name="T24" fmla="*/ 14 w 14"/>
                  <a:gd name="T25" fmla="*/ 7 h 11"/>
                  <a:gd name="T26" fmla="*/ 14 w 14"/>
                  <a:gd name="T27" fmla="*/ 8 h 11"/>
                  <a:gd name="T28" fmla="*/ 14 w 14"/>
                  <a:gd name="T29" fmla="*/ 9 h 11"/>
                  <a:gd name="T30" fmla="*/ 13 w 14"/>
                  <a:gd name="T31" fmla="*/ 11 h 11"/>
                  <a:gd name="T32" fmla="*/ 11 w 14"/>
                  <a:gd name="T33" fmla="*/ 11 h 11"/>
                  <a:gd name="T34" fmla="*/ 11 w 14"/>
                  <a:gd name="T35" fmla="*/ 11 h 11"/>
                  <a:gd name="T36" fmla="*/ 10 w 14"/>
                  <a:gd name="T37" fmla="*/ 11 h 11"/>
                  <a:gd name="T38" fmla="*/ 10 w 14"/>
                  <a:gd name="T39" fmla="*/ 11 h 11"/>
                  <a:gd name="T40" fmla="*/ 10 w 14"/>
                  <a:gd name="T41" fmla="*/ 11 h 11"/>
                  <a:gd name="T42" fmla="*/ 10 w 14"/>
                  <a:gd name="T43" fmla="*/ 11 h 11"/>
                  <a:gd name="T44" fmla="*/ 10 w 14"/>
                  <a:gd name="T45" fmla="*/ 11 h 11"/>
                  <a:gd name="T46" fmla="*/ 10 w 14"/>
                  <a:gd name="T47" fmla="*/ 11 h 11"/>
                  <a:gd name="T48" fmla="*/ 10 w 14"/>
                  <a:gd name="T49" fmla="*/ 11 h 11"/>
                  <a:gd name="T50" fmla="*/ 10 w 14"/>
                  <a:gd name="T51" fmla="*/ 11 h 11"/>
                  <a:gd name="T52" fmla="*/ 9 w 14"/>
                  <a:gd name="T53" fmla="*/ 9 h 11"/>
                  <a:gd name="T54" fmla="*/ 6 w 14"/>
                  <a:gd name="T55" fmla="*/ 8 h 11"/>
                  <a:gd name="T56" fmla="*/ 5 w 14"/>
                  <a:gd name="T57" fmla="*/ 8 h 11"/>
                  <a:gd name="T58" fmla="*/ 4 w 14"/>
                  <a:gd name="T59" fmla="*/ 7 h 11"/>
                  <a:gd name="T60" fmla="*/ 2 w 14"/>
                  <a:gd name="T61" fmla="*/ 7 h 11"/>
                  <a:gd name="T62" fmla="*/ 1 w 14"/>
                  <a:gd name="T63" fmla="*/ 6 h 11"/>
                  <a:gd name="T64" fmla="*/ 0 w 14"/>
                  <a:gd name="T65" fmla="*/ 4 h 11"/>
                  <a:gd name="T66" fmla="*/ 1 w 14"/>
                  <a:gd name="T67" fmla="*/ 2 h 11"/>
                  <a:gd name="T68" fmla="*/ 2 w 14"/>
                  <a:gd name="T69" fmla="*/ 2 h 11"/>
                  <a:gd name="T70" fmla="*/ 4 w 14"/>
                  <a:gd name="T7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" h="11">
                    <a:moveTo>
                      <a:pt x="4" y="0"/>
                    </a:moveTo>
                    <a:lnTo>
                      <a:pt x="6" y="2"/>
                    </a:lnTo>
                    <a:lnTo>
                      <a:pt x="9" y="3"/>
                    </a:lnTo>
                    <a:lnTo>
                      <a:pt x="10" y="4"/>
                    </a:lnTo>
                    <a:lnTo>
                      <a:pt x="11" y="4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4" y="7"/>
                    </a:lnTo>
                    <a:lnTo>
                      <a:pt x="14" y="8"/>
                    </a:lnTo>
                    <a:lnTo>
                      <a:pt x="14" y="9"/>
                    </a:lnTo>
                    <a:lnTo>
                      <a:pt x="13" y="11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9" y="9"/>
                    </a:lnTo>
                    <a:lnTo>
                      <a:pt x="6" y="8"/>
                    </a:lnTo>
                    <a:lnTo>
                      <a:pt x="5" y="8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1" y="6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2219"/>
              <p:cNvSpPr/>
              <p:nvPr/>
            </p:nvSpPr>
            <p:spPr bwMode="auto">
              <a:xfrm>
                <a:off x="7753926" y="836613"/>
                <a:ext cx="14288" cy="9525"/>
              </a:xfrm>
              <a:custGeom>
                <a:avLst/>
                <a:gdLst>
                  <a:gd name="T0" fmla="*/ 7 w 9"/>
                  <a:gd name="T1" fmla="*/ 0 h 6"/>
                  <a:gd name="T2" fmla="*/ 8 w 9"/>
                  <a:gd name="T3" fmla="*/ 0 h 6"/>
                  <a:gd name="T4" fmla="*/ 9 w 9"/>
                  <a:gd name="T5" fmla="*/ 1 h 6"/>
                  <a:gd name="T6" fmla="*/ 9 w 9"/>
                  <a:gd name="T7" fmla="*/ 2 h 6"/>
                  <a:gd name="T8" fmla="*/ 8 w 9"/>
                  <a:gd name="T9" fmla="*/ 2 h 6"/>
                  <a:gd name="T10" fmla="*/ 8 w 9"/>
                  <a:gd name="T11" fmla="*/ 4 h 6"/>
                  <a:gd name="T12" fmla="*/ 7 w 9"/>
                  <a:gd name="T13" fmla="*/ 4 h 6"/>
                  <a:gd name="T14" fmla="*/ 5 w 9"/>
                  <a:gd name="T15" fmla="*/ 5 h 6"/>
                  <a:gd name="T16" fmla="*/ 4 w 9"/>
                  <a:gd name="T17" fmla="*/ 6 h 6"/>
                  <a:gd name="T18" fmla="*/ 3 w 9"/>
                  <a:gd name="T19" fmla="*/ 6 h 6"/>
                  <a:gd name="T20" fmla="*/ 3 w 9"/>
                  <a:gd name="T21" fmla="*/ 6 h 6"/>
                  <a:gd name="T22" fmla="*/ 1 w 9"/>
                  <a:gd name="T23" fmla="*/ 6 h 6"/>
                  <a:gd name="T24" fmla="*/ 0 w 9"/>
                  <a:gd name="T25" fmla="*/ 6 h 6"/>
                  <a:gd name="T26" fmla="*/ 0 w 9"/>
                  <a:gd name="T27" fmla="*/ 5 h 6"/>
                  <a:gd name="T28" fmla="*/ 0 w 9"/>
                  <a:gd name="T29" fmla="*/ 4 h 6"/>
                  <a:gd name="T30" fmla="*/ 1 w 9"/>
                  <a:gd name="T31" fmla="*/ 4 h 6"/>
                  <a:gd name="T32" fmla="*/ 3 w 9"/>
                  <a:gd name="T33" fmla="*/ 2 h 6"/>
                  <a:gd name="T34" fmla="*/ 4 w 9"/>
                  <a:gd name="T35" fmla="*/ 2 h 6"/>
                  <a:gd name="T36" fmla="*/ 5 w 9"/>
                  <a:gd name="T37" fmla="*/ 1 h 6"/>
                  <a:gd name="T38" fmla="*/ 7 w 9"/>
                  <a:gd name="T3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" h="6">
                    <a:moveTo>
                      <a:pt x="7" y="0"/>
                    </a:moveTo>
                    <a:lnTo>
                      <a:pt x="8" y="0"/>
                    </a:lnTo>
                    <a:lnTo>
                      <a:pt x="9" y="1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7" y="4"/>
                    </a:lnTo>
                    <a:lnTo>
                      <a:pt x="5" y="5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4" y="2"/>
                    </a:lnTo>
                    <a:lnTo>
                      <a:pt x="5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2220"/>
              <p:cNvSpPr/>
              <p:nvPr/>
            </p:nvSpPr>
            <p:spPr bwMode="auto">
              <a:xfrm>
                <a:off x="7752338" y="833438"/>
                <a:ext cx="19050" cy="17463"/>
              </a:xfrm>
              <a:custGeom>
                <a:avLst/>
                <a:gdLst>
                  <a:gd name="T0" fmla="*/ 9 w 12"/>
                  <a:gd name="T1" fmla="*/ 0 h 11"/>
                  <a:gd name="T2" fmla="*/ 10 w 12"/>
                  <a:gd name="T3" fmla="*/ 0 h 11"/>
                  <a:gd name="T4" fmla="*/ 12 w 12"/>
                  <a:gd name="T5" fmla="*/ 3 h 11"/>
                  <a:gd name="T6" fmla="*/ 12 w 12"/>
                  <a:gd name="T7" fmla="*/ 3 h 11"/>
                  <a:gd name="T8" fmla="*/ 12 w 12"/>
                  <a:gd name="T9" fmla="*/ 6 h 11"/>
                  <a:gd name="T10" fmla="*/ 10 w 12"/>
                  <a:gd name="T11" fmla="*/ 6 h 11"/>
                  <a:gd name="T12" fmla="*/ 9 w 12"/>
                  <a:gd name="T13" fmla="*/ 6 h 11"/>
                  <a:gd name="T14" fmla="*/ 9 w 12"/>
                  <a:gd name="T15" fmla="*/ 7 h 11"/>
                  <a:gd name="T16" fmla="*/ 6 w 12"/>
                  <a:gd name="T17" fmla="*/ 8 h 11"/>
                  <a:gd name="T18" fmla="*/ 5 w 12"/>
                  <a:gd name="T19" fmla="*/ 10 h 11"/>
                  <a:gd name="T20" fmla="*/ 5 w 12"/>
                  <a:gd name="T21" fmla="*/ 10 h 11"/>
                  <a:gd name="T22" fmla="*/ 4 w 12"/>
                  <a:gd name="T23" fmla="*/ 10 h 11"/>
                  <a:gd name="T24" fmla="*/ 2 w 12"/>
                  <a:gd name="T25" fmla="*/ 11 h 11"/>
                  <a:gd name="T26" fmla="*/ 1 w 12"/>
                  <a:gd name="T27" fmla="*/ 10 h 11"/>
                  <a:gd name="T28" fmla="*/ 0 w 12"/>
                  <a:gd name="T29" fmla="*/ 10 h 11"/>
                  <a:gd name="T30" fmla="*/ 0 w 12"/>
                  <a:gd name="T31" fmla="*/ 7 h 11"/>
                  <a:gd name="T32" fmla="*/ 0 w 12"/>
                  <a:gd name="T33" fmla="*/ 6 h 11"/>
                  <a:gd name="T34" fmla="*/ 1 w 12"/>
                  <a:gd name="T35" fmla="*/ 4 h 11"/>
                  <a:gd name="T36" fmla="*/ 1 w 12"/>
                  <a:gd name="T37" fmla="*/ 4 h 11"/>
                  <a:gd name="T38" fmla="*/ 1 w 12"/>
                  <a:gd name="T39" fmla="*/ 4 h 11"/>
                  <a:gd name="T40" fmla="*/ 1 w 12"/>
                  <a:gd name="T41" fmla="*/ 4 h 11"/>
                  <a:gd name="T42" fmla="*/ 1 w 12"/>
                  <a:gd name="T43" fmla="*/ 4 h 11"/>
                  <a:gd name="T44" fmla="*/ 4 w 12"/>
                  <a:gd name="T45" fmla="*/ 3 h 11"/>
                  <a:gd name="T46" fmla="*/ 6 w 12"/>
                  <a:gd name="T47" fmla="*/ 2 h 11"/>
                  <a:gd name="T48" fmla="*/ 8 w 12"/>
                  <a:gd name="T49" fmla="*/ 0 h 11"/>
                  <a:gd name="T50" fmla="*/ 9 w 12"/>
                  <a:gd name="T5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" h="11">
                    <a:moveTo>
                      <a:pt x="9" y="0"/>
                    </a:moveTo>
                    <a:lnTo>
                      <a:pt x="10" y="0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4" y="10"/>
                    </a:lnTo>
                    <a:lnTo>
                      <a:pt x="2" y="11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4" y="3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2235"/>
              <p:cNvSpPr/>
              <p:nvPr/>
            </p:nvSpPr>
            <p:spPr bwMode="auto">
              <a:xfrm>
                <a:off x="7788851" y="933450"/>
                <a:ext cx="53975" cy="25400"/>
              </a:xfrm>
              <a:custGeom>
                <a:avLst/>
                <a:gdLst>
                  <a:gd name="T0" fmla="*/ 15 w 34"/>
                  <a:gd name="T1" fmla="*/ 0 h 16"/>
                  <a:gd name="T2" fmla="*/ 25 w 34"/>
                  <a:gd name="T3" fmla="*/ 12 h 16"/>
                  <a:gd name="T4" fmla="*/ 32 w 34"/>
                  <a:gd name="T5" fmla="*/ 4 h 16"/>
                  <a:gd name="T6" fmla="*/ 32 w 34"/>
                  <a:gd name="T7" fmla="*/ 4 h 16"/>
                  <a:gd name="T8" fmla="*/ 33 w 34"/>
                  <a:gd name="T9" fmla="*/ 4 h 16"/>
                  <a:gd name="T10" fmla="*/ 34 w 34"/>
                  <a:gd name="T11" fmla="*/ 5 h 16"/>
                  <a:gd name="T12" fmla="*/ 33 w 34"/>
                  <a:gd name="T13" fmla="*/ 7 h 16"/>
                  <a:gd name="T14" fmla="*/ 25 w 34"/>
                  <a:gd name="T15" fmla="*/ 16 h 16"/>
                  <a:gd name="T16" fmla="*/ 15 w 34"/>
                  <a:gd name="T17" fmla="*/ 5 h 16"/>
                  <a:gd name="T18" fmla="*/ 7 w 34"/>
                  <a:gd name="T19" fmla="*/ 15 h 16"/>
                  <a:gd name="T20" fmla="*/ 0 w 34"/>
                  <a:gd name="T21" fmla="*/ 7 h 16"/>
                  <a:gd name="T22" fmla="*/ 0 w 34"/>
                  <a:gd name="T23" fmla="*/ 7 h 16"/>
                  <a:gd name="T24" fmla="*/ 0 w 34"/>
                  <a:gd name="T25" fmla="*/ 5 h 16"/>
                  <a:gd name="T26" fmla="*/ 0 w 34"/>
                  <a:gd name="T27" fmla="*/ 4 h 16"/>
                  <a:gd name="T28" fmla="*/ 2 w 34"/>
                  <a:gd name="T29" fmla="*/ 4 h 16"/>
                  <a:gd name="T30" fmla="*/ 3 w 34"/>
                  <a:gd name="T31" fmla="*/ 4 h 16"/>
                  <a:gd name="T32" fmla="*/ 7 w 34"/>
                  <a:gd name="T33" fmla="*/ 11 h 16"/>
                  <a:gd name="T34" fmla="*/ 15 w 34"/>
                  <a:gd name="T3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16">
                    <a:moveTo>
                      <a:pt x="15" y="0"/>
                    </a:moveTo>
                    <a:lnTo>
                      <a:pt x="25" y="12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3" y="4"/>
                    </a:lnTo>
                    <a:lnTo>
                      <a:pt x="34" y="5"/>
                    </a:lnTo>
                    <a:lnTo>
                      <a:pt x="33" y="7"/>
                    </a:lnTo>
                    <a:lnTo>
                      <a:pt x="25" y="16"/>
                    </a:lnTo>
                    <a:lnTo>
                      <a:pt x="15" y="5"/>
                    </a:lnTo>
                    <a:lnTo>
                      <a:pt x="7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7" y="11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2236"/>
              <p:cNvSpPr/>
              <p:nvPr/>
            </p:nvSpPr>
            <p:spPr bwMode="auto">
              <a:xfrm>
                <a:off x="7785676" y="930275"/>
                <a:ext cx="60325" cy="33338"/>
              </a:xfrm>
              <a:custGeom>
                <a:avLst/>
                <a:gdLst>
                  <a:gd name="T0" fmla="*/ 17 w 38"/>
                  <a:gd name="T1" fmla="*/ 0 h 21"/>
                  <a:gd name="T2" fmla="*/ 27 w 38"/>
                  <a:gd name="T3" fmla="*/ 11 h 21"/>
                  <a:gd name="T4" fmla="*/ 32 w 38"/>
                  <a:gd name="T5" fmla="*/ 5 h 21"/>
                  <a:gd name="T6" fmla="*/ 34 w 38"/>
                  <a:gd name="T7" fmla="*/ 5 h 21"/>
                  <a:gd name="T8" fmla="*/ 34 w 38"/>
                  <a:gd name="T9" fmla="*/ 5 h 21"/>
                  <a:gd name="T10" fmla="*/ 36 w 38"/>
                  <a:gd name="T11" fmla="*/ 5 h 21"/>
                  <a:gd name="T12" fmla="*/ 38 w 38"/>
                  <a:gd name="T13" fmla="*/ 6 h 21"/>
                  <a:gd name="T14" fmla="*/ 38 w 38"/>
                  <a:gd name="T15" fmla="*/ 7 h 21"/>
                  <a:gd name="T16" fmla="*/ 36 w 38"/>
                  <a:gd name="T17" fmla="*/ 9 h 21"/>
                  <a:gd name="T18" fmla="*/ 27 w 38"/>
                  <a:gd name="T19" fmla="*/ 21 h 21"/>
                  <a:gd name="T20" fmla="*/ 17 w 38"/>
                  <a:gd name="T21" fmla="*/ 10 h 21"/>
                  <a:gd name="T22" fmla="*/ 9 w 38"/>
                  <a:gd name="T23" fmla="*/ 19 h 21"/>
                  <a:gd name="T24" fmla="*/ 0 w 38"/>
                  <a:gd name="T25" fmla="*/ 6 h 21"/>
                  <a:gd name="T26" fmla="*/ 1 w 38"/>
                  <a:gd name="T27" fmla="*/ 6 h 21"/>
                  <a:gd name="T28" fmla="*/ 1 w 38"/>
                  <a:gd name="T29" fmla="*/ 5 h 21"/>
                  <a:gd name="T30" fmla="*/ 4 w 38"/>
                  <a:gd name="T31" fmla="*/ 5 h 21"/>
                  <a:gd name="T32" fmla="*/ 5 w 38"/>
                  <a:gd name="T33" fmla="*/ 5 h 21"/>
                  <a:gd name="T34" fmla="*/ 6 w 38"/>
                  <a:gd name="T35" fmla="*/ 6 h 21"/>
                  <a:gd name="T36" fmla="*/ 9 w 38"/>
                  <a:gd name="T37" fmla="*/ 10 h 21"/>
                  <a:gd name="T38" fmla="*/ 17 w 38"/>
                  <a:gd name="T3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" h="21">
                    <a:moveTo>
                      <a:pt x="17" y="0"/>
                    </a:moveTo>
                    <a:lnTo>
                      <a:pt x="27" y="11"/>
                    </a:lnTo>
                    <a:lnTo>
                      <a:pt x="32" y="5"/>
                    </a:lnTo>
                    <a:lnTo>
                      <a:pt x="34" y="5"/>
                    </a:lnTo>
                    <a:lnTo>
                      <a:pt x="34" y="5"/>
                    </a:lnTo>
                    <a:lnTo>
                      <a:pt x="36" y="5"/>
                    </a:lnTo>
                    <a:lnTo>
                      <a:pt x="38" y="6"/>
                    </a:lnTo>
                    <a:lnTo>
                      <a:pt x="38" y="7"/>
                    </a:lnTo>
                    <a:lnTo>
                      <a:pt x="36" y="9"/>
                    </a:lnTo>
                    <a:lnTo>
                      <a:pt x="27" y="21"/>
                    </a:lnTo>
                    <a:lnTo>
                      <a:pt x="17" y="10"/>
                    </a:lnTo>
                    <a:lnTo>
                      <a:pt x="9" y="19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9" y="1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2237"/>
              <p:cNvSpPr/>
              <p:nvPr/>
            </p:nvSpPr>
            <p:spPr bwMode="auto">
              <a:xfrm>
                <a:off x="7809488" y="920750"/>
                <a:ext cx="4763" cy="19050"/>
              </a:xfrm>
              <a:custGeom>
                <a:avLst/>
                <a:gdLst>
                  <a:gd name="T0" fmla="*/ 2 w 3"/>
                  <a:gd name="T1" fmla="*/ 0 h 12"/>
                  <a:gd name="T2" fmla="*/ 3 w 3"/>
                  <a:gd name="T3" fmla="*/ 2 h 12"/>
                  <a:gd name="T4" fmla="*/ 3 w 3"/>
                  <a:gd name="T5" fmla="*/ 2 h 12"/>
                  <a:gd name="T6" fmla="*/ 3 w 3"/>
                  <a:gd name="T7" fmla="*/ 11 h 12"/>
                  <a:gd name="T8" fmla="*/ 3 w 3"/>
                  <a:gd name="T9" fmla="*/ 12 h 12"/>
                  <a:gd name="T10" fmla="*/ 2 w 3"/>
                  <a:gd name="T11" fmla="*/ 12 h 12"/>
                  <a:gd name="T12" fmla="*/ 2 w 3"/>
                  <a:gd name="T13" fmla="*/ 12 h 12"/>
                  <a:gd name="T14" fmla="*/ 2 w 3"/>
                  <a:gd name="T15" fmla="*/ 12 h 12"/>
                  <a:gd name="T16" fmla="*/ 0 w 3"/>
                  <a:gd name="T17" fmla="*/ 11 h 12"/>
                  <a:gd name="T18" fmla="*/ 0 w 3"/>
                  <a:gd name="T19" fmla="*/ 2 h 12"/>
                  <a:gd name="T20" fmla="*/ 0 w 3"/>
                  <a:gd name="T21" fmla="*/ 2 h 12"/>
                  <a:gd name="T22" fmla="*/ 2 w 3"/>
                  <a:gd name="T2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12">
                    <a:moveTo>
                      <a:pt x="2" y="0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3" y="11"/>
                    </a:lnTo>
                    <a:lnTo>
                      <a:pt x="3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2238"/>
              <p:cNvSpPr/>
              <p:nvPr/>
            </p:nvSpPr>
            <p:spPr bwMode="auto">
              <a:xfrm>
                <a:off x="7807901" y="919163"/>
                <a:ext cx="11113" cy="22225"/>
              </a:xfrm>
              <a:custGeom>
                <a:avLst/>
                <a:gdLst>
                  <a:gd name="T0" fmla="*/ 3 w 7"/>
                  <a:gd name="T1" fmla="*/ 0 h 14"/>
                  <a:gd name="T2" fmla="*/ 5 w 7"/>
                  <a:gd name="T3" fmla="*/ 1 h 14"/>
                  <a:gd name="T4" fmla="*/ 5 w 7"/>
                  <a:gd name="T5" fmla="*/ 3 h 14"/>
                  <a:gd name="T6" fmla="*/ 7 w 7"/>
                  <a:gd name="T7" fmla="*/ 12 h 14"/>
                  <a:gd name="T8" fmla="*/ 7 w 7"/>
                  <a:gd name="T9" fmla="*/ 12 h 14"/>
                  <a:gd name="T10" fmla="*/ 5 w 7"/>
                  <a:gd name="T11" fmla="*/ 14 h 14"/>
                  <a:gd name="T12" fmla="*/ 3 w 7"/>
                  <a:gd name="T13" fmla="*/ 14 h 14"/>
                  <a:gd name="T14" fmla="*/ 3 w 7"/>
                  <a:gd name="T15" fmla="*/ 14 h 14"/>
                  <a:gd name="T16" fmla="*/ 1 w 7"/>
                  <a:gd name="T17" fmla="*/ 14 h 14"/>
                  <a:gd name="T18" fmla="*/ 0 w 7"/>
                  <a:gd name="T19" fmla="*/ 12 h 14"/>
                  <a:gd name="T20" fmla="*/ 1 w 7"/>
                  <a:gd name="T21" fmla="*/ 12 h 14"/>
                  <a:gd name="T22" fmla="*/ 0 w 7"/>
                  <a:gd name="T23" fmla="*/ 12 h 14"/>
                  <a:gd name="T24" fmla="*/ 0 w 7"/>
                  <a:gd name="T25" fmla="*/ 4 h 14"/>
                  <a:gd name="T26" fmla="*/ 0 w 7"/>
                  <a:gd name="T27" fmla="*/ 3 h 14"/>
                  <a:gd name="T28" fmla="*/ 0 w 7"/>
                  <a:gd name="T29" fmla="*/ 1 h 14"/>
                  <a:gd name="T30" fmla="*/ 3 w 7"/>
                  <a:gd name="T31" fmla="*/ 0 h 14"/>
                  <a:gd name="T32" fmla="*/ 3 w 7"/>
                  <a:gd name="T3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14">
                    <a:moveTo>
                      <a:pt x="3" y="0"/>
                    </a:moveTo>
                    <a:lnTo>
                      <a:pt x="5" y="1"/>
                    </a:lnTo>
                    <a:lnTo>
                      <a:pt x="5" y="3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5" y="14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72" name="组合 171"/>
          <p:cNvGrpSpPr/>
          <p:nvPr/>
        </p:nvGrpSpPr>
        <p:grpSpPr>
          <a:xfrm>
            <a:off x="9387055" y="1894544"/>
            <a:ext cx="1964804" cy="2760551"/>
            <a:chOff x="8515351" y="1557338"/>
            <a:chExt cx="317500" cy="44608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0" name="Freeform 3103"/>
            <p:cNvSpPr>
              <a:spLocks noEditPoints="1"/>
            </p:cNvSpPr>
            <p:nvPr/>
          </p:nvSpPr>
          <p:spPr bwMode="auto">
            <a:xfrm>
              <a:off x="8601076" y="1558926"/>
              <a:ext cx="127000" cy="139700"/>
            </a:xfrm>
            <a:custGeom>
              <a:avLst/>
              <a:gdLst>
                <a:gd name="T0" fmla="*/ 39 w 80"/>
                <a:gd name="T1" fmla="*/ 2 h 88"/>
                <a:gd name="T2" fmla="*/ 25 w 80"/>
                <a:gd name="T3" fmla="*/ 6 h 88"/>
                <a:gd name="T4" fmla="*/ 13 w 80"/>
                <a:gd name="T5" fmla="*/ 14 h 88"/>
                <a:gd name="T6" fmla="*/ 5 w 80"/>
                <a:gd name="T7" fmla="*/ 27 h 88"/>
                <a:gd name="T8" fmla="*/ 2 w 80"/>
                <a:gd name="T9" fmla="*/ 44 h 88"/>
                <a:gd name="T10" fmla="*/ 5 w 80"/>
                <a:gd name="T11" fmla="*/ 60 h 88"/>
                <a:gd name="T12" fmla="*/ 13 w 80"/>
                <a:gd name="T13" fmla="*/ 73 h 88"/>
                <a:gd name="T14" fmla="*/ 25 w 80"/>
                <a:gd name="T15" fmla="*/ 81 h 88"/>
                <a:gd name="T16" fmla="*/ 39 w 80"/>
                <a:gd name="T17" fmla="*/ 85 h 88"/>
                <a:gd name="T18" fmla="*/ 53 w 80"/>
                <a:gd name="T19" fmla="*/ 81 h 88"/>
                <a:gd name="T20" fmla="*/ 65 w 80"/>
                <a:gd name="T21" fmla="*/ 73 h 88"/>
                <a:gd name="T22" fmla="*/ 73 w 80"/>
                <a:gd name="T23" fmla="*/ 60 h 88"/>
                <a:gd name="T24" fmla="*/ 77 w 80"/>
                <a:gd name="T25" fmla="*/ 44 h 88"/>
                <a:gd name="T26" fmla="*/ 73 w 80"/>
                <a:gd name="T27" fmla="*/ 27 h 88"/>
                <a:gd name="T28" fmla="*/ 65 w 80"/>
                <a:gd name="T29" fmla="*/ 14 h 88"/>
                <a:gd name="T30" fmla="*/ 53 w 80"/>
                <a:gd name="T31" fmla="*/ 6 h 88"/>
                <a:gd name="T32" fmla="*/ 39 w 80"/>
                <a:gd name="T33" fmla="*/ 2 h 88"/>
                <a:gd name="T34" fmla="*/ 39 w 80"/>
                <a:gd name="T35" fmla="*/ 0 h 88"/>
                <a:gd name="T36" fmla="*/ 55 w 80"/>
                <a:gd name="T37" fmla="*/ 2 h 88"/>
                <a:gd name="T38" fmla="*/ 68 w 80"/>
                <a:gd name="T39" fmla="*/ 13 h 88"/>
                <a:gd name="T40" fmla="*/ 77 w 80"/>
                <a:gd name="T41" fmla="*/ 26 h 88"/>
                <a:gd name="T42" fmla="*/ 80 w 80"/>
                <a:gd name="T43" fmla="*/ 44 h 88"/>
                <a:gd name="T44" fmla="*/ 77 w 80"/>
                <a:gd name="T45" fmla="*/ 61 h 88"/>
                <a:gd name="T46" fmla="*/ 68 w 80"/>
                <a:gd name="T47" fmla="*/ 74 h 88"/>
                <a:gd name="T48" fmla="*/ 55 w 80"/>
                <a:gd name="T49" fmla="*/ 85 h 88"/>
                <a:gd name="T50" fmla="*/ 39 w 80"/>
                <a:gd name="T51" fmla="*/ 88 h 88"/>
                <a:gd name="T52" fmla="*/ 23 w 80"/>
                <a:gd name="T53" fmla="*/ 85 h 88"/>
                <a:gd name="T54" fmla="*/ 11 w 80"/>
                <a:gd name="T55" fmla="*/ 74 h 88"/>
                <a:gd name="T56" fmla="*/ 2 w 80"/>
                <a:gd name="T57" fmla="*/ 61 h 88"/>
                <a:gd name="T58" fmla="*/ 0 w 80"/>
                <a:gd name="T59" fmla="*/ 44 h 88"/>
                <a:gd name="T60" fmla="*/ 2 w 80"/>
                <a:gd name="T61" fmla="*/ 26 h 88"/>
                <a:gd name="T62" fmla="*/ 11 w 80"/>
                <a:gd name="T63" fmla="*/ 13 h 88"/>
                <a:gd name="T64" fmla="*/ 23 w 80"/>
                <a:gd name="T65" fmla="*/ 2 h 88"/>
                <a:gd name="T66" fmla="*/ 39 w 80"/>
                <a:gd name="T6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0" h="88">
                  <a:moveTo>
                    <a:pt x="39" y="2"/>
                  </a:moveTo>
                  <a:lnTo>
                    <a:pt x="25" y="6"/>
                  </a:lnTo>
                  <a:lnTo>
                    <a:pt x="13" y="14"/>
                  </a:lnTo>
                  <a:lnTo>
                    <a:pt x="5" y="27"/>
                  </a:lnTo>
                  <a:lnTo>
                    <a:pt x="2" y="44"/>
                  </a:lnTo>
                  <a:lnTo>
                    <a:pt x="5" y="60"/>
                  </a:lnTo>
                  <a:lnTo>
                    <a:pt x="13" y="73"/>
                  </a:lnTo>
                  <a:lnTo>
                    <a:pt x="25" y="81"/>
                  </a:lnTo>
                  <a:lnTo>
                    <a:pt x="39" y="85"/>
                  </a:lnTo>
                  <a:lnTo>
                    <a:pt x="53" y="81"/>
                  </a:lnTo>
                  <a:lnTo>
                    <a:pt x="65" y="73"/>
                  </a:lnTo>
                  <a:lnTo>
                    <a:pt x="73" y="60"/>
                  </a:lnTo>
                  <a:lnTo>
                    <a:pt x="77" y="44"/>
                  </a:lnTo>
                  <a:lnTo>
                    <a:pt x="73" y="27"/>
                  </a:lnTo>
                  <a:lnTo>
                    <a:pt x="65" y="14"/>
                  </a:lnTo>
                  <a:lnTo>
                    <a:pt x="53" y="6"/>
                  </a:lnTo>
                  <a:lnTo>
                    <a:pt x="39" y="2"/>
                  </a:lnTo>
                  <a:close/>
                  <a:moveTo>
                    <a:pt x="39" y="0"/>
                  </a:moveTo>
                  <a:lnTo>
                    <a:pt x="55" y="2"/>
                  </a:lnTo>
                  <a:lnTo>
                    <a:pt x="68" y="13"/>
                  </a:lnTo>
                  <a:lnTo>
                    <a:pt x="77" y="26"/>
                  </a:lnTo>
                  <a:lnTo>
                    <a:pt x="80" y="44"/>
                  </a:lnTo>
                  <a:lnTo>
                    <a:pt x="77" y="61"/>
                  </a:lnTo>
                  <a:lnTo>
                    <a:pt x="68" y="74"/>
                  </a:lnTo>
                  <a:lnTo>
                    <a:pt x="55" y="85"/>
                  </a:lnTo>
                  <a:lnTo>
                    <a:pt x="39" y="88"/>
                  </a:lnTo>
                  <a:lnTo>
                    <a:pt x="23" y="85"/>
                  </a:lnTo>
                  <a:lnTo>
                    <a:pt x="11" y="74"/>
                  </a:lnTo>
                  <a:lnTo>
                    <a:pt x="2" y="61"/>
                  </a:lnTo>
                  <a:lnTo>
                    <a:pt x="0" y="44"/>
                  </a:lnTo>
                  <a:lnTo>
                    <a:pt x="2" y="26"/>
                  </a:lnTo>
                  <a:lnTo>
                    <a:pt x="11" y="13"/>
                  </a:lnTo>
                  <a:lnTo>
                    <a:pt x="23" y="2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104"/>
            <p:cNvSpPr>
              <a:spLocks noEditPoints="1"/>
            </p:cNvSpPr>
            <p:nvPr/>
          </p:nvSpPr>
          <p:spPr bwMode="auto">
            <a:xfrm>
              <a:off x="8596313" y="1557338"/>
              <a:ext cx="133350" cy="142875"/>
            </a:xfrm>
            <a:custGeom>
              <a:avLst/>
              <a:gdLst>
                <a:gd name="T0" fmla="*/ 72 w 84"/>
                <a:gd name="T1" fmla="*/ 72 h 90"/>
                <a:gd name="T2" fmla="*/ 64 w 84"/>
                <a:gd name="T3" fmla="*/ 79 h 90"/>
                <a:gd name="T4" fmla="*/ 54 w 84"/>
                <a:gd name="T5" fmla="*/ 86 h 90"/>
                <a:gd name="T6" fmla="*/ 42 w 84"/>
                <a:gd name="T7" fmla="*/ 87 h 90"/>
                <a:gd name="T8" fmla="*/ 26 w 84"/>
                <a:gd name="T9" fmla="*/ 83 h 90"/>
                <a:gd name="T10" fmla="*/ 13 w 84"/>
                <a:gd name="T11" fmla="*/ 73 h 90"/>
                <a:gd name="T12" fmla="*/ 26 w 84"/>
                <a:gd name="T13" fmla="*/ 83 h 90"/>
                <a:gd name="T14" fmla="*/ 42 w 84"/>
                <a:gd name="T15" fmla="*/ 87 h 90"/>
                <a:gd name="T16" fmla="*/ 54 w 84"/>
                <a:gd name="T17" fmla="*/ 86 h 90"/>
                <a:gd name="T18" fmla="*/ 64 w 84"/>
                <a:gd name="T19" fmla="*/ 79 h 90"/>
                <a:gd name="T20" fmla="*/ 72 w 84"/>
                <a:gd name="T21" fmla="*/ 72 h 90"/>
                <a:gd name="T22" fmla="*/ 81 w 84"/>
                <a:gd name="T23" fmla="*/ 39 h 90"/>
                <a:gd name="T24" fmla="*/ 81 w 84"/>
                <a:gd name="T25" fmla="*/ 45 h 90"/>
                <a:gd name="T26" fmla="*/ 81 w 84"/>
                <a:gd name="T27" fmla="*/ 51 h 90"/>
                <a:gd name="T28" fmla="*/ 81 w 84"/>
                <a:gd name="T29" fmla="*/ 45 h 90"/>
                <a:gd name="T30" fmla="*/ 81 w 84"/>
                <a:gd name="T31" fmla="*/ 39 h 90"/>
                <a:gd name="T32" fmla="*/ 42 w 84"/>
                <a:gd name="T33" fmla="*/ 5 h 90"/>
                <a:gd name="T34" fmla="*/ 29 w 84"/>
                <a:gd name="T35" fmla="*/ 9 h 90"/>
                <a:gd name="T36" fmla="*/ 17 w 84"/>
                <a:gd name="T37" fmla="*/ 17 h 90"/>
                <a:gd name="T38" fmla="*/ 9 w 84"/>
                <a:gd name="T39" fmla="*/ 30 h 90"/>
                <a:gd name="T40" fmla="*/ 7 w 84"/>
                <a:gd name="T41" fmla="*/ 45 h 90"/>
                <a:gd name="T42" fmla="*/ 9 w 84"/>
                <a:gd name="T43" fmla="*/ 60 h 90"/>
                <a:gd name="T44" fmla="*/ 17 w 84"/>
                <a:gd name="T45" fmla="*/ 73 h 90"/>
                <a:gd name="T46" fmla="*/ 29 w 84"/>
                <a:gd name="T47" fmla="*/ 81 h 90"/>
                <a:gd name="T48" fmla="*/ 42 w 84"/>
                <a:gd name="T49" fmla="*/ 85 h 90"/>
                <a:gd name="T50" fmla="*/ 56 w 84"/>
                <a:gd name="T51" fmla="*/ 81 h 90"/>
                <a:gd name="T52" fmla="*/ 67 w 84"/>
                <a:gd name="T53" fmla="*/ 73 h 90"/>
                <a:gd name="T54" fmla="*/ 75 w 84"/>
                <a:gd name="T55" fmla="*/ 60 h 90"/>
                <a:gd name="T56" fmla="*/ 77 w 84"/>
                <a:gd name="T57" fmla="*/ 45 h 90"/>
                <a:gd name="T58" fmla="*/ 75 w 84"/>
                <a:gd name="T59" fmla="*/ 30 h 90"/>
                <a:gd name="T60" fmla="*/ 67 w 84"/>
                <a:gd name="T61" fmla="*/ 17 h 90"/>
                <a:gd name="T62" fmla="*/ 56 w 84"/>
                <a:gd name="T63" fmla="*/ 9 h 90"/>
                <a:gd name="T64" fmla="*/ 42 w 84"/>
                <a:gd name="T65" fmla="*/ 5 h 90"/>
                <a:gd name="T66" fmla="*/ 42 w 84"/>
                <a:gd name="T67" fmla="*/ 2 h 90"/>
                <a:gd name="T68" fmla="*/ 26 w 84"/>
                <a:gd name="T69" fmla="*/ 6 h 90"/>
                <a:gd name="T70" fmla="*/ 14 w 84"/>
                <a:gd name="T71" fmla="*/ 17 h 90"/>
                <a:gd name="T72" fmla="*/ 26 w 84"/>
                <a:gd name="T73" fmla="*/ 6 h 90"/>
                <a:gd name="T74" fmla="*/ 42 w 84"/>
                <a:gd name="T75" fmla="*/ 2 h 90"/>
                <a:gd name="T76" fmla="*/ 54 w 84"/>
                <a:gd name="T77" fmla="*/ 3 h 90"/>
                <a:gd name="T78" fmla="*/ 64 w 84"/>
                <a:gd name="T79" fmla="*/ 10 h 90"/>
                <a:gd name="T80" fmla="*/ 72 w 84"/>
                <a:gd name="T81" fmla="*/ 18 h 90"/>
                <a:gd name="T82" fmla="*/ 64 w 84"/>
                <a:gd name="T83" fmla="*/ 10 h 90"/>
                <a:gd name="T84" fmla="*/ 54 w 84"/>
                <a:gd name="T85" fmla="*/ 3 h 90"/>
                <a:gd name="T86" fmla="*/ 42 w 84"/>
                <a:gd name="T87" fmla="*/ 2 h 90"/>
                <a:gd name="T88" fmla="*/ 42 w 84"/>
                <a:gd name="T89" fmla="*/ 0 h 90"/>
                <a:gd name="T90" fmla="*/ 59 w 84"/>
                <a:gd name="T91" fmla="*/ 2 h 90"/>
                <a:gd name="T92" fmla="*/ 72 w 84"/>
                <a:gd name="T93" fmla="*/ 13 h 90"/>
                <a:gd name="T94" fmla="*/ 81 w 84"/>
                <a:gd name="T95" fmla="*/ 27 h 90"/>
                <a:gd name="T96" fmla="*/ 84 w 84"/>
                <a:gd name="T97" fmla="*/ 45 h 90"/>
                <a:gd name="T98" fmla="*/ 81 w 84"/>
                <a:gd name="T99" fmla="*/ 62 h 90"/>
                <a:gd name="T100" fmla="*/ 72 w 84"/>
                <a:gd name="T101" fmla="*/ 77 h 90"/>
                <a:gd name="T102" fmla="*/ 59 w 84"/>
                <a:gd name="T103" fmla="*/ 87 h 90"/>
                <a:gd name="T104" fmla="*/ 42 w 84"/>
                <a:gd name="T105" fmla="*/ 90 h 90"/>
                <a:gd name="T106" fmla="*/ 26 w 84"/>
                <a:gd name="T107" fmla="*/ 87 h 90"/>
                <a:gd name="T108" fmla="*/ 13 w 84"/>
                <a:gd name="T109" fmla="*/ 77 h 90"/>
                <a:gd name="T110" fmla="*/ 4 w 84"/>
                <a:gd name="T111" fmla="*/ 62 h 90"/>
                <a:gd name="T112" fmla="*/ 0 w 84"/>
                <a:gd name="T113" fmla="*/ 45 h 90"/>
                <a:gd name="T114" fmla="*/ 3 w 84"/>
                <a:gd name="T115" fmla="*/ 45 h 90"/>
                <a:gd name="T116" fmla="*/ 0 w 84"/>
                <a:gd name="T117" fmla="*/ 45 h 90"/>
                <a:gd name="T118" fmla="*/ 4 w 84"/>
                <a:gd name="T119" fmla="*/ 27 h 90"/>
                <a:gd name="T120" fmla="*/ 13 w 84"/>
                <a:gd name="T121" fmla="*/ 13 h 90"/>
                <a:gd name="T122" fmla="*/ 26 w 84"/>
                <a:gd name="T123" fmla="*/ 2 h 90"/>
                <a:gd name="T124" fmla="*/ 42 w 84"/>
                <a:gd name="T1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0">
                  <a:moveTo>
                    <a:pt x="72" y="72"/>
                  </a:moveTo>
                  <a:lnTo>
                    <a:pt x="64" y="79"/>
                  </a:lnTo>
                  <a:lnTo>
                    <a:pt x="54" y="86"/>
                  </a:lnTo>
                  <a:lnTo>
                    <a:pt x="42" y="87"/>
                  </a:lnTo>
                  <a:lnTo>
                    <a:pt x="26" y="83"/>
                  </a:lnTo>
                  <a:lnTo>
                    <a:pt x="13" y="73"/>
                  </a:lnTo>
                  <a:lnTo>
                    <a:pt x="26" y="83"/>
                  </a:lnTo>
                  <a:lnTo>
                    <a:pt x="42" y="87"/>
                  </a:lnTo>
                  <a:lnTo>
                    <a:pt x="54" y="86"/>
                  </a:lnTo>
                  <a:lnTo>
                    <a:pt x="64" y="79"/>
                  </a:lnTo>
                  <a:lnTo>
                    <a:pt x="72" y="72"/>
                  </a:lnTo>
                  <a:close/>
                  <a:moveTo>
                    <a:pt x="81" y="39"/>
                  </a:moveTo>
                  <a:lnTo>
                    <a:pt x="81" y="45"/>
                  </a:lnTo>
                  <a:lnTo>
                    <a:pt x="81" y="51"/>
                  </a:lnTo>
                  <a:lnTo>
                    <a:pt x="81" y="45"/>
                  </a:lnTo>
                  <a:lnTo>
                    <a:pt x="81" y="39"/>
                  </a:lnTo>
                  <a:close/>
                  <a:moveTo>
                    <a:pt x="42" y="5"/>
                  </a:moveTo>
                  <a:lnTo>
                    <a:pt x="29" y="9"/>
                  </a:lnTo>
                  <a:lnTo>
                    <a:pt x="17" y="17"/>
                  </a:lnTo>
                  <a:lnTo>
                    <a:pt x="9" y="30"/>
                  </a:lnTo>
                  <a:lnTo>
                    <a:pt x="7" y="45"/>
                  </a:lnTo>
                  <a:lnTo>
                    <a:pt x="9" y="60"/>
                  </a:lnTo>
                  <a:lnTo>
                    <a:pt x="17" y="73"/>
                  </a:lnTo>
                  <a:lnTo>
                    <a:pt x="29" y="81"/>
                  </a:lnTo>
                  <a:lnTo>
                    <a:pt x="42" y="85"/>
                  </a:lnTo>
                  <a:lnTo>
                    <a:pt x="56" y="81"/>
                  </a:lnTo>
                  <a:lnTo>
                    <a:pt x="67" y="73"/>
                  </a:lnTo>
                  <a:lnTo>
                    <a:pt x="75" y="60"/>
                  </a:lnTo>
                  <a:lnTo>
                    <a:pt x="77" y="45"/>
                  </a:lnTo>
                  <a:lnTo>
                    <a:pt x="75" y="30"/>
                  </a:lnTo>
                  <a:lnTo>
                    <a:pt x="67" y="17"/>
                  </a:lnTo>
                  <a:lnTo>
                    <a:pt x="56" y="9"/>
                  </a:lnTo>
                  <a:lnTo>
                    <a:pt x="42" y="5"/>
                  </a:lnTo>
                  <a:close/>
                  <a:moveTo>
                    <a:pt x="42" y="2"/>
                  </a:moveTo>
                  <a:lnTo>
                    <a:pt x="26" y="6"/>
                  </a:lnTo>
                  <a:lnTo>
                    <a:pt x="14" y="17"/>
                  </a:lnTo>
                  <a:lnTo>
                    <a:pt x="26" y="6"/>
                  </a:lnTo>
                  <a:lnTo>
                    <a:pt x="42" y="2"/>
                  </a:lnTo>
                  <a:lnTo>
                    <a:pt x="54" y="3"/>
                  </a:lnTo>
                  <a:lnTo>
                    <a:pt x="64" y="10"/>
                  </a:lnTo>
                  <a:lnTo>
                    <a:pt x="72" y="18"/>
                  </a:lnTo>
                  <a:lnTo>
                    <a:pt x="64" y="10"/>
                  </a:lnTo>
                  <a:lnTo>
                    <a:pt x="54" y="3"/>
                  </a:lnTo>
                  <a:lnTo>
                    <a:pt x="42" y="2"/>
                  </a:lnTo>
                  <a:close/>
                  <a:moveTo>
                    <a:pt x="42" y="0"/>
                  </a:moveTo>
                  <a:lnTo>
                    <a:pt x="59" y="2"/>
                  </a:lnTo>
                  <a:lnTo>
                    <a:pt x="72" y="13"/>
                  </a:lnTo>
                  <a:lnTo>
                    <a:pt x="81" y="27"/>
                  </a:lnTo>
                  <a:lnTo>
                    <a:pt x="84" y="45"/>
                  </a:lnTo>
                  <a:lnTo>
                    <a:pt x="81" y="62"/>
                  </a:lnTo>
                  <a:lnTo>
                    <a:pt x="72" y="77"/>
                  </a:lnTo>
                  <a:lnTo>
                    <a:pt x="59" y="87"/>
                  </a:lnTo>
                  <a:lnTo>
                    <a:pt x="42" y="90"/>
                  </a:lnTo>
                  <a:lnTo>
                    <a:pt x="26" y="87"/>
                  </a:lnTo>
                  <a:lnTo>
                    <a:pt x="13" y="77"/>
                  </a:lnTo>
                  <a:lnTo>
                    <a:pt x="4" y="62"/>
                  </a:lnTo>
                  <a:lnTo>
                    <a:pt x="0" y="45"/>
                  </a:lnTo>
                  <a:lnTo>
                    <a:pt x="3" y="45"/>
                  </a:lnTo>
                  <a:lnTo>
                    <a:pt x="0" y="45"/>
                  </a:lnTo>
                  <a:lnTo>
                    <a:pt x="4" y="27"/>
                  </a:lnTo>
                  <a:lnTo>
                    <a:pt x="13" y="13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Rectangle 3105"/>
            <p:cNvSpPr>
              <a:spLocks noChangeArrowheads="1"/>
            </p:cNvSpPr>
            <p:nvPr/>
          </p:nvSpPr>
          <p:spPr bwMode="auto">
            <a:xfrm>
              <a:off x="8631238" y="1598613"/>
              <a:ext cx="4763" cy="3175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Rectangle 3106"/>
            <p:cNvSpPr>
              <a:spLocks noChangeArrowheads="1"/>
            </p:cNvSpPr>
            <p:nvPr/>
          </p:nvSpPr>
          <p:spPr bwMode="auto">
            <a:xfrm>
              <a:off x="8629651" y="1595438"/>
              <a:ext cx="7938" cy="9525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107"/>
            <p:cNvSpPr/>
            <p:nvPr/>
          </p:nvSpPr>
          <p:spPr bwMode="auto">
            <a:xfrm>
              <a:off x="8672513" y="1595438"/>
              <a:ext cx="6350" cy="6350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3 h 4"/>
                <a:gd name="T4" fmla="*/ 0 w 4"/>
                <a:gd name="T5" fmla="*/ 4 h 4"/>
                <a:gd name="T6" fmla="*/ 0 w 4"/>
                <a:gd name="T7" fmla="*/ 2 h 4"/>
                <a:gd name="T8" fmla="*/ 4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3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108"/>
            <p:cNvSpPr>
              <a:spLocks noEditPoints="1"/>
            </p:cNvSpPr>
            <p:nvPr/>
          </p:nvSpPr>
          <p:spPr bwMode="auto">
            <a:xfrm>
              <a:off x="8669338" y="1593851"/>
              <a:ext cx="14288" cy="12700"/>
            </a:xfrm>
            <a:custGeom>
              <a:avLst/>
              <a:gdLst>
                <a:gd name="T0" fmla="*/ 5 w 9"/>
                <a:gd name="T1" fmla="*/ 4 h 8"/>
                <a:gd name="T2" fmla="*/ 4 w 9"/>
                <a:gd name="T3" fmla="*/ 4 h 8"/>
                <a:gd name="T4" fmla="*/ 5 w 9"/>
                <a:gd name="T5" fmla="*/ 4 h 8"/>
                <a:gd name="T6" fmla="*/ 5 w 9"/>
                <a:gd name="T7" fmla="*/ 4 h 8"/>
                <a:gd name="T8" fmla="*/ 8 w 9"/>
                <a:gd name="T9" fmla="*/ 0 h 8"/>
                <a:gd name="T10" fmla="*/ 9 w 9"/>
                <a:gd name="T11" fmla="*/ 5 h 8"/>
                <a:gd name="T12" fmla="*/ 1 w 9"/>
                <a:gd name="T13" fmla="*/ 8 h 8"/>
                <a:gd name="T14" fmla="*/ 1 w 9"/>
                <a:gd name="T15" fmla="*/ 7 h 8"/>
                <a:gd name="T16" fmla="*/ 0 w 9"/>
                <a:gd name="T17" fmla="*/ 3 h 8"/>
                <a:gd name="T18" fmla="*/ 0 w 9"/>
                <a:gd name="T19" fmla="*/ 1 h 8"/>
                <a:gd name="T20" fmla="*/ 8 w 9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8">
                  <a:moveTo>
                    <a:pt x="5" y="4"/>
                  </a:move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close/>
                  <a:moveTo>
                    <a:pt x="8" y="0"/>
                  </a:moveTo>
                  <a:lnTo>
                    <a:pt x="9" y="5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3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109"/>
            <p:cNvSpPr/>
            <p:nvPr/>
          </p:nvSpPr>
          <p:spPr bwMode="auto">
            <a:xfrm>
              <a:off x="8624888" y="1628776"/>
              <a:ext cx="63500" cy="39688"/>
            </a:xfrm>
            <a:custGeom>
              <a:avLst/>
              <a:gdLst>
                <a:gd name="T0" fmla="*/ 37 w 40"/>
                <a:gd name="T1" fmla="*/ 0 h 25"/>
                <a:gd name="T2" fmla="*/ 40 w 40"/>
                <a:gd name="T3" fmla="*/ 2 h 25"/>
                <a:gd name="T4" fmla="*/ 38 w 40"/>
                <a:gd name="T5" fmla="*/ 4 h 25"/>
                <a:gd name="T6" fmla="*/ 36 w 40"/>
                <a:gd name="T7" fmla="*/ 12 h 25"/>
                <a:gd name="T8" fmla="*/ 30 w 40"/>
                <a:gd name="T9" fmla="*/ 20 h 25"/>
                <a:gd name="T10" fmla="*/ 23 w 40"/>
                <a:gd name="T11" fmla="*/ 25 h 25"/>
                <a:gd name="T12" fmla="*/ 20 w 40"/>
                <a:gd name="T13" fmla="*/ 25 h 25"/>
                <a:gd name="T14" fmla="*/ 15 w 40"/>
                <a:gd name="T15" fmla="*/ 25 h 25"/>
                <a:gd name="T16" fmla="*/ 11 w 40"/>
                <a:gd name="T17" fmla="*/ 23 h 25"/>
                <a:gd name="T18" fmla="*/ 7 w 40"/>
                <a:gd name="T19" fmla="*/ 20 h 25"/>
                <a:gd name="T20" fmla="*/ 4 w 40"/>
                <a:gd name="T21" fmla="*/ 17 h 25"/>
                <a:gd name="T22" fmla="*/ 2 w 40"/>
                <a:gd name="T23" fmla="*/ 15 h 25"/>
                <a:gd name="T24" fmla="*/ 0 w 40"/>
                <a:gd name="T25" fmla="*/ 13 h 25"/>
                <a:gd name="T26" fmla="*/ 0 w 40"/>
                <a:gd name="T27" fmla="*/ 12 h 25"/>
                <a:gd name="T28" fmla="*/ 3 w 40"/>
                <a:gd name="T29" fmla="*/ 11 h 25"/>
                <a:gd name="T30" fmla="*/ 3 w 40"/>
                <a:gd name="T31" fmla="*/ 11 h 25"/>
                <a:gd name="T32" fmla="*/ 4 w 40"/>
                <a:gd name="T33" fmla="*/ 12 h 25"/>
                <a:gd name="T34" fmla="*/ 6 w 40"/>
                <a:gd name="T35" fmla="*/ 15 h 25"/>
                <a:gd name="T36" fmla="*/ 8 w 40"/>
                <a:gd name="T37" fmla="*/ 16 h 25"/>
                <a:gd name="T38" fmla="*/ 11 w 40"/>
                <a:gd name="T39" fmla="*/ 20 h 25"/>
                <a:gd name="T40" fmla="*/ 15 w 40"/>
                <a:gd name="T41" fmla="*/ 21 h 25"/>
                <a:gd name="T42" fmla="*/ 20 w 40"/>
                <a:gd name="T43" fmla="*/ 23 h 25"/>
                <a:gd name="T44" fmla="*/ 23 w 40"/>
                <a:gd name="T45" fmla="*/ 23 h 25"/>
                <a:gd name="T46" fmla="*/ 25 w 40"/>
                <a:gd name="T47" fmla="*/ 20 h 25"/>
                <a:gd name="T48" fmla="*/ 29 w 40"/>
                <a:gd name="T49" fmla="*/ 17 h 25"/>
                <a:gd name="T50" fmla="*/ 30 w 40"/>
                <a:gd name="T51" fmla="*/ 15 h 25"/>
                <a:gd name="T52" fmla="*/ 33 w 40"/>
                <a:gd name="T53" fmla="*/ 11 h 25"/>
                <a:gd name="T54" fmla="*/ 34 w 40"/>
                <a:gd name="T55" fmla="*/ 7 h 25"/>
                <a:gd name="T56" fmla="*/ 36 w 40"/>
                <a:gd name="T57" fmla="*/ 3 h 25"/>
                <a:gd name="T58" fmla="*/ 37 w 40"/>
                <a:gd name="T59" fmla="*/ 2 h 25"/>
                <a:gd name="T60" fmla="*/ 37 w 40"/>
                <a:gd name="T6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" h="25">
                  <a:moveTo>
                    <a:pt x="37" y="0"/>
                  </a:moveTo>
                  <a:lnTo>
                    <a:pt x="40" y="2"/>
                  </a:lnTo>
                  <a:lnTo>
                    <a:pt x="38" y="4"/>
                  </a:lnTo>
                  <a:lnTo>
                    <a:pt x="36" y="12"/>
                  </a:lnTo>
                  <a:lnTo>
                    <a:pt x="30" y="20"/>
                  </a:lnTo>
                  <a:lnTo>
                    <a:pt x="23" y="25"/>
                  </a:lnTo>
                  <a:lnTo>
                    <a:pt x="20" y="25"/>
                  </a:lnTo>
                  <a:lnTo>
                    <a:pt x="15" y="25"/>
                  </a:lnTo>
                  <a:lnTo>
                    <a:pt x="11" y="23"/>
                  </a:lnTo>
                  <a:lnTo>
                    <a:pt x="7" y="20"/>
                  </a:lnTo>
                  <a:lnTo>
                    <a:pt x="4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2"/>
                  </a:lnTo>
                  <a:lnTo>
                    <a:pt x="6" y="15"/>
                  </a:lnTo>
                  <a:lnTo>
                    <a:pt x="8" y="16"/>
                  </a:lnTo>
                  <a:lnTo>
                    <a:pt x="11" y="20"/>
                  </a:lnTo>
                  <a:lnTo>
                    <a:pt x="15" y="21"/>
                  </a:lnTo>
                  <a:lnTo>
                    <a:pt x="20" y="23"/>
                  </a:lnTo>
                  <a:lnTo>
                    <a:pt x="23" y="23"/>
                  </a:lnTo>
                  <a:lnTo>
                    <a:pt x="25" y="20"/>
                  </a:lnTo>
                  <a:lnTo>
                    <a:pt x="29" y="17"/>
                  </a:lnTo>
                  <a:lnTo>
                    <a:pt x="30" y="15"/>
                  </a:lnTo>
                  <a:lnTo>
                    <a:pt x="33" y="11"/>
                  </a:lnTo>
                  <a:lnTo>
                    <a:pt x="34" y="7"/>
                  </a:lnTo>
                  <a:lnTo>
                    <a:pt x="36" y="3"/>
                  </a:lnTo>
                  <a:lnTo>
                    <a:pt x="37" y="2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110"/>
            <p:cNvSpPr>
              <a:spLocks noEditPoints="1"/>
            </p:cNvSpPr>
            <p:nvPr/>
          </p:nvSpPr>
          <p:spPr bwMode="auto">
            <a:xfrm>
              <a:off x="8621713" y="1627188"/>
              <a:ext cx="74613" cy="44450"/>
            </a:xfrm>
            <a:custGeom>
              <a:avLst/>
              <a:gdLst>
                <a:gd name="T0" fmla="*/ 22 w 47"/>
                <a:gd name="T1" fmla="*/ 25 h 28"/>
                <a:gd name="T2" fmla="*/ 22 w 47"/>
                <a:gd name="T3" fmla="*/ 25 h 28"/>
                <a:gd name="T4" fmla="*/ 9 w 47"/>
                <a:gd name="T5" fmla="*/ 18 h 28"/>
                <a:gd name="T6" fmla="*/ 13 w 47"/>
                <a:gd name="T7" fmla="*/ 22 h 28"/>
                <a:gd name="T8" fmla="*/ 5 w 47"/>
                <a:gd name="T9" fmla="*/ 14 h 28"/>
                <a:gd name="T10" fmla="*/ 8 w 47"/>
                <a:gd name="T11" fmla="*/ 17 h 28"/>
                <a:gd name="T12" fmla="*/ 5 w 47"/>
                <a:gd name="T13" fmla="*/ 14 h 28"/>
                <a:gd name="T14" fmla="*/ 36 w 47"/>
                <a:gd name="T15" fmla="*/ 12 h 28"/>
                <a:gd name="T16" fmla="*/ 32 w 47"/>
                <a:gd name="T17" fmla="*/ 18 h 28"/>
                <a:gd name="T18" fmla="*/ 36 w 47"/>
                <a:gd name="T19" fmla="*/ 12 h 28"/>
                <a:gd name="T20" fmla="*/ 38 w 47"/>
                <a:gd name="T21" fmla="*/ 0 h 28"/>
                <a:gd name="T22" fmla="*/ 43 w 47"/>
                <a:gd name="T23" fmla="*/ 3 h 28"/>
                <a:gd name="T24" fmla="*/ 42 w 47"/>
                <a:gd name="T25" fmla="*/ 5 h 28"/>
                <a:gd name="T26" fmla="*/ 39 w 47"/>
                <a:gd name="T27" fmla="*/ 13 h 28"/>
                <a:gd name="T28" fmla="*/ 35 w 47"/>
                <a:gd name="T29" fmla="*/ 20 h 28"/>
                <a:gd name="T30" fmla="*/ 30 w 47"/>
                <a:gd name="T31" fmla="*/ 26 h 28"/>
                <a:gd name="T32" fmla="*/ 22 w 47"/>
                <a:gd name="T33" fmla="*/ 28 h 28"/>
                <a:gd name="T34" fmla="*/ 13 w 47"/>
                <a:gd name="T35" fmla="*/ 25 h 28"/>
                <a:gd name="T36" fmla="*/ 6 w 47"/>
                <a:gd name="T37" fmla="*/ 20 h 28"/>
                <a:gd name="T38" fmla="*/ 1 w 47"/>
                <a:gd name="T39" fmla="*/ 16 h 28"/>
                <a:gd name="T40" fmla="*/ 1 w 47"/>
                <a:gd name="T41" fmla="*/ 14 h 28"/>
                <a:gd name="T42" fmla="*/ 4 w 47"/>
                <a:gd name="T43" fmla="*/ 9 h 28"/>
                <a:gd name="T44" fmla="*/ 5 w 47"/>
                <a:gd name="T45" fmla="*/ 10 h 28"/>
                <a:gd name="T46" fmla="*/ 5 w 47"/>
                <a:gd name="T47" fmla="*/ 10 h 28"/>
                <a:gd name="T48" fmla="*/ 5 w 47"/>
                <a:gd name="T49" fmla="*/ 10 h 28"/>
                <a:gd name="T50" fmla="*/ 6 w 47"/>
                <a:gd name="T51" fmla="*/ 10 h 28"/>
                <a:gd name="T52" fmla="*/ 8 w 47"/>
                <a:gd name="T53" fmla="*/ 12 h 28"/>
                <a:gd name="T54" fmla="*/ 10 w 47"/>
                <a:gd name="T55" fmla="*/ 16 h 28"/>
                <a:gd name="T56" fmla="*/ 18 w 47"/>
                <a:gd name="T57" fmla="*/ 21 h 28"/>
                <a:gd name="T58" fmla="*/ 22 w 47"/>
                <a:gd name="T59" fmla="*/ 22 h 28"/>
                <a:gd name="T60" fmla="*/ 27 w 47"/>
                <a:gd name="T61" fmla="*/ 20 h 28"/>
                <a:gd name="T62" fmla="*/ 31 w 47"/>
                <a:gd name="T63" fmla="*/ 14 h 28"/>
                <a:gd name="T64" fmla="*/ 35 w 47"/>
                <a:gd name="T65" fmla="*/ 7 h 28"/>
                <a:gd name="T66" fmla="*/ 36 w 47"/>
                <a:gd name="T67" fmla="*/ 1 h 28"/>
                <a:gd name="T68" fmla="*/ 38 w 47"/>
                <a:gd name="T69" fmla="*/ 1 h 28"/>
                <a:gd name="T70" fmla="*/ 38 w 47"/>
                <a:gd name="T7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" h="28">
                  <a:moveTo>
                    <a:pt x="23" y="25"/>
                  </a:moveTo>
                  <a:lnTo>
                    <a:pt x="22" y="25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23" y="25"/>
                  </a:lnTo>
                  <a:close/>
                  <a:moveTo>
                    <a:pt x="9" y="18"/>
                  </a:moveTo>
                  <a:lnTo>
                    <a:pt x="9" y="18"/>
                  </a:lnTo>
                  <a:lnTo>
                    <a:pt x="13" y="22"/>
                  </a:lnTo>
                  <a:lnTo>
                    <a:pt x="9" y="18"/>
                  </a:lnTo>
                  <a:close/>
                  <a:moveTo>
                    <a:pt x="5" y="14"/>
                  </a:moveTo>
                  <a:lnTo>
                    <a:pt x="6" y="17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5" y="14"/>
                  </a:lnTo>
                  <a:close/>
                  <a:moveTo>
                    <a:pt x="38" y="8"/>
                  </a:moveTo>
                  <a:lnTo>
                    <a:pt x="36" y="12"/>
                  </a:lnTo>
                  <a:lnTo>
                    <a:pt x="35" y="16"/>
                  </a:lnTo>
                  <a:lnTo>
                    <a:pt x="32" y="18"/>
                  </a:lnTo>
                  <a:lnTo>
                    <a:pt x="35" y="16"/>
                  </a:lnTo>
                  <a:lnTo>
                    <a:pt x="36" y="12"/>
                  </a:lnTo>
                  <a:lnTo>
                    <a:pt x="38" y="8"/>
                  </a:lnTo>
                  <a:close/>
                  <a:moveTo>
                    <a:pt x="38" y="0"/>
                  </a:moveTo>
                  <a:lnTo>
                    <a:pt x="47" y="1"/>
                  </a:lnTo>
                  <a:lnTo>
                    <a:pt x="43" y="3"/>
                  </a:lnTo>
                  <a:lnTo>
                    <a:pt x="43" y="4"/>
                  </a:lnTo>
                  <a:lnTo>
                    <a:pt x="42" y="5"/>
                  </a:lnTo>
                  <a:lnTo>
                    <a:pt x="42" y="9"/>
                  </a:lnTo>
                  <a:lnTo>
                    <a:pt x="39" y="13"/>
                  </a:lnTo>
                  <a:lnTo>
                    <a:pt x="38" y="17"/>
                  </a:lnTo>
                  <a:lnTo>
                    <a:pt x="35" y="20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26" y="28"/>
                  </a:lnTo>
                  <a:lnTo>
                    <a:pt x="22" y="28"/>
                  </a:lnTo>
                  <a:lnTo>
                    <a:pt x="17" y="28"/>
                  </a:lnTo>
                  <a:lnTo>
                    <a:pt x="13" y="25"/>
                  </a:lnTo>
                  <a:lnTo>
                    <a:pt x="9" y="24"/>
                  </a:lnTo>
                  <a:lnTo>
                    <a:pt x="6" y="20"/>
                  </a:lnTo>
                  <a:lnTo>
                    <a:pt x="4" y="17"/>
                  </a:lnTo>
                  <a:lnTo>
                    <a:pt x="1" y="16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9" y="14"/>
                  </a:lnTo>
                  <a:lnTo>
                    <a:pt x="10" y="16"/>
                  </a:lnTo>
                  <a:lnTo>
                    <a:pt x="14" y="20"/>
                  </a:lnTo>
                  <a:lnTo>
                    <a:pt x="18" y="21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3" y="21"/>
                  </a:lnTo>
                  <a:lnTo>
                    <a:pt x="27" y="20"/>
                  </a:lnTo>
                  <a:lnTo>
                    <a:pt x="30" y="18"/>
                  </a:lnTo>
                  <a:lnTo>
                    <a:pt x="31" y="14"/>
                  </a:lnTo>
                  <a:lnTo>
                    <a:pt x="34" y="10"/>
                  </a:lnTo>
                  <a:lnTo>
                    <a:pt x="35" y="7"/>
                  </a:lnTo>
                  <a:lnTo>
                    <a:pt x="36" y="4"/>
                  </a:lnTo>
                  <a:lnTo>
                    <a:pt x="36" y="1"/>
                  </a:lnTo>
                  <a:lnTo>
                    <a:pt x="38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111"/>
            <p:cNvSpPr/>
            <p:nvPr/>
          </p:nvSpPr>
          <p:spPr bwMode="auto">
            <a:xfrm>
              <a:off x="8678863" y="1627188"/>
              <a:ext cx="11113" cy="7938"/>
            </a:xfrm>
            <a:custGeom>
              <a:avLst/>
              <a:gdLst>
                <a:gd name="T0" fmla="*/ 0 w 7"/>
                <a:gd name="T1" fmla="*/ 0 h 5"/>
                <a:gd name="T2" fmla="*/ 7 w 7"/>
                <a:gd name="T3" fmla="*/ 1 h 5"/>
                <a:gd name="T4" fmla="*/ 6 w 7"/>
                <a:gd name="T5" fmla="*/ 5 h 5"/>
                <a:gd name="T6" fmla="*/ 0 w 7"/>
                <a:gd name="T7" fmla="*/ 4 h 5"/>
                <a:gd name="T8" fmla="*/ 0 w 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7" y="1"/>
                  </a:lnTo>
                  <a:lnTo>
                    <a:pt x="6" y="5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112"/>
            <p:cNvSpPr>
              <a:spLocks noEditPoints="1"/>
            </p:cNvSpPr>
            <p:nvPr/>
          </p:nvSpPr>
          <p:spPr bwMode="auto">
            <a:xfrm>
              <a:off x="8675688" y="1625601"/>
              <a:ext cx="15875" cy="12700"/>
            </a:xfrm>
            <a:custGeom>
              <a:avLst/>
              <a:gdLst>
                <a:gd name="T0" fmla="*/ 5 w 10"/>
                <a:gd name="T1" fmla="*/ 4 h 8"/>
                <a:gd name="T2" fmla="*/ 6 w 10"/>
                <a:gd name="T3" fmla="*/ 4 h 8"/>
                <a:gd name="T4" fmla="*/ 6 w 10"/>
                <a:gd name="T5" fmla="*/ 4 h 8"/>
                <a:gd name="T6" fmla="*/ 5 w 10"/>
                <a:gd name="T7" fmla="*/ 4 h 8"/>
                <a:gd name="T8" fmla="*/ 1 w 10"/>
                <a:gd name="T9" fmla="*/ 0 h 8"/>
                <a:gd name="T10" fmla="*/ 10 w 10"/>
                <a:gd name="T11" fmla="*/ 2 h 8"/>
                <a:gd name="T12" fmla="*/ 9 w 10"/>
                <a:gd name="T13" fmla="*/ 8 h 8"/>
                <a:gd name="T14" fmla="*/ 1 w 10"/>
                <a:gd name="T15" fmla="*/ 6 h 8"/>
                <a:gd name="T16" fmla="*/ 0 w 10"/>
                <a:gd name="T17" fmla="*/ 5 h 8"/>
                <a:gd name="T18" fmla="*/ 1 w 10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5" y="4"/>
                  </a:moveTo>
                  <a:lnTo>
                    <a:pt x="6" y="4"/>
                  </a:lnTo>
                  <a:lnTo>
                    <a:pt x="6" y="4"/>
                  </a:lnTo>
                  <a:lnTo>
                    <a:pt x="5" y="4"/>
                  </a:lnTo>
                  <a:close/>
                  <a:moveTo>
                    <a:pt x="1" y="0"/>
                  </a:moveTo>
                  <a:lnTo>
                    <a:pt x="10" y="2"/>
                  </a:lnTo>
                  <a:lnTo>
                    <a:pt x="9" y="8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113"/>
            <p:cNvSpPr/>
            <p:nvPr/>
          </p:nvSpPr>
          <p:spPr bwMode="auto">
            <a:xfrm>
              <a:off x="8618538" y="1641476"/>
              <a:ext cx="12700" cy="7938"/>
            </a:xfrm>
            <a:custGeom>
              <a:avLst/>
              <a:gdLst>
                <a:gd name="T0" fmla="*/ 6 w 8"/>
                <a:gd name="T1" fmla="*/ 0 h 5"/>
                <a:gd name="T2" fmla="*/ 8 w 8"/>
                <a:gd name="T3" fmla="*/ 3 h 5"/>
                <a:gd name="T4" fmla="*/ 3 w 8"/>
                <a:gd name="T5" fmla="*/ 5 h 5"/>
                <a:gd name="T6" fmla="*/ 0 w 8"/>
                <a:gd name="T7" fmla="*/ 3 h 5"/>
                <a:gd name="T8" fmla="*/ 6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114"/>
            <p:cNvSpPr/>
            <p:nvPr/>
          </p:nvSpPr>
          <p:spPr bwMode="auto">
            <a:xfrm>
              <a:off x="8616951" y="1638301"/>
              <a:ext cx="17463" cy="15875"/>
            </a:xfrm>
            <a:custGeom>
              <a:avLst/>
              <a:gdLst>
                <a:gd name="T0" fmla="*/ 8 w 11"/>
                <a:gd name="T1" fmla="*/ 0 h 10"/>
                <a:gd name="T2" fmla="*/ 11 w 11"/>
                <a:gd name="T3" fmla="*/ 5 h 10"/>
                <a:gd name="T4" fmla="*/ 3 w 11"/>
                <a:gd name="T5" fmla="*/ 10 h 10"/>
                <a:gd name="T6" fmla="*/ 0 w 11"/>
                <a:gd name="T7" fmla="*/ 6 h 10"/>
                <a:gd name="T8" fmla="*/ 0 w 11"/>
                <a:gd name="T9" fmla="*/ 5 h 10"/>
                <a:gd name="T10" fmla="*/ 8 w 11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lnTo>
                    <a:pt x="11" y="5"/>
                  </a:lnTo>
                  <a:lnTo>
                    <a:pt x="3" y="10"/>
                  </a:lnTo>
                  <a:lnTo>
                    <a:pt x="0" y="6"/>
                  </a:lnTo>
                  <a:lnTo>
                    <a:pt x="0" y="5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Rectangle 3115"/>
            <p:cNvSpPr>
              <a:spLocks noChangeArrowheads="1"/>
            </p:cNvSpPr>
            <p:nvPr/>
          </p:nvSpPr>
          <p:spPr bwMode="auto">
            <a:xfrm>
              <a:off x="8667751" y="1698626"/>
              <a:ext cx="3175" cy="9525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Rectangle 3116"/>
            <p:cNvSpPr>
              <a:spLocks noChangeArrowheads="1"/>
            </p:cNvSpPr>
            <p:nvPr/>
          </p:nvSpPr>
          <p:spPr bwMode="auto">
            <a:xfrm>
              <a:off x="8664576" y="1695451"/>
              <a:ext cx="7938" cy="14288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117"/>
            <p:cNvSpPr/>
            <p:nvPr/>
          </p:nvSpPr>
          <p:spPr bwMode="auto">
            <a:xfrm>
              <a:off x="8651876" y="1706563"/>
              <a:ext cx="36513" cy="14288"/>
            </a:xfrm>
            <a:custGeom>
              <a:avLst/>
              <a:gdLst>
                <a:gd name="T0" fmla="*/ 20 w 23"/>
                <a:gd name="T1" fmla="*/ 0 h 9"/>
                <a:gd name="T2" fmla="*/ 23 w 23"/>
                <a:gd name="T3" fmla="*/ 0 h 9"/>
                <a:gd name="T4" fmla="*/ 23 w 23"/>
                <a:gd name="T5" fmla="*/ 0 h 9"/>
                <a:gd name="T6" fmla="*/ 23 w 23"/>
                <a:gd name="T7" fmla="*/ 2 h 9"/>
                <a:gd name="T8" fmla="*/ 21 w 23"/>
                <a:gd name="T9" fmla="*/ 4 h 9"/>
                <a:gd name="T10" fmla="*/ 20 w 23"/>
                <a:gd name="T11" fmla="*/ 6 h 9"/>
                <a:gd name="T12" fmla="*/ 17 w 23"/>
                <a:gd name="T13" fmla="*/ 9 h 9"/>
                <a:gd name="T14" fmla="*/ 16 w 23"/>
                <a:gd name="T15" fmla="*/ 9 h 9"/>
                <a:gd name="T16" fmla="*/ 13 w 23"/>
                <a:gd name="T17" fmla="*/ 8 h 9"/>
                <a:gd name="T18" fmla="*/ 12 w 23"/>
                <a:gd name="T19" fmla="*/ 6 h 9"/>
                <a:gd name="T20" fmla="*/ 11 w 23"/>
                <a:gd name="T21" fmla="*/ 9 h 9"/>
                <a:gd name="T22" fmla="*/ 7 w 23"/>
                <a:gd name="T23" fmla="*/ 9 h 9"/>
                <a:gd name="T24" fmla="*/ 7 w 23"/>
                <a:gd name="T25" fmla="*/ 9 h 9"/>
                <a:gd name="T26" fmla="*/ 6 w 23"/>
                <a:gd name="T27" fmla="*/ 9 h 9"/>
                <a:gd name="T28" fmla="*/ 4 w 23"/>
                <a:gd name="T29" fmla="*/ 9 h 9"/>
                <a:gd name="T30" fmla="*/ 3 w 23"/>
                <a:gd name="T31" fmla="*/ 8 h 9"/>
                <a:gd name="T32" fmla="*/ 2 w 23"/>
                <a:gd name="T33" fmla="*/ 6 h 9"/>
                <a:gd name="T34" fmla="*/ 2 w 23"/>
                <a:gd name="T35" fmla="*/ 4 h 9"/>
                <a:gd name="T36" fmla="*/ 0 w 23"/>
                <a:gd name="T37" fmla="*/ 2 h 9"/>
                <a:gd name="T38" fmla="*/ 0 w 23"/>
                <a:gd name="T39" fmla="*/ 1 h 9"/>
                <a:gd name="T40" fmla="*/ 2 w 23"/>
                <a:gd name="T41" fmla="*/ 0 h 9"/>
                <a:gd name="T42" fmla="*/ 2 w 23"/>
                <a:gd name="T43" fmla="*/ 0 h 9"/>
                <a:gd name="T44" fmla="*/ 4 w 23"/>
                <a:gd name="T45" fmla="*/ 1 h 9"/>
                <a:gd name="T46" fmla="*/ 4 w 23"/>
                <a:gd name="T47" fmla="*/ 1 h 9"/>
                <a:gd name="T48" fmla="*/ 4 w 23"/>
                <a:gd name="T49" fmla="*/ 2 h 9"/>
                <a:gd name="T50" fmla="*/ 4 w 23"/>
                <a:gd name="T51" fmla="*/ 4 h 9"/>
                <a:gd name="T52" fmla="*/ 4 w 23"/>
                <a:gd name="T53" fmla="*/ 5 h 9"/>
                <a:gd name="T54" fmla="*/ 6 w 23"/>
                <a:gd name="T55" fmla="*/ 6 h 9"/>
                <a:gd name="T56" fmla="*/ 7 w 23"/>
                <a:gd name="T57" fmla="*/ 6 h 9"/>
                <a:gd name="T58" fmla="*/ 7 w 23"/>
                <a:gd name="T59" fmla="*/ 6 h 9"/>
                <a:gd name="T60" fmla="*/ 10 w 23"/>
                <a:gd name="T61" fmla="*/ 6 h 9"/>
                <a:gd name="T62" fmla="*/ 10 w 23"/>
                <a:gd name="T63" fmla="*/ 5 h 9"/>
                <a:gd name="T64" fmla="*/ 10 w 23"/>
                <a:gd name="T65" fmla="*/ 4 h 9"/>
                <a:gd name="T66" fmla="*/ 10 w 23"/>
                <a:gd name="T67" fmla="*/ 4 h 9"/>
                <a:gd name="T68" fmla="*/ 10 w 23"/>
                <a:gd name="T69" fmla="*/ 2 h 9"/>
                <a:gd name="T70" fmla="*/ 10 w 23"/>
                <a:gd name="T71" fmla="*/ 2 h 9"/>
                <a:gd name="T72" fmla="*/ 10 w 23"/>
                <a:gd name="T73" fmla="*/ 2 h 9"/>
                <a:gd name="T74" fmla="*/ 12 w 23"/>
                <a:gd name="T75" fmla="*/ 1 h 9"/>
                <a:gd name="T76" fmla="*/ 12 w 23"/>
                <a:gd name="T77" fmla="*/ 1 h 9"/>
                <a:gd name="T78" fmla="*/ 12 w 23"/>
                <a:gd name="T79" fmla="*/ 1 h 9"/>
                <a:gd name="T80" fmla="*/ 12 w 23"/>
                <a:gd name="T81" fmla="*/ 2 h 9"/>
                <a:gd name="T82" fmla="*/ 13 w 23"/>
                <a:gd name="T83" fmla="*/ 4 h 9"/>
                <a:gd name="T84" fmla="*/ 15 w 23"/>
                <a:gd name="T85" fmla="*/ 5 h 9"/>
                <a:gd name="T86" fmla="*/ 16 w 23"/>
                <a:gd name="T87" fmla="*/ 5 h 9"/>
                <a:gd name="T88" fmla="*/ 17 w 23"/>
                <a:gd name="T89" fmla="*/ 5 h 9"/>
                <a:gd name="T90" fmla="*/ 19 w 23"/>
                <a:gd name="T91" fmla="*/ 4 h 9"/>
                <a:gd name="T92" fmla="*/ 19 w 23"/>
                <a:gd name="T93" fmla="*/ 2 h 9"/>
                <a:gd name="T94" fmla="*/ 20 w 23"/>
                <a:gd name="T95" fmla="*/ 0 h 9"/>
                <a:gd name="T96" fmla="*/ 20 w 23"/>
                <a:gd name="T9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" h="9">
                  <a:moveTo>
                    <a:pt x="20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1" y="4"/>
                  </a:lnTo>
                  <a:lnTo>
                    <a:pt x="20" y="6"/>
                  </a:lnTo>
                  <a:lnTo>
                    <a:pt x="17" y="9"/>
                  </a:lnTo>
                  <a:lnTo>
                    <a:pt x="16" y="9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1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6" y="9"/>
                  </a:lnTo>
                  <a:lnTo>
                    <a:pt x="4" y="9"/>
                  </a:lnTo>
                  <a:lnTo>
                    <a:pt x="3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5"/>
                  </a:lnTo>
                  <a:lnTo>
                    <a:pt x="6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118"/>
            <p:cNvSpPr>
              <a:spLocks noEditPoints="1"/>
            </p:cNvSpPr>
            <p:nvPr/>
          </p:nvSpPr>
          <p:spPr bwMode="auto">
            <a:xfrm>
              <a:off x="8650288" y="1703388"/>
              <a:ext cx="39688" cy="22225"/>
            </a:xfrm>
            <a:custGeom>
              <a:avLst/>
              <a:gdLst>
                <a:gd name="T0" fmla="*/ 8 w 25"/>
                <a:gd name="T1" fmla="*/ 10 h 14"/>
                <a:gd name="T2" fmla="*/ 8 w 25"/>
                <a:gd name="T3" fmla="*/ 10 h 14"/>
                <a:gd name="T4" fmla="*/ 8 w 25"/>
                <a:gd name="T5" fmla="*/ 10 h 14"/>
                <a:gd name="T6" fmla="*/ 11 w 25"/>
                <a:gd name="T7" fmla="*/ 10 h 14"/>
                <a:gd name="T8" fmla="*/ 17 w 25"/>
                <a:gd name="T9" fmla="*/ 10 h 14"/>
                <a:gd name="T10" fmla="*/ 18 w 25"/>
                <a:gd name="T11" fmla="*/ 8 h 14"/>
                <a:gd name="T12" fmla="*/ 3 w 25"/>
                <a:gd name="T13" fmla="*/ 8 h 14"/>
                <a:gd name="T14" fmla="*/ 4 w 25"/>
                <a:gd name="T15" fmla="*/ 8 h 14"/>
                <a:gd name="T16" fmla="*/ 9 w 25"/>
                <a:gd name="T17" fmla="*/ 6 h 14"/>
                <a:gd name="T18" fmla="*/ 11 w 25"/>
                <a:gd name="T19" fmla="*/ 6 h 14"/>
                <a:gd name="T20" fmla="*/ 13 w 25"/>
                <a:gd name="T21" fmla="*/ 6 h 14"/>
                <a:gd name="T22" fmla="*/ 12 w 25"/>
                <a:gd name="T23" fmla="*/ 6 h 14"/>
                <a:gd name="T24" fmla="*/ 12 w 25"/>
                <a:gd name="T25" fmla="*/ 7 h 14"/>
                <a:gd name="T26" fmla="*/ 13 w 25"/>
                <a:gd name="T27" fmla="*/ 7 h 14"/>
                <a:gd name="T28" fmla="*/ 14 w 25"/>
                <a:gd name="T29" fmla="*/ 8 h 14"/>
                <a:gd name="T30" fmla="*/ 13 w 25"/>
                <a:gd name="T31" fmla="*/ 6 h 14"/>
                <a:gd name="T32" fmla="*/ 9 w 25"/>
                <a:gd name="T33" fmla="*/ 6 h 14"/>
                <a:gd name="T34" fmla="*/ 11 w 25"/>
                <a:gd name="T35" fmla="*/ 6 h 14"/>
                <a:gd name="T36" fmla="*/ 24 w 25"/>
                <a:gd name="T37" fmla="*/ 2 h 14"/>
                <a:gd name="T38" fmla="*/ 25 w 25"/>
                <a:gd name="T39" fmla="*/ 2 h 14"/>
                <a:gd name="T40" fmla="*/ 24 w 25"/>
                <a:gd name="T41" fmla="*/ 2 h 14"/>
                <a:gd name="T42" fmla="*/ 24 w 25"/>
                <a:gd name="T43" fmla="*/ 0 h 14"/>
                <a:gd name="T44" fmla="*/ 25 w 25"/>
                <a:gd name="T45" fmla="*/ 2 h 14"/>
                <a:gd name="T46" fmla="*/ 25 w 25"/>
                <a:gd name="T47" fmla="*/ 3 h 14"/>
                <a:gd name="T48" fmla="*/ 24 w 25"/>
                <a:gd name="T49" fmla="*/ 8 h 14"/>
                <a:gd name="T50" fmla="*/ 20 w 25"/>
                <a:gd name="T51" fmla="*/ 12 h 14"/>
                <a:gd name="T52" fmla="*/ 14 w 25"/>
                <a:gd name="T53" fmla="*/ 12 h 14"/>
                <a:gd name="T54" fmla="*/ 12 w 25"/>
                <a:gd name="T55" fmla="*/ 12 h 14"/>
                <a:gd name="T56" fmla="*/ 8 w 25"/>
                <a:gd name="T57" fmla="*/ 14 h 14"/>
                <a:gd name="T58" fmla="*/ 4 w 25"/>
                <a:gd name="T59" fmla="*/ 12 h 14"/>
                <a:gd name="T60" fmla="*/ 1 w 25"/>
                <a:gd name="T61" fmla="*/ 10 h 14"/>
                <a:gd name="T62" fmla="*/ 0 w 25"/>
                <a:gd name="T63" fmla="*/ 4 h 14"/>
                <a:gd name="T64" fmla="*/ 0 w 25"/>
                <a:gd name="T65" fmla="*/ 2 h 14"/>
                <a:gd name="T66" fmla="*/ 3 w 25"/>
                <a:gd name="T67" fmla="*/ 0 h 14"/>
                <a:gd name="T68" fmla="*/ 7 w 25"/>
                <a:gd name="T69" fmla="*/ 3 h 14"/>
                <a:gd name="T70" fmla="*/ 7 w 25"/>
                <a:gd name="T71" fmla="*/ 4 h 14"/>
                <a:gd name="T72" fmla="*/ 7 w 25"/>
                <a:gd name="T73" fmla="*/ 4 h 14"/>
                <a:gd name="T74" fmla="*/ 7 w 25"/>
                <a:gd name="T75" fmla="*/ 6 h 14"/>
                <a:gd name="T76" fmla="*/ 7 w 25"/>
                <a:gd name="T77" fmla="*/ 7 h 14"/>
                <a:gd name="T78" fmla="*/ 8 w 25"/>
                <a:gd name="T79" fmla="*/ 7 h 14"/>
                <a:gd name="T80" fmla="*/ 9 w 25"/>
                <a:gd name="T81" fmla="*/ 6 h 14"/>
                <a:gd name="T82" fmla="*/ 8 w 25"/>
                <a:gd name="T83" fmla="*/ 4 h 14"/>
                <a:gd name="T84" fmla="*/ 14 w 25"/>
                <a:gd name="T85" fmla="*/ 3 h 14"/>
                <a:gd name="T86" fmla="*/ 14 w 25"/>
                <a:gd name="T87" fmla="*/ 3 h 14"/>
                <a:gd name="T88" fmla="*/ 14 w 25"/>
                <a:gd name="T89" fmla="*/ 3 h 14"/>
                <a:gd name="T90" fmla="*/ 17 w 25"/>
                <a:gd name="T91" fmla="*/ 6 h 14"/>
                <a:gd name="T92" fmla="*/ 17 w 25"/>
                <a:gd name="T93" fmla="*/ 6 h 14"/>
                <a:gd name="T94" fmla="*/ 18 w 25"/>
                <a:gd name="T95" fmla="*/ 4 h 14"/>
                <a:gd name="T96" fmla="*/ 20 w 25"/>
                <a:gd name="T9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" h="14">
                  <a:moveTo>
                    <a:pt x="8" y="10"/>
                  </a:move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close/>
                  <a:moveTo>
                    <a:pt x="11" y="10"/>
                  </a:moveTo>
                  <a:lnTo>
                    <a:pt x="8" y="10"/>
                  </a:lnTo>
                  <a:lnTo>
                    <a:pt x="8" y="10"/>
                  </a:lnTo>
                  <a:lnTo>
                    <a:pt x="11" y="10"/>
                  </a:lnTo>
                  <a:close/>
                  <a:moveTo>
                    <a:pt x="18" y="8"/>
                  </a:moveTo>
                  <a:lnTo>
                    <a:pt x="17" y="10"/>
                  </a:lnTo>
                  <a:lnTo>
                    <a:pt x="18" y="8"/>
                  </a:lnTo>
                  <a:lnTo>
                    <a:pt x="18" y="8"/>
                  </a:lnTo>
                  <a:close/>
                  <a:moveTo>
                    <a:pt x="4" y="8"/>
                  </a:move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close/>
                  <a:moveTo>
                    <a:pt x="9" y="6"/>
                  </a:moveTo>
                  <a:lnTo>
                    <a:pt x="11" y="7"/>
                  </a:lnTo>
                  <a:lnTo>
                    <a:pt x="11" y="6"/>
                  </a:lnTo>
                  <a:lnTo>
                    <a:pt x="9" y="6"/>
                  </a:lnTo>
                  <a:close/>
                  <a:moveTo>
                    <a:pt x="13" y="6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3" y="7"/>
                  </a:lnTo>
                  <a:lnTo>
                    <a:pt x="13" y="6"/>
                  </a:lnTo>
                  <a:close/>
                  <a:moveTo>
                    <a:pt x="11" y="6"/>
                  </a:moveTo>
                  <a:lnTo>
                    <a:pt x="9" y="6"/>
                  </a:lnTo>
                  <a:lnTo>
                    <a:pt x="9" y="6"/>
                  </a:lnTo>
                  <a:lnTo>
                    <a:pt x="11" y="6"/>
                  </a:lnTo>
                  <a:lnTo>
                    <a:pt x="11" y="6"/>
                  </a:lnTo>
                  <a:close/>
                  <a:moveTo>
                    <a:pt x="24" y="2"/>
                  </a:move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close/>
                  <a:moveTo>
                    <a:pt x="20" y="0"/>
                  </a:moveTo>
                  <a:lnTo>
                    <a:pt x="24" y="0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4" y="8"/>
                  </a:lnTo>
                  <a:lnTo>
                    <a:pt x="22" y="10"/>
                  </a:lnTo>
                  <a:lnTo>
                    <a:pt x="20" y="12"/>
                  </a:lnTo>
                  <a:lnTo>
                    <a:pt x="17" y="12"/>
                  </a:lnTo>
                  <a:lnTo>
                    <a:pt x="14" y="12"/>
                  </a:lnTo>
                  <a:lnTo>
                    <a:pt x="13" y="11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4" y="12"/>
                  </a:lnTo>
                  <a:lnTo>
                    <a:pt x="3" y="11"/>
                  </a:lnTo>
                  <a:lnTo>
                    <a:pt x="1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4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6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119"/>
            <p:cNvSpPr>
              <a:spLocks noEditPoints="1"/>
            </p:cNvSpPr>
            <p:nvPr/>
          </p:nvSpPr>
          <p:spPr bwMode="auto">
            <a:xfrm>
              <a:off x="8669338" y="1714501"/>
              <a:ext cx="26988" cy="88900"/>
            </a:xfrm>
            <a:custGeom>
              <a:avLst/>
              <a:gdLst>
                <a:gd name="T0" fmla="*/ 4 w 17"/>
                <a:gd name="T1" fmla="*/ 9 h 56"/>
                <a:gd name="T2" fmla="*/ 2 w 17"/>
                <a:gd name="T3" fmla="*/ 42 h 56"/>
                <a:gd name="T4" fmla="*/ 9 w 17"/>
                <a:gd name="T5" fmla="*/ 50 h 56"/>
                <a:gd name="T6" fmla="*/ 14 w 17"/>
                <a:gd name="T7" fmla="*/ 37 h 56"/>
                <a:gd name="T8" fmla="*/ 4 w 17"/>
                <a:gd name="T9" fmla="*/ 9 h 56"/>
                <a:gd name="T10" fmla="*/ 4 w 17"/>
                <a:gd name="T11" fmla="*/ 0 h 56"/>
                <a:gd name="T12" fmla="*/ 17 w 17"/>
                <a:gd name="T13" fmla="*/ 37 h 56"/>
                <a:gd name="T14" fmla="*/ 10 w 17"/>
                <a:gd name="T15" fmla="*/ 56 h 56"/>
                <a:gd name="T16" fmla="*/ 0 w 17"/>
                <a:gd name="T17" fmla="*/ 43 h 56"/>
                <a:gd name="T18" fmla="*/ 0 w 17"/>
                <a:gd name="T19" fmla="*/ 43 h 56"/>
                <a:gd name="T20" fmla="*/ 1 w 17"/>
                <a:gd name="T21" fmla="*/ 0 h 56"/>
                <a:gd name="T22" fmla="*/ 4 w 17"/>
                <a:gd name="T2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56">
                  <a:moveTo>
                    <a:pt x="4" y="9"/>
                  </a:moveTo>
                  <a:lnTo>
                    <a:pt x="2" y="42"/>
                  </a:lnTo>
                  <a:lnTo>
                    <a:pt x="9" y="50"/>
                  </a:lnTo>
                  <a:lnTo>
                    <a:pt x="14" y="37"/>
                  </a:lnTo>
                  <a:lnTo>
                    <a:pt x="4" y="9"/>
                  </a:lnTo>
                  <a:close/>
                  <a:moveTo>
                    <a:pt x="4" y="0"/>
                  </a:moveTo>
                  <a:lnTo>
                    <a:pt x="17" y="37"/>
                  </a:lnTo>
                  <a:lnTo>
                    <a:pt x="10" y="56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120"/>
            <p:cNvSpPr>
              <a:spLocks noEditPoints="1"/>
            </p:cNvSpPr>
            <p:nvPr/>
          </p:nvSpPr>
          <p:spPr bwMode="auto">
            <a:xfrm>
              <a:off x="8664576" y="1712913"/>
              <a:ext cx="33338" cy="95250"/>
            </a:xfrm>
            <a:custGeom>
              <a:avLst/>
              <a:gdLst>
                <a:gd name="T0" fmla="*/ 4 w 21"/>
                <a:gd name="T1" fmla="*/ 44 h 60"/>
                <a:gd name="T2" fmla="*/ 4 w 21"/>
                <a:gd name="T3" fmla="*/ 44 h 60"/>
                <a:gd name="T4" fmla="*/ 8 w 21"/>
                <a:gd name="T5" fmla="*/ 48 h 60"/>
                <a:gd name="T6" fmla="*/ 4 w 21"/>
                <a:gd name="T7" fmla="*/ 44 h 60"/>
                <a:gd name="T8" fmla="*/ 19 w 21"/>
                <a:gd name="T9" fmla="*/ 38 h 60"/>
                <a:gd name="T10" fmla="*/ 13 w 21"/>
                <a:gd name="T11" fmla="*/ 52 h 60"/>
                <a:gd name="T12" fmla="*/ 12 w 21"/>
                <a:gd name="T13" fmla="*/ 55 h 60"/>
                <a:gd name="T14" fmla="*/ 12 w 21"/>
                <a:gd name="T15" fmla="*/ 55 h 60"/>
                <a:gd name="T16" fmla="*/ 19 w 21"/>
                <a:gd name="T17" fmla="*/ 38 h 60"/>
                <a:gd name="T18" fmla="*/ 19 w 21"/>
                <a:gd name="T19" fmla="*/ 38 h 60"/>
                <a:gd name="T20" fmla="*/ 8 w 21"/>
                <a:gd name="T21" fmla="*/ 18 h 60"/>
                <a:gd name="T22" fmla="*/ 7 w 21"/>
                <a:gd name="T23" fmla="*/ 43 h 60"/>
                <a:gd name="T24" fmla="*/ 12 w 21"/>
                <a:gd name="T25" fmla="*/ 48 h 60"/>
                <a:gd name="T26" fmla="*/ 15 w 21"/>
                <a:gd name="T27" fmla="*/ 38 h 60"/>
                <a:gd name="T28" fmla="*/ 8 w 21"/>
                <a:gd name="T29" fmla="*/ 18 h 60"/>
                <a:gd name="T30" fmla="*/ 5 w 21"/>
                <a:gd name="T31" fmla="*/ 2 h 60"/>
                <a:gd name="T32" fmla="*/ 5 w 21"/>
                <a:gd name="T33" fmla="*/ 2 h 60"/>
                <a:gd name="T34" fmla="*/ 5 w 21"/>
                <a:gd name="T35" fmla="*/ 10 h 60"/>
                <a:gd name="T36" fmla="*/ 8 w 21"/>
                <a:gd name="T37" fmla="*/ 9 h 60"/>
                <a:gd name="T38" fmla="*/ 5 w 21"/>
                <a:gd name="T39" fmla="*/ 2 h 60"/>
                <a:gd name="T40" fmla="*/ 8 w 21"/>
                <a:gd name="T41" fmla="*/ 0 h 60"/>
                <a:gd name="T42" fmla="*/ 21 w 21"/>
                <a:gd name="T43" fmla="*/ 38 h 60"/>
                <a:gd name="T44" fmla="*/ 13 w 21"/>
                <a:gd name="T45" fmla="*/ 60 h 60"/>
                <a:gd name="T46" fmla="*/ 2 w 21"/>
                <a:gd name="T47" fmla="*/ 47 h 60"/>
                <a:gd name="T48" fmla="*/ 0 w 21"/>
                <a:gd name="T49" fmla="*/ 47 h 60"/>
                <a:gd name="T50" fmla="*/ 2 w 21"/>
                <a:gd name="T51" fmla="*/ 0 h 60"/>
                <a:gd name="T52" fmla="*/ 8 w 21"/>
                <a:gd name="T5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60">
                  <a:moveTo>
                    <a:pt x="4" y="44"/>
                  </a:moveTo>
                  <a:lnTo>
                    <a:pt x="4" y="44"/>
                  </a:lnTo>
                  <a:lnTo>
                    <a:pt x="8" y="48"/>
                  </a:lnTo>
                  <a:lnTo>
                    <a:pt x="4" y="44"/>
                  </a:lnTo>
                  <a:close/>
                  <a:moveTo>
                    <a:pt x="19" y="38"/>
                  </a:moveTo>
                  <a:lnTo>
                    <a:pt x="13" y="52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9" y="38"/>
                  </a:lnTo>
                  <a:lnTo>
                    <a:pt x="19" y="38"/>
                  </a:lnTo>
                  <a:close/>
                  <a:moveTo>
                    <a:pt x="8" y="18"/>
                  </a:moveTo>
                  <a:lnTo>
                    <a:pt x="7" y="43"/>
                  </a:lnTo>
                  <a:lnTo>
                    <a:pt x="12" y="48"/>
                  </a:lnTo>
                  <a:lnTo>
                    <a:pt x="15" y="38"/>
                  </a:lnTo>
                  <a:lnTo>
                    <a:pt x="8" y="18"/>
                  </a:lnTo>
                  <a:close/>
                  <a:moveTo>
                    <a:pt x="5" y="2"/>
                  </a:moveTo>
                  <a:lnTo>
                    <a:pt x="5" y="2"/>
                  </a:lnTo>
                  <a:lnTo>
                    <a:pt x="5" y="10"/>
                  </a:lnTo>
                  <a:lnTo>
                    <a:pt x="8" y="9"/>
                  </a:lnTo>
                  <a:lnTo>
                    <a:pt x="5" y="2"/>
                  </a:lnTo>
                  <a:close/>
                  <a:moveTo>
                    <a:pt x="8" y="0"/>
                  </a:moveTo>
                  <a:lnTo>
                    <a:pt x="21" y="38"/>
                  </a:lnTo>
                  <a:lnTo>
                    <a:pt x="13" y="60"/>
                  </a:lnTo>
                  <a:lnTo>
                    <a:pt x="2" y="47"/>
                  </a:lnTo>
                  <a:lnTo>
                    <a:pt x="0" y="47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121"/>
            <p:cNvSpPr/>
            <p:nvPr/>
          </p:nvSpPr>
          <p:spPr bwMode="auto">
            <a:xfrm>
              <a:off x="8689976" y="1600201"/>
              <a:ext cx="136525" cy="106363"/>
            </a:xfrm>
            <a:custGeom>
              <a:avLst/>
              <a:gdLst>
                <a:gd name="T0" fmla="*/ 82 w 86"/>
                <a:gd name="T1" fmla="*/ 0 h 67"/>
                <a:gd name="T2" fmla="*/ 86 w 86"/>
                <a:gd name="T3" fmla="*/ 0 h 67"/>
                <a:gd name="T4" fmla="*/ 86 w 86"/>
                <a:gd name="T5" fmla="*/ 4 h 67"/>
                <a:gd name="T6" fmla="*/ 82 w 86"/>
                <a:gd name="T7" fmla="*/ 3 h 67"/>
                <a:gd name="T8" fmla="*/ 77 w 86"/>
                <a:gd name="T9" fmla="*/ 4 h 67"/>
                <a:gd name="T10" fmla="*/ 71 w 86"/>
                <a:gd name="T11" fmla="*/ 7 h 67"/>
                <a:gd name="T12" fmla="*/ 63 w 86"/>
                <a:gd name="T13" fmla="*/ 10 h 67"/>
                <a:gd name="T14" fmla="*/ 51 w 86"/>
                <a:gd name="T15" fmla="*/ 17 h 67"/>
                <a:gd name="T16" fmla="*/ 33 w 86"/>
                <a:gd name="T17" fmla="*/ 31 h 67"/>
                <a:gd name="T18" fmla="*/ 18 w 86"/>
                <a:gd name="T19" fmla="*/ 47 h 67"/>
                <a:gd name="T20" fmla="*/ 13 w 86"/>
                <a:gd name="T21" fmla="*/ 52 h 67"/>
                <a:gd name="T22" fmla="*/ 9 w 86"/>
                <a:gd name="T23" fmla="*/ 58 h 67"/>
                <a:gd name="T24" fmla="*/ 7 w 86"/>
                <a:gd name="T25" fmla="*/ 62 h 67"/>
                <a:gd name="T26" fmla="*/ 4 w 86"/>
                <a:gd name="T27" fmla="*/ 64 h 67"/>
                <a:gd name="T28" fmla="*/ 3 w 86"/>
                <a:gd name="T29" fmla="*/ 67 h 67"/>
                <a:gd name="T30" fmla="*/ 3 w 86"/>
                <a:gd name="T31" fmla="*/ 67 h 67"/>
                <a:gd name="T32" fmla="*/ 0 w 86"/>
                <a:gd name="T33" fmla="*/ 65 h 67"/>
                <a:gd name="T34" fmla="*/ 1 w 86"/>
                <a:gd name="T35" fmla="*/ 63 h 67"/>
                <a:gd name="T36" fmla="*/ 7 w 86"/>
                <a:gd name="T37" fmla="*/ 55 h 67"/>
                <a:gd name="T38" fmla="*/ 16 w 86"/>
                <a:gd name="T39" fmla="*/ 46 h 67"/>
                <a:gd name="T40" fmla="*/ 26 w 86"/>
                <a:gd name="T41" fmla="*/ 34 h 67"/>
                <a:gd name="T42" fmla="*/ 37 w 86"/>
                <a:gd name="T43" fmla="*/ 24 h 67"/>
                <a:gd name="T44" fmla="*/ 48 w 86"/>
                <a:gd name="T45" fmla="*/ 14 h 67"/>
                <a:gd name="T46" fmla="*/ 62 w 86"/>
                <a:gd name="T47" fmla="*/ 8 h 67"/>
                <a:gd name="T48" fmla="*/ 69 w 86"/>
                <a:gd name="T49" fmla="*/ 4 h 67"/>
                <a:gd name="T50" fmla="*/ 76 w 86"/>
                <a:gd name="T51" fmla="*/ 1 h 67"/>
                <a:gd name="T52" fmla="*/ 82 w 86"/>
                <a:gd name="T5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67">
                  <a:moveTo>
                    <a:pt x="82" y="0"/>
                  </a:moveTo>
                  <a:lnTo>
                    <a:pt x="86" y="0"/>
                  </a:lnTo>
                  <a:lnTo>
                    <a:pt x="86" y="4"/>
                  </a:lnTo>
                  <a:lnTo>
                    <a:pt x="82" y="3"/>
                  </a:lnTo>
                  <a:lnTo>
                    <a:pt x="77" y="4"/>
                  </a:lnTo>
                  <a:lnTo>
                    <a:pt x="71" y="7"/>
                  </a:lnTo>
                  <a:lnTo>
                    <a:pt x="63" y="10"/>
                  </a:lnTo>
                  <a:lnTo>
                    <a:pt x="51" y="17"/>
                  </a:lnTo>
                  <a:lnTo>
                    <a:pt x="33" y="31"/>
                  </a:lnTo>
                  <a:lnTo>
                    <a:pt x="18" y="47"/>
                  </a:lnTo>
                  <a:lnTo>
                    <a:pt x="13" y="52"/>
                  </a:lnTo>
                  <a:lnTo>
                    <a:pt x="9" y="58"/>
                  </a:lnTo>
                  <a:lnTo>
                    <a:pt x="7" y="62"/>
                  </a:lnTo>
                  <a:lnTo>
                    <a:pt x="4" y="64"/>
                  </a:lnTo>
                  <a:lnTo>
                    <a:pt x="3" y="67"/>
                  </a:lnTo>
                  <a:lnTo>
                    <a:pt x="3" y="67"/>
                  </a:lnTo>
                  <a:lnTo>
                    <a:pt x="0" y="65"/>
                  </a:lnTo>
                  <a:lnTo>
                    <a:pt x="1" y="63"/>
                  </a:lnTo>
                  <a:lnTo>
                    <a:pt x="7" y="55"/>
                  </a:lnTo>
                  <a:lnTo>
                    <a:pt x="16" y="46"/>
                  </a:lnTo>
                  <a:lnTo>
                    <a:pt x="26" y="34"/>
                  </a:lnTo>
                  <a:lnTo>
                    <a:pt x="37" y="24"/>
                  </a:lnTo>
                  <a:lnTo>
                    <a:pt x="48" y="14"/>
                  </a:lnTo>
                  <a:lnTo>
                    <a:pt x="62" y="8"/>
                  </a:lnTo>
                  <a:lnTo>
                    <a:pt x="69" y="4"/>
                  </a:lnTo>
                  <a:lnTo>
                    <a:pt x="76" y="1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3122"/>
            <p:cNvSpPr>
              <a:spLocks noEditPoints="1"/>
            </p:cNvSpPr>
            <p:nvPr/>
          </p:nvSpPr>
          <p:spPr bwMode="auto">
            <a:xfrm>
              <a:off x="8685213" y="1598613"/>
              <a:ext cx="144463" cy="111125"/>
            </a:xfrm>
            <a:custGeom>
              <a:avLst/>
              <a:gdLst>
                <a:gd name="T0" fmla="*/ 57 w 91"/>
                <a:gd name="T1" fmla="*/ 15 h 70"/>
                <a:gd name="T2" fmla="*/ 53 w 91"/>
                <a:gd name="T3" fmla="*/ 17 h 70"/>
                <a:gd name="T4" fmla="*/ 50 w 91"/>
                <a:gd name="T5" fmla="*/ 18 h 70"/>
                <a:gd name="T6" fmla="*/ 53 w 91"/>
                <a:gd name="T7" fmla="*/ 17 h 70"/>
                <a:gd name="T8" fmla="*/ 57 w 91"/>
                <a:gd name="T9" fmla="*/ 15 h 70"/>
                <a:gd name="T10" fmla="*/ 85 w 91"/>
                <a:gd name="T11" fmla="*/ 0 h 70"/>
                <a:gd name="T12" fmla="*/ 89 w 91"/>
                <a:gd name="T13" fmla="*/ 0 h 70"/>
                <a:gd name="T14" fmla="*/ 91 w 91"/>
                <a:gd name="T15" fmla="*/ 0 h 70"/>
                <a:gd name="T16" fmla="*/ 91 w 91"/>
                <a:gd name="T17" fmla="*/ 6 h 70"/>
                <a:gd name="T18" fmla="*/ 89 w 91"/>
                <a:gd name="T19" fmla="*/ 6 h 70"/>
                <a:gd name="T20" fmla="*/ 85 w 91"/>
                <a:gd name="T21" fmla="*/ 6 h 70"/>
                <a:gd name="T22" fmla="*/ 85 w 91"/>
                <a:gd name="T23" fmla="*/ 6 h 70"/>
                <a:gd name="T24" fmla="*/ 80 w 91"/>
                <a:gd name="T25" fmla="*/ 6 h 70"/>
                <a:gd name="T26" fmla="*/ 75 w 91"/>
                <a:gd name="T27" fmla="*/ 9 h 70"/>
                <a:gd name="T28" fmla="*/ 66 w 91"/>
                <a:gd name="T29" fmla="*/ 13 h 70"/>
                <a:gd name="T30" fmla="*/ 54 w 91"/>
                <a:gd name="T31" fmla="*/ 19 h 70"/>
                <a:gd name="T32" fmla="*/ 44 w 91"/>
                <a:gd name="T33" fmla="*/ 28 h 70"/>
                <a:gd name="T34" fmla="*/ 32 w 91"/>
                <a:gd name="T35" fmla="*/ 39 h 70"/>
                <a:gd name="T36" fmla="*/ 21 w 91"/>
                <a:gd name="T37" fmla="*/ 49 h 70"/>
                <a:gd name="T38" fmla="*/ 17 w 91"/>
                <a:gd name="T39" fmla="*/ 55 h 70"/>
                <a:gd name="T40" fmla="*/ 13 w 91"/>
                <a:gd name="T41" fmla="*/ 60 h 70"/>
                <a:gd name="T42" fmla="*/ 11 w 91"/>
                <a:gd name="T43" fmla="*/ 64 h 70"/>
                <a:gd name="T44" fmla="*/ 8 w 91"/>
                <a:gd name="T45" fmla="*/ 66 h 70"/>
                <a:gd name="T46" fmla="*/ 7 w 91"/>
                <a:gd name="T47" fmla="*/ 69 h 70"/>
                <a:gd name="T48" fmla="*/ 7 w 91"/>
                <a:gd name="T49" fmla="*/ 69 h 70"/>
                <a:gd name="T50" fmla="*/ 6 w 91"/>
                <a:gd name="T51" fmla="*/ 69 h 70"/>
                <a:gd name="T52" fmla="*/ 6 w 91"/>
                <a:gd name="T53" fmla="*/ 70 h 70"/>
                <a:gd name="T54" fmla="*/ 2 w 91"/>
                <a:gd name="T55" fmla="*/ 68 h 70"/>
                <a:gd name="T56" fmla="*/ 0 w 91"/>
                <a:gd name="T57" fmla="*/ 66 h 70"/>
                <a:gd name="T58" fmla="*/ 2 w 91"/>
                <a:gd name="T59" fmla="*/ 65 h 70"/>
                <a:gd name="T60" fmla="*/ 2 w 91"/>
                <a:gd name="T61" fmla="*/ 65 h 70"/>
                <a:gd name="T62" fmla="*/ 3 w 91"/>
                <a:gd name="T63" fmla="*/ 64 h 70"/>
                <a:gd name="T64" fmla="*/ 4 w 91"/>
                <a:gd name="T65" fmla="*/ 63 h 70"/>
                <a:gd name="T66" fmla="*/ 6 w 91"/>
                <a:gd name="T67" fmla="*/ 60 h 70"/>
                <a:gd name="T68" fmla="*/ 8 w 91"/>
                <a:gd name="T69" fmla="*/ 56 h 70"/>
                <a:gd name="T70" fmla="*/ 12 w 91"/>
                <a:gd name="T71" fmla="*/ 51 h 70"/>
                <a:gd name="T72" fmla="*/ 17 w 91"/>
                <a:gd name="T73" fmla="*/ 46 h 70"/>
                <a:gd name="T74" fmla="*/ 33 w 91"/>
                <a:gd name="T75" fmla="*/ 28 h 70"/>
                <a:gd name="T76" fmla="*/ 51 w 91"/>
                <a:gd name="T77" fmla="*/ 14 h 70"/>
                <a:gd name="T78" fmla="*/ 63 w 91"/>
                <a:gd name="T79" fmla="*/ 8 h 70"/>
                <a:gd name="T80" fmla="*/ 72 w 91"/>
                <a:gd name="T81" fmla="*/ 2 h 70"/>
                <a:gd name="T82" fmla="*/ 79 w 91"/>
                <a:gd name="T83" fmla="*/ 1 h 70"/>
                <a:gd name="T84" fmla="*/ 85 w 91"/>
                <a:gd name="T8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" h="70">
                  <a:moveTo>
                    <a:pt x="57" y="15"/>
                  </a:moveTo>
                  <a:lnTo>
                    <a:pt x="53" y="17"/>
                  </a:lnTo>
                  <a:lnTo>
                    <a:pt x="50" y="18"/>
                  </a:lnTo>
                  <a:lnTo>
                    <a:pt x="53" y="17"/>
                  </a:lnTo>
                  <a:lnTo>
                    <a:pt x="57" y="15"/>
                  </a:lnTo>
                  <a:close/>
                  <a:moveTo>
                    <a:pt x="85" y="0"/>
                  </a:moveTo>
                  <a:lnTo>
                    <a:pt x="89" y="0"/>
                  </a:lnTo>
                  <a:lnTo>
                    <a:pt x="91" y="0"/>
                  </a:lnTo>
                  <a:lnTo>
                    <a:pt x="91" y="6"/>
                  </a:lnTo>
                  <a:lnTo>
                    <a:pt x="89" y="6"/>
                  </a:lnTo>
                  <a:lnTo>
                    <a:pt x="85" y="6"/>
                  </a:lnTo>
                  <a:lnTo>
                    <a:pt x="85" y="6"/>
                  </a:lnTo>
                  <a:lnTo>
                    <a:pt x="80" y="6"/>
                  </a:lnTo>
                  <a:lnTo>
                    <a:pt x="75" y="9"/>
                  </a:lnTo>
                  <a:lnTo>
                    <a:pt x="66" y="13"/>
                  </a:lnTo>
                  <a:lnTo>
                    <a:pt x="54" y="19"/>
                  </a:lnTo>
                  <a:lnTo>
                    <a:pt x="44" y="28"/>
                  </a:lnTo>
                  <a:lnTo>
                    <a:pt x="32" y="39"/>
                  </a:lnTo>
                  <a:lnTo>
                    <a:pt x="21" y="49"/>
                  </a:lnTo>
                  <a:lnTo>
                    <a:pt x="17" y="55"/>
                  </a:lnTo>
                  <a:lnTo>
                    <a:pt x="13" y="60"/>
                  </a:lnTo>
                  <a:lnTo>
                    <a:pt x="11" y="64"/>
                  </a:lnTo>
                  <a:lnTo>
                    <a:pt x="8" y="66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6" y="69"/>
                  </a:lnTo>
                  <a:lnTo>
                    <a:pt x="6" y="70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2" y="65"/>
                  </a:lnTo>
                  <a:lnTo>
                    <a:pt x="2" y="65"/>
                  </a:lnTo>
                  <a:lnTo>
                    <a:pt x="3" y="64"/>
                  </a:lnTo>
                  <a:lnTo>
                    <a:pt x="4" y="63"/>
                  </a:lnTo>
                  <a:lnTo>
                    <a:pt x="6" y="60"/>
                  </a:lnTo>
                  <a:lnTo>
                    <a:pt x="8" y="56"/>
                  </a:lnTo>
                  <a:lnTo>
                    <a:pt x="12" y="51"/>
                  </a:lnTo>
                  <a:lnTo>
                    <a:pt x="17" y="46"/>
                  </a:lnTo>
                  <a:lnTo>
                    <a:pt x="33" y="28"/>
                  </a:lnTo>
                  <a:lnTo>
                    <a:pt x="51" y="14"/>
                  </a:lnTo>
                  <a:lnTo>
                    <a:pt x="63" y="8"/>
                  </a:lnTo>
                  <a:lnTo>
                    <a:pt x="72" y="2"/>
                  </a:lnTo>
                  <a:lnTo>
                    <a:pt x="79" y="1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3123"/>
            <p:cNvSpPr/>
            <p:nvPr/>
          </p:nvSpPr>
          <p:spPr bwMode="auto">
            <a:xfrm>
              <a:off x="8809038" y="1589088"/>
              <a:ext cx="14288" cy="17463"/>
            </a:xfrm>
            <a:custGeom>
              <a:avLst/>
              <a:gdLst>
                <a:gd name="T0" fmla="*/ 7 w 9"/>
                <a:gd name="T1" fmla="*/ 0 h 11"/>
                <a:gd name="T2" fmla="*/ 9 w 9"/>
                <a:gd name="T3" fmla="*/ 3 h 11"/>
                <a:gd name="T4" fmla="*/ 2 w 9"/>
                <a:gd name="T5" fmla="*/ 11 h 11"/>
                <a:gd name="T6" fmla="*/ 0 w 9"/>
                <a:gd name="T7" fmla="*/ 8 h 11"/>
                <a:gd name="T8" fmla="*/ 7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7" y="0"/>
                  </a:moveTo>
                  <a:lnTo>
                    <a:pt x="9" y="3"/>
                  </a:lnTo>
                  <a:lnTo>
                    <a:pt x="2" y="1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3124"/>
            <p:cNvSpPr/>
            <p:nvPr/>
          </p:nvSpPr>
          <p:spPr bwMode="auto">
            <a:xfrm>
              <a:off x="8804276" y="1587501"/>
              <a:ext cx="22225" cy="23813"/>
            </a:xfrm>
            <a:custGeom>
              <a:avLst/>
              <a:gdLst>
                <a:gd name="T0" fmla="*/ 10 w 14"/>
                <a:gd name="T1" fmla="*/ 0 h 15"/>
                <a:gd name="T2" fmla="*/ 14 w 14"/>
                <a:gd name="T3" fmla="*/ 4 h 15"/>
                <a:gd name="T4" fmla="*/ 5 w 14"/>
                <a:gd name="T5" fmla="*/ 15 h 15"/>
                <a:gd name="T6" fmla="*/ 1 w 14"/>
                <a:gd name="T7" fmla="*/ 11 h 15"/>
                <a:gd name="T8" fmla="*/ 0 w 14"/>
                <a:gd name="T9" fmla="*/ 9 h 15"/>
                <a:gd name="T10" fmla="*/ 10 w 14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5">
                  <a:moveTo>
                    <a:pt x="10" y="0"/>
                  </a:moveTo>
                  <a:lnTo>
                    <a:pt x="14" y="4"/>
                  </a:lnTo>
                  <a:lnTo>
                    <a:pt x="5" y="15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3125"/>
            <p:cNvSpPr/>
            <p:nvPr/>
          </p:nvSpPr>
          <p:spPr bwMode="auto">
            <a:xfrm>
              <a:off x="8815388" y="1593851"/>
              <a:ext cx="14288" cy="11113"/>
            </a:xfrm>
            <a:custGeom>
              <a:avLst/>
              <a:gdLst>
                <a:gd name="T0" fmla="*/ 7 w 9"/>
                <a:gd name="T1" fmla="*/ 0 h 7"/>
                <a:gd name="T2" fmla="*/ 9 w 9"/>
                <a:gd name="T3" fmla="*/ 3 h 7"/>
                <a:gd name="T4" fmla="*/ 1 w 9"/>
                <a:gd name="T5" fmla="*/ 7 h 7"/>
                <a:gd name="T6" fmla="*/ 0 w 9"/>
                <a:gd name="T7" fmla="*/ 4 h 7"/>
                <a:gd name="T8" fmla="*/ 7 w 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7" y="0"/>
                  </a:moveTo>
                  <a:lnTo>
                    <a:pt x="9" y="3"/>
                  </a:lnTo>
                  <a:lnTo>
                    <a:pt x="1" y="7"/>
                  </a:ln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126"/>
            <p:cNvSpPr>
              <a:spLocks noEditPoints="1"/>
            </p:cNvSpPr>
            <p:nvPr/>
          </p:nvSpPr>
          <p:spPr bwMode="auto">
            <a:xfrm>
              <a:off x="8810626" y="1589088"/>
              <a:ext cx="22225" cy="19050"/>
            </a:xfrm>
            <a:custGeom>
              <a:avLst/>
              <a:gdLst>
                <a:gd name="T0" fmla="*/ 10 w 14"/>
                <a:gd name="T1" fmla="*/ 6 h 12"/>
                <a:gd name="T2" fmla="*/ 5 w 14"/>
                <a:gd name="T3" fmla="*/ 8 h 12"/>
                <a:gd name="T4" fmla="*/ 5 w 14"/>
                <a:gd name="T5" fmla="*/ 8 h 12"/>
                <a:gd name="T6" fmla="*/ 10 w 14"/>
                <a:gd name="T7" fmla="*/ 6 h 12"/>
                <a:gd name="T8" fmla="*/ 12 w 14"/>
                <a:gd name="T9" fmla="*/ 0 h 12"/>
                <a:gd name="T10" fmla="*/ 14 w 14"/>
                <a:gd name="T11" fmla="*/ 7 h 12"/>
                <a:gd name="T12" fmla="*/ 4 w 14"/>
                <a:gd name="T13" fmla="*/ 12 h 12"/>
                <a:gd name="T14" fmla="*/ 1 w 14"/>
                <a:gd name="T15" fmla="*/ 8 h 12"/>
                <a:gd name="T16" fmla="*/ 0 w 14"/>
                <a:gd name="T17" fmla="*/ 7 h 12"/>
                <a:gd name="T18" fmla="*/ 12 w 14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2">
                  <a:moveTo>
                    <a:pt x="10" y="6"/>
                  </a:moveTo>
                  <a:lnTo>
                    <a:pt x="5" y="8"/>
                  </a:lnTo>
                  <a:lnTo>
                    <a:pt x="5" y="8"/>
                  </a:lnTo>
                  <a:lnTo>
                    <a:pt x="10" y="6"/>
                  </a:lnTo>
                  <a:close/>
                  <a:moveTo>
                    <a:pt x="12" y="0"/>
                  </a:moveTo>
                  <a:lnTo>
                    <a:pt x="14" y="7"/>
                  </a:lnTo>
                  <a:lnTo>
                    <a:pt x="4" y="12"/>
                  </a:lnTo>
                  <a:lnTo>
                    <a:pt x="1" y="8"/>
                  </a:lnTo>
                  <a:lnTo>
                    <a:pt x="0" y="7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127"/>
            <p:cNvSpPr/>
            <p:nvPr/>
          </p:nvSpPr>
          <p:spPr bwMode="auto">
            <a:xfrm>
              <a:off x="8529638" y="1600201"/>
              <a:ext cx="6350" cy="26988"/>
            </a:xfrm>
            <a:custGeom>
              <a:avLst/>
              <a:gdLst>
                <a:gd name="T0" fmla="*/ 3 w 4"/>
                <a:gd name="T1" fmla="*/ 0 h 17"/>
                <a:gd name="T2" fmla="*/ 4 w 4"/>
                <a:gd name="T3" fmla="*/ 17 h 17"/>
                <a:gd name="T4" fmla="*/ 1 w 4"/>
                <a:gd name="T5" fmla="*/ 17 h 17"/>
                <a:gd name="T6" fmla="*/ 0 w 4"/>
                <a:gd name="T7" fmla="*/ 0 h 17"/>
                <a:gd name="T8" fmla="*/ 3 w 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7">
                  <a:moveTo>
                    <a:pt x="3" y="0"/>
                  </a:moveTo>
                  <a:lnTo>
                    <a:pt x="4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128"/>
            <p:cNvSpPr>
              <a:spLocks noEditPoints="1"/>
            </p:cNvSpPr>
            <p:nvPr/>
          </p:nvSpPr>
          <p:spPr bwMode="auto">
            <a:xfrm>
              <a:off x="8528051" y="1595438"/>
              <a:ext cx="9525" cy="33338"/>
            </a:xfrm>
            <a:custGeom>
              <a:avLst/>
              <a:gdLst>
                <a:gd name="T0" fmla="*/ 2 w 6"/>
                <a:gd name="T1" fmla="*/ 4 h 21"/>
                <a:gd name="T2" fmla="*/ 4 w 6"/>
                <a:gd name="T3" fmla="*/ 19 h 21"/>
                <a:gd name="T4" fmla="*/ 4 w 6"/>
                <a:gd name="T5" fmla="*/ 19 h 21"/>
                <a:gd name="T6" fmla="*/ 2 w 6"/>
                <a:gd name="T7" fmla="*/ 4 h 21"/>
                <a:gd name="T8" fmla="*/ 5 w 6"/>
                <a:gd name="T9" fmla="*/ 0 h 21"/>
                <a:gd name="T10" fmla="*/ 6 w 6"/>
                <a:gd name="T11" fmla="*/ 21 h 21"/>
                <a:gd name="T12" fmla="*/ 0 w 6"/>
                <a:gd name="T13" fmla="*/ 21 h 21"/>
                <a:gd name="T14" fmla="*/ 0 w 6"/>
                <a:gd name="T15" fmla="*/ 3 h 21"/>
                <a:gd name="T16" fmla="*/ 0 w 6"/>
                <a:gd name="T17" fmla="*/ 2 h 21"/>
                <a:gd name="T18" fmla="*/ 5 w 6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21">
                  <a:moveTo>
                    <a:pt x="2" y="4"/>
                  </a:moveTo>
                  <a:lnTo>
                    <a:pt x="4" y="19"/>
                  </a:lnTo>
                  <a:lnTo>
                    <a:pt x="4" y="19"/>
                  </a:lnTo>
                  <a:lnTo>
                    <a:pt x="2" y="4"/>
                  </a:lnTo>
                  <a:close/>
                  <a:moveTo>
                    <a:pt x="5" y="0"/>
                  </a:moveTo>
                  <a:lnTo>
                    <a:pt x="6" y="21"/>
                  </a:lnTo>
                  <a:lnTo>
                    <a:pt x="0" y="21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129"/>
            <p:cNvSpPr/>
            <p:nvPr/>
          </p:nvSpPr>
          <p:spPr bwMode="auto">
            <a:xfrm>
              <a:off x="8520113" y="1620838"/>
              <a:ext cx="11113" cy="6350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1 h 4"/>
                <a:gd name="T4" fmla="*/ 6 w 7"/>
                <a:gd name="T5" fmla="*/ 4 h 4"/>
                <a:gd name="T6" fmla="*/ 0 w 7"/>
                <a:gd name="T7" fmla="*/ 4 h 4"/>
                <a:gd name="T8" fmla="*/ 0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lnTo>
                    <a:pt x="7" y="1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130"/>
            <p:cNvSpPr>
              <a:spLocks noEditPoints="1"/>
            </p:cNvSpPr>
            <p:nvPr/>
          </p:nvSpPr>
          <p:spPr bwMode="auto">
            <a:xfrm>
              <a:off x="8515351" y="1619251"/>
              <a:ext cx="19050" cy="12700"/>
            </a:xfrm>
            <a:custGeom>
              <a:avLst/>
              <a:gdLst>
                <a:gd name="T0" fmla="*/ 4 w 12"/>
                <a:gd name="T1" fmla="*/ 4 h 8"/>
                <a:gd name="T2" fmla="*/ 4 w 12"/>
                <a:gd name="T3" fmla="*/ 4 h 8"/>
                <a:gd name="T4" fmla="*/ 7 w 12"/>
                <a:gd name="T5" fmla="*/ 4 h 8"/>
                <a:gd name="T6" fmla="*/ 4 w 12"/>
                <a:gd name="T7" fmla="*/ 4 h 8"/>
                <a:gd name="T8" fmla="*/ 1 w 12"/>
                <a:gd name="T9" fmla="*/ 0 h 8"/>
                <a:gd name="T10" fmla="*/ 12 w 12"/>
                <a:gd name="T11" fmla="*/ 1 h 8"/>
                <a:gd name="T12" fmla="*/ 10 w 12"/>
                <a:gd name="T13" fmla="*/ 8 h 8"/>
                <a:gd name="T14" fmla="*/ 3 w 12"/>
                <a:gd name="T15" fmla="*/ 6 h 8"/>
                <a:gd name="T16" fmla="*/ 0 w 12"/>
                <a:gd name="T17" fmla="*/ 6 h 8"/>
                <a:gd name="T18" fmla="*/ 1 w 12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8">
                  <a:moveTo>
                    <a:pt x="4" y="4"/>
                  </a:moveTo>
                  <a:lnTo>
                    <a:pt x="4" y="4"/>
                  </a:lnTo>
                  <a:lnTo>
                    <a:pt x="7" y="4"/>
                  </a:lnTo>
                  <a:lnTo>
                    <a:pt x="4" y="4"/>
                  </a:lnTo>
                  <a:close/>
                  <a:moveTo>
                    <a:pt x="1" y="0"/>
                  </a:moveTo>
                  <a:lnTo>
                    <a:pt x="12" y="1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131"/>
            <p:cNvSpPr>
              <a:spLocks noEditPoints="1"/>
            </p:cNvSpPr>
            <p:nvPr/>
          </p:nvSpPr>
          <p:spPr bwMode="auto">
            <a:xfrm>
              <a:off x="8523288" y="1612901"/>
              <a:ext cx="112713" cy="103188"/>
            </a:xfrm>
            <a:custGeom>
              <a:avLst/>
              <a:gdLst>
                <a:gd name="T0" fmla="*/ 5 w 71"/>
                <a:gd name="T1" fmla="*/ 9 h 65"/>
                <a:gd name="T2" fmla="*/ 5 w 71"/>
                <a:gd name="T3" fmla="*/ 9 h 65"/>
                <a:gd name="T4" fmla="*/ 5 w 71"/>
                <a:gd name="T5" fmla="*/ 9 h 65"/>
                <a:gd name="T6" fmla="*/ 5 w 71"/>
                <a:gd name="T7" fmla="*/ 9 h 65"/>
                <a:gd name="T8" fmla="*/ 0 w 71"/>
                <a:gd name="T9" fmla="*/ 2 h 65"/>
                <a:gd name="T10" fmla="*/ 0 w 71"/>
                <a:gd name="T11" fmla="*/ 2 h 65"/>
                <a:gd name="T12" fmla="*/ 0 w 71"/>
                <a:gd name="T13" fmla="*/ 2 h 65"/>
                <a:gd name="T14" fmla="*/ 0 w 71"/>
                <a:gd name="T15" fmla="*/ 2 h 65"/>
                <a:gd name="T16" fmla="*/ 3 w 71"/>
                <a:gd name="T17" fmla="*/ 0 h 65"/>
                <a:gd name="T18" fmla="*/ 7 w 71"/>
                <a:gd name="T19" fmla="*/ 8 h 65"/>
                <a:gd name="T20" fmla="*/ 7 w 71"/>
                <a:gd name="T21" fmla="*/ 8 h 65"/>
                <a:gd name="T22" fmla="*/ 7 w 71"/>
                <a:gd name="T23" fmla="*/ 8 h 65"/>
                <a:gd name="T24" fmla="*/ 8 w 71"/>
                <a:gd name="T25" fmla="*/ 8 h 65"/>
                <a:gd name="T26" fmla="*/ 9 w 71"/>
                <a:gd name="T27" fmla="*/ 9 h 65"/>
                <a:gd name="T28" fmla="*/ 12 w 71"/>
                <a:gd name="T29" fmla="*/ 10 h 65"/>
                <a:gd name="T30" fmla="*/ 15 w 71"/>
                <a:gd name="T31" fmla="*/ 13 h 65"/>
                <a:gd name="T32" fmla="*/ 19 w 71"/>
                <a:gd name="T33" fmla="*/ 16 h 65"/>
                <a:gd name="T34" fmla="*/ 22 w 71"/>
                <a:gd name="T35" fmla="*/ 19 h 65"/>
                <a:gd name="T36" fmla="*/ 29 w 71"/>
                <a:gd name="T37" fmla="*/ 23 h 65"/>
                <a:gd name="T38" fmla="*/ 42 w 71"/>
                <a:gd name="T39" fmla="*/ 34 h 65"/>
                <a:gd name="T40" fmla="*/ 54 w 71"/>
                <a:gd name="T41" fmla="*/ 44 h 65"/>
                <a:gd name="T42" fmla="*/ 63 w 71"/>
                <a:gd name="T43" fmla="*/ 55 h 65"/>
                <a:gd name="T44" fmla="*/ 68 w 71"/>
                <a:gd name="T45" fmla="*/ 61 h 65"/>
                <a:gd name="T46" fmla="*/ 71 w 71"/>
                <a:gd name="T47" fmla="*/ 64 h 65"/>
                <a:gd name="T48" fmla="*/ 68 w 71"/>
                <a:gd name="T49" fmla="*/ 65 h 65"/>
                <a:gd name="T50" fmla="*/ 68 w 71"/>
                <a:gd name="T51" fmla="*/ 65 h 65"/>
                <a:gd name="T52" fmla="*/ 66 w 71"/>
                <a:gd name="T53" fmla="*/ 63 h 65"/>
                <a:gd name="T54" fmla="*/ 63 w 71"/>
                <a:gd name="T55" fmla="*/ 60 h 65"/>
                <a:gd name="T56" fmla="*/ 60 w 71"/>
                <a:gd name="T57" fmla="*/ 56 h 65"/>
                <a:gd name="T58" fmla="*/ 57 w 71"/>
                <a:gd name="T59" fmla="*/ 52 h 65"/>
                <a:gd name="T60" fmla="*/ 43 w 71"/>
                <a:gd name="T61" fmla="*/ 39 h 65"/>
                <a:gd name="T62" fmla="*/ 28 w 71"/>
                <a:gd name="T63" fmla="*/ 26 h 65"/>
                <a:gd name="T64" fmla="*/ 16 w 71"/>
                <a:gd name="T65" fmla="*/ 18 h 65"/>
                <a:gd name="T66" fmla="*/ 9 w 71"/>
                <a:gd name="T67" fmla="*/ 13 h 65"/>
                <a:gd name="T68" fmla="*/ 5 w 71"/>
                <a:gd name="T69" fmla="*/ 10 h 65"/>
                <a:gd name="T70" fmla="*/ 4 w 71"/>
                <a:gd name="T71" fmla="*/ 9 h 65"/>
                <a:gd name="T72" fmla="*/ 4 w 71"/>
                <a:gd name="T73" fmla="*/ 9 h 65"/>
                <a:gd name="T74" fmla="*/ 4 w 71"/>
                <a:gd name="T75" fmla="*/ 9 h 65"/>
                <a:gd name="T76" fmla="*/ 0 w 71"/>
                <a:gd name="T77" fmla="*/ 2 h 65"/>
                <a:gd name="T78" fmla="*/ 3 w 71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" h="65">
                  <a:moveTo>
                    <a:pt x="5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close/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3" y="0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8" y="8"/>
                  </a:lnTo>
                  <a:lnTo>
                    <a:pt x="9" y="9"/>
                  </a:lnTo>
                  <a:lnTo>
                    <a:pt x="12" y="10"/>
                  </a:lnTo>
                  <a:lnTo>
                    <a:pt x="15" y="13"/>
                  </a:lnTo>
                  <a:lnTo>
                    <a:pt x="19" y="16"/>
                  </a:lnTo>
                  <a:lnTo>
                    <a:pt x="22" y="19"/>
                  </a:lnTo>
                  <a:lnTo>
                    <a:pt x="29" y="23"/>
                  </a:lnTo>
                  <a:lnTo>
                    <a:pt x="42" y="34"/>
                  </a:lnTo>
                  <a:lnTo>
                    <a:pt x="54" y="44"/>
                  </a:lnTo>
                  <a:lnTo>
                    <a:pt x="63" y="55"/>
                  </a:lnTo>
                  <a:lnTo>
                    <a:pt x="68" y="61"/>
                  </a:lnTo>
                  <a:lnTo>
                    <a:pt x="71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6" y="63"/>
                  </a:lnTo>
                  <a:lnTo>
                    <a:pt x="63" y="60"/>
                  </a:lnTo>
                  <a:lnTo>
                    <a:pt x="60" y="56"/>
                  </a:lnTo>
                  <a:lnTo>
                    <a:pt x="57" y="52"/>
                  </a:lnTo>
                  <a:lnTo>
                    <a:pt x="43" y="39"/>
                  </a:lnTo>
                  <a:lnTo>
                    <a:pt x="28" y="26"/>
                  </a:lnTo>
                  <a:lnTo>
                    <a:pt x="16" y="18"/>
                  </a:lnTo>
                  <a:lnTo>
                    <a:pt x="9" y="13"/>
                  </a:lnTo>
                  <a:lnTo>
                    <a:pt x="5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132"/>
            <p:cNvSpPr>
              <a:spLocks noEditPoints="1"/>
            </p:cNvSpPr>
            <p:nvPr/>
          </p:nvSpPr>
          <p:spPr bwMode="auto">
            <a:xfrm>
              <a:off x="8521701" y="1611313"/>
              <a:ext cx="119063" cy="107950"/>
            </a:xfrm>
            <a:custGeom>
              <a:avLst/>
              <a:gdLst>
                <a:gd name="T0" fmla="*/ 61 w 75"/>
                <a:gd name="T1" fmla="*/ 55 h 68"/>
                <a:gd name="T2" fmla="*/ 64 w 75"/>
                <a:gd name="T3" fmla="*/ 58 h 68"/>
                <a:gd name="T4" fmla="*/ 68 w 75"/>
                <a:gd name="T5" fmla="*/ 62 h 68"/>
                <a:gd name="T6" fmla="*/ 69 w 75"/>
                <a:gd name="T7" fmla="*/ 65 h 68"/>
                <a:gd name="T8" fmla="*/ 69 w 75"/>
                <a:gd name="T9" fmla="*/ 65 h 68"/>
                <a:gd name="T10" fmla="*/ 68 w 75"/>
                <a:gd name="T11" fmla="*/ 62 h 68"/>
                <a:gd name="T12" fmla="*/ 64 w 75"/>
                <a:gd name="T13" fmla="*/ 58 h 68"/>
                <a:gd name="T14" fmla="*/ 61 w 75"/>
                <a:gd name="T15" fmla="*/ 55 h 68"/>
                <a:gd name="T16" fmla="*/ 22 w 75"/>
                <a:gd name="T17" fmla="*/ 20 h 68"/>
                <a:gd name="T18" fmla="*/ 23 w 75"/>
                <a:gd name="T19" fmla="*/ 22 h 68"/>
                <a:gd name="T20" fmla="*/ 29 w 75"/>
                <a:gd name="T21" fmla="*/ 26 h 68"/>
                <a:gd name="T22" fmla="*/ 39 w 75"/>
                <a:gd name="T23" fmla="*/ 34 h 68"/>
                <a:gd name="T24" fmla="*/ 29 w 75"/>
                <a:gd name="T25" fmla="*/ 26 h 68"/>
                <a:gd name="T26" fmla="*/ 23 w 75"/>
                <a:gd name="T27" fmla="*/ 22 h 68"/>
                <a:gd name="T28" fmla="*/ 22 w 75"/>
                <a:gd name="T29" fmla="*/ 20 h 68"/>
                <a:gd name="T30" fmla="*/ 4 w 75"/>
                <a:gd name="T31" fmla="*/ 0 h 68"/>
                <a:gd name="T32" fmla="*/ 9 w 75"/>
                <a:gd name="T33" fmla="*/ 7 h 68"/>
                <a:gd name="T34" fmla="*/ 9 w 75"/>
                <a:gd name="T35" fmla="*/ 7 h 68"/>
                <a:gd name="T36" fmla="*/ 10 w 75"/>
                <a:gd name="T37" fmla="*/ 7 h 68"/>
                <a:gd name="T38" fmla="*/ 12 w 75"/>
                <a:gd name="T39" fmla="*/ 9 h 68"/>
                <a:gd name="T40" fmla="*/ 14 w 75"/>
                <a:gd name="T41" fmla="*/ 11 h 68"/>
                <a:gd name="T42" fmla="*/ 17 w 75"/>
                <a:gd name="T43" fmla="*/ 13 h 68"/>
                <a:gd name="T44" fmla="*/ 21 w 75"/>
                <a:gd name="T45" fmla="*/ 15 h 68"/>
                <a:gd name="T46" fmla="*/ 25 w 75"/>
                <a:gd name="T47" fmla="*/ 19 h 68"/>
                <a:gd name="T48" fmla="*/ 31 w 75"/>
                <a:gd name="T49" fmla="*/ 23 h 68"/>
                <a:gd name="T50" fmla="*/ 44 w 75"/>
                <a:gd name="T51" fmla="*/ 34 h 68"/>
                <a:gd name="T52" fmla="*/ 55 w 75"/>
                <a:gd name="T53" fmla="*/ 44 h 68"/>
                <a:gd name="T54" fmla="*/ 64 w 75"/>
                <a:gd name="T55" fmla="*/ 53 h 68"/>
                <a:gd name="T56" fmla="*/ 71 w 75"/>
                <a:gd name="T57" fmla="*/ 60 h 68"/>
                <a:gd name="T58" fmla="*/ 73 w 75"/>
                <a:gd name="T59" fmla="*/ 64 h 68"/>
                <a:gd name="T60" fmla="*/ 75 w 75"/>
                <a:gd name="T61" fmla="*/ 65 h 68"/>
                <a:gd name="T62" fmla="*/ 69 w 75"/>
                <a:gd name="T63" fmla="*/ 68 h 68"/>
                <a:gd name="T64" fmla="*/ 69 w 75"/>
                <a:gd name="T65" fmla="*/ 68 h 68"/>
                <a:gd name="T66" fmla="*/ 68 w 75"/>
                <a:gd name="T67" fmla="*/ 68 h 68"/>
                <a:gd name="T68" fmla="*/ 68 w 75"/>
                <a:gd name="T69" fmla="*/ 68 h 68"/>
                <a:gd name="T70" fmla="*/ 68 w 75"/>
                <a:gd name="T71" fmla="*/ 68 h 68"/>
                <a:gd name="T72" fmla="*/ 68 w 75"/>
                <a:gd name="T73" fmla="*/ 68 h 68"/>
                <a:gd name="T74" fmla="*/ 68 w 75"/>
                <a:gd name="T75" fmla="*/ 68 h 68"/>
                <a:gd name="T76" fmla="*/ 68 w 75"/>
                <a:gd name="T77" fmla="*/ 68 h 68"/>
                <a:gd name="T78" fmla="*/ 68 w 75"/>
                <a:gd name="T79" fmla="*/ 68 h 68"/>
                <a:gd name="T80" fmla="*/ 67 w 75"/>
                <a:gd name="T81" fmla="*/ 66 h 68"/>
                <a:gd name="T82" fmla="*/ 67 w 75"/>
                <a:gd name="T83" fmla="*/ 65 h 68"/>
                <a:gd name="T84" fmla="*/ 65 w 75"/>
                <a:gd name="T85" fmla="*/ 64 h 68"/>
                <a:gd name="T86" fmla="*/ 63 w 75"/>
                <a:gd name="T87" fmla="*/ 61 h 68"/>
                <a:gd name="T88" fmla="*/ 60 w 75"/>
                <a:gd name="T89" fmla="*/ 57 h 68"/>
                <a:gd name="T90" fmla="*/ 56 w 75"/>
                <a:gd name="T91" fmla="*/ 53 h 68"/>
                <a:gd name="T92" fmla="*/ 43 w 75"/>
                <a:gd name="T93" fmla="*/ 41 h 68"/>
                <a:gd name="T94" fmla="*/ 27 w 75"/>
                <a:gd name="T95" fmla="*/ 28 h 68"/>
                <a:gd name="T96" fmla="*/ 16 w 75"/>
                <a:gd name="T97" fmla="*/ 20 h 68"/>
                <a:gd name="T98" fmla="*/ 9 w 75"/>
                <a:gd name="T99" fmla="*/ 15 h 68"/>
                <a:gd name="T100" fmla="*/ 6 w 75"/>
                <a:gd name="T101" fmla="*/ 13 h 68"/>
                <a:gd name="T102" fmla="*/ 5 w 75"/>
                <a:gd name="T103" fmla="*/ 11 h 68"/>
                <a:gd name="T104" fmla="*/ 4 w 75"/>
                <a:gd name="T105" fmla="*/ 11 h 68"/>
                <a:gd name="T106" fmla="*/ 4 w 75"/>
                <a:gd name="T107" fmla="*/ 11 h 68"/>
                <a:gd name="T108" fmla="*/ 4 w 75"/>
                <a:gd name="T109" fmla="*/ 10 h 68"/>
                <a:gd name="T110" fmla="*/ 0 w 75"/>
                <a:gd name="T111" fmla="*/ 5 h 68"/>
                <a:gd name="T112" fmla="*/ 1 w 75"/>
                <a:gd name="T113" fmla="*/ 3 h 68"/>
                <a:gd name="T114" fmla="*/ 0 w 75"/>
                <a:gd name="T115" fmla="*/ 2 h 68"/>
                <a:gd name="T116" fmla="*/ 4 w 75"/>
                <a:gd name="T1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5" h="68">
                  <a:moveTo>
                    <a:pt x="61" y="55"/>
                  </a:moveTo>
                  <a:lnTo>
                    <a:pt x="64" y="58"/>
                  </a:lnTo>
                  <a:lnTo>
                    <a:pt x="68" y="62"/>
                  </a:lnTo>
                  <a:lnTo>
                    <a:pt x="69" y="65"/>
                  </a:lnTo>
                  <a:lnTo>
                    <a:pt x="69" y="65"/>
                  </a:lnTo>
                  <a:lnTo>
                    <a:pt x="68" y="62"/>
                  </a:lnTo>
                  <a:lnTo>
                    <a:pt x="64" y="58"/>
                  </a:lnTo>
                  <a:lnTo>
                    <a:pt x="61" y="55"/>
                  </a:lnTo>
                  <a:close/>
                  <a:moveTo>
                    <a:pt x="22" y="20"/>
                  </a:moveTo>
                  <a:lnTo>
                    <a:pt x="23" y="22"/>
                  </a:lnTo>
                  <a:lnTo>
                    <a:pt x="29" y="26"/>
                  </a:lnTo>
                  <a:lnTo>
                    <a:pt x="39" y="34"/>
                  </a:lnTo>
                  <a:lnTo>
                    <a:pt x="29" y="26"/>
                  </a:lnTo>
                  <a:lnTo>
                    <a:pt x="23" y="22"/>
                  </a:lnTo>
                  <a:lnTo>
                    <a:pt x="22" y="20"/>
                  </a:lnTo>
                  <a:close/>
                  <a:moveTo>
                    <a:pt x="4" y="0"/>
                  </a:moveTo>
                  <a:lnTo>
                    <a:pt x="9" y="7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2" y="9"/>
                  </a:lnTo>
                  <a:lnTo>
                    <a:pt x="14" y="11"/>
                  </a:lnTo>
                  <a:lnTo>
                    <a:pt x="17" y="13"/>
                  </a:lnTo>
                  <a:lnTo>
                    <a:pt x="21" y="15"/>
                  </a:lnTo>
                  <a:lnTo>
                    <a:pt x="25" y="19"/>
                  </a:lnTo>
                  <a:lnTo>
                    <a:pt x="31" y="23"/>
                  </a:lnTo>
                  <a:lnTo>
                    <a:pt x="44" y="34"/>
                  </a:lnTo>
                  <a:lnTo>
                    <a:pt x="55" y="44"/>
                  </a:lnTo>
                  <a:lnTo>
                    <a:pt x="64" y="53"/>
                  </a:lnTo>
                  <a:lnTo>
                    <a:pt x="71" y="60"/>
                  </a:lnTo>
                  <a:lnTo>
                    <a:pt x="73" y="64"/>
                  </a:lnTo>
                  <a:lnTo>
                    <a:pt x="75" y="65"/>
                  </a:lnTo>
                  <a:lnTo>
                    <a:pt x="69" y="68"/>
                  </a:lnTo>
                  <a:lnTo>
                    <a:pt x="69" y="68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7" y="66"/>
                  </a:lnTo>
                  <a:lnTo>
                    <a:pt x="67" y="65"/>
                  </a:lnTo>
                  <a:lnTo>
                    <a:pt x="65" y="64"/>
                  </a:lnTo>
                  <a:lnTo>
                    <a:pt x="63" y="61"/>
                  </a:lnTo>
                  <a:lnTo>
                    <a:pt x="60" y="57"/>
                  </a:lnTo>
                  <a:lnTo>
                    <a:pt x="56" y="53"/>
                  </a:lnTo>
                  <a:lnTo>
                    <a:pt x="43" y="41"/>
                  </a:lnTo>
                  <a:lnTo>
                    <a:pt x="27" y="28"/>
                  </a:lnTo>
                  <a:lnTo>
                    <a:pt x="16" y="20"/>
                  </a:lnTo>
                  <a:lnTo>
                    <a:pt x="9" y="15"/>
                  </a:lnTo>
                  <a:lnTo>
                    <a:pt x="6" y="13"/>
                  </a:lnTo>
                  <a:lnTo>
                    <a:pt x="5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0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133"/>
            <p:cNvSpPr>
              <a:spLocks noEditPoints="1"/>
            </p:cNvSpPr>
            <p:nvPr/>
          </p:nvSpPr>
          <p:spPr bwMode="auto">
            <a:xfrm>
              <a:off x="8623301" y="1700213"/>
              <a:ext cx="93663" cy="141288"/>
            </a:xfrm>
            <a:custGeom>
              <a:avLst/>
              <a:gdLst>
                <a:gd name="T0" fmla="*/ 30 w 59"/>
                <a:gd name="T1" fmla="*/ 2 h 89"/>
                <a:gd name="T2" fmla="*/ 26 w 59"/>
                <a:gd name="T3" fmla="*/ 4 h 89"/>
                <a:gd name="T4" fmla="*/ 21 w 59"/>
                <a:gd name="T5" fmla="*/ 4 h 89"/>
                <a:gd name="T6" fmla="*/ 16 w 59"/>
                <a:gd name="T7" fmla="*/ 5 h 89"/>
                <a:gd name="T8" fmla="*/ 12 w 59"/>
                <a:gd name="T9" fmla="*/ 8 h 89"/>
                <a:gd name="T10" fmla="*/ 8 w 59"/>
                <a:gd name="T11" fmla="*/ 9 h 89"/>
                <a:gd name="T12" fmla="*/ 7 w 59"/>
                <a:gd name="T13" fmla="*/ 12 h 89"/>
                <a:gd name="T14" fmla="*/ 4 w 59"/>
                <a:gd name="T15" fmla="*/ 16 h 89"/>
                <a:gd name="T16" fmla="*/ 3 w 59"/>
                <a:gd name="T17" fmla="*/ 19 h 89"/>
                <a:gd name="T18" fmla="*/ 3 w 59"/>
                <a:gd name="T19" fmla="*/ 25 h 89"/>
                <a:gd name="T20" fmla="*/ 3 w 59"/>
                <a:gd name="T21" fmla="*/ 29 h 89"/>
                <a:gd name="T22" fmla="*/ 7 w 59"/>
                <a:gd name="T23" fmla="*/ 47 h 89"/>
                <a:gd name="T24" fmla="*/ 13 w 59"/>
                <a:gd name="T25" fmla="*/ 67 h 89"/>
                <a:gd name="T26" fmla="*/ 17 w 59"/>
                <a:gd name="T27" fmla="*/ 73 h 89"/>
                <a:gd name="T28" fmla="*/ 20 w 59"/>
                <a:gd name="T29" fmla="*/ 78 h 89"/>
                <a:gd name="T30" fmla="*/ 24 w 59"/>
                <a:gd name="T31" fmla="*/ 82 h 89"/>
                <a:gd name="T32" fmla="*/ 28 w 59"/>
                <a:gd name="T33" fmla="*/ 85 h 89"/>
                <a:gd name="T34" fmla="*/ 31 w 59"/>
                <a:gd name="T35" fmla="*/ 86 h 89"/>
                <a:gd name="T36" fmla="*/ 37 w 59"/>
                <a:gd name="T37" fmla="*/ 85 h 89"/>
                <a:gd name="T38" fmla="*/ 41 w 59"/>
                <a:gd name="T39" fmla="*/ 82 h 89"/>
                <a:gd name="T40" fmla="*/ 45 w 59"/>
                <a:gd name="T41" fmla="*/ 77 h 89"/>
                <a:gd name="T42" fmla="*/ 49 w 59"/>
                <a:gd name="T43" fmla="*/ 71 h 89"/>
                <a:gd name="T44" fmla="*/ 54 w 59"/>
                <a:gd name="T45" fmla="*/ 54 h 89"/>
                <a:gd name="T46" fmla="*/ 56 w 59"/>
                <a:gd name="T47" fmla="*/ 36 h 89"/>
                <a:gd name="T48" fmla="*/ 54 w 59"/>
                <a:gd name="T49" fmla="*/ 21 h 89"/>
                <a:gd name="T50" fmla="*/ 49 w 59"/>
                <a:gd name="T51" fmla="*/ 10 h 89"/>
                <a:gd name="T52" fmla="*/ 41 w 59"/>
                <a:gd name="T53" fmla="*/ 5 h 89"/>
                <a:gd name="T54" fmla="*/ 31 w 59"/>
                <a:gd name="T55" fmla="*/ 2 h 89"/>
                <a:gd name="T56" fmla="*/ 30 w 59"/>
                <a:gd name="T57" fmla="*/ 2 h 89"/>
                <a:gd name="T58" fmla="*/ 31 w 59"/>
                <a:gd name="T59" fmla="*/ 0 h 89"/>
                <a:gd name="T60" fmla="*/ 37 w 59"/>
                <a:gd name="T61" fmla="*/ 1 h 89"/>
                <a:gd name="T62" fmla="*/ 42 w 59"/>
                <a:gd name="T63" fmla="*/ 2 h 89"/>
                <a:gd name="T64" fmla="*/ 47 w 59"/>
                <a:gd name="T65" fmla="*/ 5 h 89"/>
                <a:gd name="T66" fmla="*/ 51 w 59"/>
                <a:gd name="T67" fmla="*/ 9 h 89"/>
                <a:gd name="T68" fmla="*/ 56 w 59"/>
                <a:gd name="T69" fmla="*/ 21 h 89"/>
                <a:gd name="T70" fmla="*/ 59 w 59"/>
                <a:gd name="T71" fmla="*/ 36 h 89"/>
                <a:gd name="T72" fmla="*/ 56 w 59"/>
                <a:gd name="T73" fmla="*/ 55 h 89"/>
                <a:gd name="T74" fmla="*/ 51 w 59"/>
                <a:gd name="T75" fmla="*/ 72 h 89"/>
                <a:gd name="T76" fmla="*/ 49 w 59"/>
                <a:gd name="T77" fmla="*/ 77 h 89"/>
                <a:gd name="T78" fmla="*/ 45 w 59"/>
                <a:gd name="T79" fmla="*/ 82 h 89"/>
                <a:gd name="T80" fmla="*/ 41 w 59"/>
                <a:gd name="T81" fmla="*/ 86 h 89"/>
                <a:gd name="T82" fmla="*/ 37 w 59"/>
                <a:gd name="T83" fmla="*/ 89 h 89"/>
                <a:gd name="T84" fmla="*/ 31 w 59"/>
                <a:gd name="T85" fmla="*/ 89 h 89"/>
                <a:gd name="T86" fmla="*/ 24 w 59"/>
                <a:gd name="T87" fmla="*/ 86 h 89"/>
                <a:gd name="T88" fmla="*/ 16 w 59"/>
                <a:gd name="T89" fmla="*/ 78 h 89"/>
                <a:gd name="T90" fmla="*/ 11 w 59"/>
                <a:gd name="T91" fmla="*/ 68 h 89"/>
                <a:gd name="T92" fmla="*/ 4 w 59"/>
                <a:gd name="T93" fmla="*/ 48 h 89"/>
                <a:gd name="T94" fmla="*/ 0 w 59"/>
                <a:gd name="T95" fmla="*/ 29 h 89"/>
                <a:gd name="T96" fmla="*/ 0 w 59"/>
                <a:gd name="T97" fmla="*/ 25 h 89"/>
                <a:gd name="T98" fmla="*/ 0 w 59"/>
                <a:gd name="T99" fmla="*/ 19 h 89"/>
                <a:gd name="T100" fmla="*/ 1 w 59"/>
                <a:gd name="T101" fmla="*/ 14 h 89"/>
                <a:gd name="T102" fmla="*/ 4 w 59"/>
                <a:gd name="T103" fmla="*/ 10 h 89"/>
                <a:gd name="T104" fmla="*/ 7 w 59"/>
                <a:gd name="T105" fmla="*/ 6 h 89"/>
                <a:gd name="T106" fmla="*/ 11 w 59"/>
                <a:gd name="T107" fmla="*/ 5 h 89"/>
                <a:gd name="T108" fmla="*/ 14 w 59"/>
                <a:gd name="T109" fmla="*/ 2 h 89"/>
                <a:gd name="T110" fmla="*/ 20 w 59"/>
                <a:gd name="T111" fmla="*/ 1 h 89"/>
                <a:gd name="T112" fmla="*/ 25 w 59"/>
                <a:gd name="T113" fmla="*/ 0 h 89"/>
                <a:gd name="T114" fmla="*/ 31 w 59"/>
                <a:gd name="T1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9" h="89">
                  <a:moveTo>
                    <a:pt x="30" y="2"/>
                  </a:moveTo>
                  <a:lnTo>
                    <a:pt x="26" y="4"/>
                  </a:lnTo>
                  <a:lnTo>
                    <a:pt x="21" y="4"/>
                  </a:lnTo>
                  <a:lnTo>
                    <a:pt x="16" y="5"/>
                  </a:lnTo>
                  <a:lnTo>
                    <a:pt x="12" y="8"/>
                  </a:lnTo>
                  <a:lnTo>
                    <a:pt x="8" y="9"/>
                  </a:lnTo>
                  <a:lnTo>
                    <a:pt x="7" y="12"/>
                  </a:lnTo>
                  <a:lnTo>
                    <a:pt x="4" y="16"/>
                  </a:lnTo>
                  <a:lnTo>
                    <a:pt x="3" y="19"/>
                  </a:lnTo>
                  <a:lnTo>
                    <a:pt x="3" y="25"/>
                  </a:lnTo>
                  <a:lnTo>
                    <a:pt x="3" y="29"/>
                  </a:lnTo>
                  <a:lnTo>
                    <a:pt x="7" y="47"/>
                  </a:lnTo>
                  <a:lnTo>
                    <a:pt x="13" y="67"/>
                  </a:lnTo>
                  <a:lnTo>
                    <a:pt x="17" y="73"/>
                  </a:lnTo>
                  <a:lnTo>
                    <a:pt x="20" y="78"/>
                  </a:lnTo>
                  <a:lnTo>
                    <a:pt x="24" y="82"/>
                  </a:lnTo>
                  <a:lnTo>
                    <a:pt x="28" y="85"/>
                  </a:lnTo>
                  <a:lnTo>
                    <a:pt x="31" y="86"/>
                  </a:lnTo>
                  <a:lnTo>
                    <a:pt x="37" y="85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9" y="71"/>
                  </a:lnTo>
                  <a:lnTo>
                    <a:pt x="54" y="54"/>
                  </a:lnTo>
                  <a:lnTo>
                    <a:pt x="56" y="36"/>
                  </a:lnTo>
                  <a:lnTo>
                    <a:pt x="54" y="21"/>
                  </a:lnTo>
                  <a:lnTo>
                    <a:pt x="49" y="10"/>
                  </a:lnTo>
                  <a:lnTo>
                    <a:pt x="41" y="5"/>
                  </a:lnTo>
                  <a:lnTo>
                    <a:pt x="31" y="2"/>
                  </a:lnTo>
                  <a:lnTo>
                    <a:pt x="30" y="2"/>
                  </a:lnTo>
                  <a:close/>
                  <a:moveTo>
                    <a:pt x="31" y="0"/>
                  </a:moveTo>
                  <a:lnTo>
                    <a:pt x="37" y="1"/>
                  </a:lnTo>
                  <a:lnTo>
                    <a:pt x="42" y="2"/>
                  </a:lnTo>
                  <a:lnTo>
                    <a:pt x="47" y="5"/>
                  </a:lnTo>
                  <a:lnTo>
                    <a:pt x="51" y="9"/>
                  </a:lnTo>
                  <a:lnTo>
                    <a:pt x="56" y="21"/>
                  </a:lnTo>
                  <a:lnTo>
                    <a:pt x="59" y="36"/>
                  </a:lnTo>
                  <a:lnTo>
                    <a:pt x="56" y="55"/>
                  </a:lnTo>
                  <a:lnTo>
                    <a:pt x="51" y="72"/>
                  </a:lnTo>
                  <a:lnTo>
                    <a:pt x="49" y="77"/>
                  </a:lnTo>
                  <a:lnTo>
                    <a:pt x="45" y="82"/>
                  </a:lnTo>
                  <a:lnTo>
                    <a:pt x="41" y="86"/>
                  </a:lnTo>
                  <a:lnTo>
                    <a:pt x="37" y="89"/>
                  </a:lnTo>
                  <a:lnTo>
                    <a:pt x="31" y="89"/>
                  </a:lnTo>
                  <a:lnTo>
                    <a:pt x="24" y="86"/>
                  </a:lnTo>
                  <a:lnTo>
                    <a:pt x="16" y="78"/>
                  </a:lnTo>
                  <a:lnTo>
                    <a:pt x="11" y="68"/>
                  </a:lnTo>
                  <a:lnTo>
                    <a:pt x="4" y="48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4" y="10"/>
                  </a:lnTo>
                  <a:lnTo>
                    <a:pt x="7" y="6"/>
                  </a:lnTo>
                  <a:lnTo>
                    <a:pt x="11" y="5"/>
                  </a:lnTo>
                  <a:lnTo>
                    <a:pt x="14" y="2"/>
                  </a:lnTo>
                  <a:lnTo>
                    <a:pt x="20" y="1"/>
                  </a:lnTo>
                  <a:lnTo>
                    <a:pt x="25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3134"/>
            <p:cNvSpPr>
              <a:spLocks noEditPoints="1"/>
            </p:cNvSpPr>
            <p:nvPr/>
          </p:nvSpPr>
          <p:spPr bwMode="auto">
            <a:xfrm>
              <a:off x="8618538" y="1698626"/>
              <a:ext cx="100013" cy="146050"/>
            </a:xfrm>
            <a:custGeom>
              <a:avLst/>
              <a:gdLst>
                <a:gd name="T0" fmla="*/ 21 w 63"/>
                <a:gd name="T1" fmla="*/ 79 h 92"/>
                <a:gd name="T2" fmla="*/ 29 w 63"/>
                <a:gd name="T3" fmla="*/ 87 h 92"/>
                <a:gd name="T4" fmla="*/ 29 w 63"/>
                <a:gd name="T5" fmla="*/ 87 h 92"/>
                <a:gd name="T6" fmla="*/ 21 w 63"/>
                <a:gd name="T7" fmla="*/ 79 h 92"/>
                <a:gd name="T8" fmla="*/ 53 w 63"/>
                <a:gd name="T9" fmla="*/ 72 h 92"/>
                <a:gd name="T10" fmla="*/ 46 w 63"/>
                <a:gd name="T11" fmla="*/ 82 h 92"/>
                <a:gd name="T12" fmla="*/ 40 w 63"/>
                <a:gd name="T13" fmla="*/ 87 h 92"/>
                <a:gd name="T14" fmla="*/ 40 w 63"/>
                <a:gd name="T15" fmla="*/ 87 h 92"/>
                <a:gd name="T16" fmla="*/ 46 w 63"/>
                <a:gd name="T17" fmla="*/ 82 h 92"/>
                <a:gd name="T18" fmla="*/ 53 w 63"/>
                <a:gd name="T19" fmla="*/ 72 h 92"/>
                <a:gd name="T20" fmla="*/ 4 w 63"/>
                <a:gd name="T21" fmla="*/ 26 h 92"/>
                <a:gd name="T22" fmla="*/ 4 w 63"/>
                <a:gd name="T23" fmla="*/ 26 h 92"/>
                <a:gd name="T24" fmla="*/ 29 w 63"/>
                <a:gd name="T25" fmla="*/ 6 h 92"/>
                <a:gd name="T26" fmla="*/ 19 w 63"/>
                <a:gd name="T27" fmla="*/ 7 h 92"/>
                <a:gd name="T28" fmla="*/ 12 w 63"/>
                <a:gd name="T29" fmla="*/ 11 h 92"/>
                <a:gd name="T30" fmla="*/ 8 w 63"/>
                <a:gd name="T31" fmla="*/ 17 h 92"/>
                <a:gd name="T32" fmla="*/ 7 w 63"/>
                <a:gd name="T33" fmla="*/ 26 h 92"/>
                <a:gd name="T34" fmla="*/ 11 w 63"/>
                <a:gd name="T35" fmla="*/ 48 h 92"/>
                <a:gd name="T36" fmla="*/ 21 w 63"/>
                <a:gd name="T37" fmla="*/ 73 h 92"/>
                <a:gd name="T38" fmla="*/ 28 w 63"/>
                <a:gd name="T39" fmla="*/ 82 h 92"/>
                <a:gd name="T40" fmla="*/ 34 w 63"/>
                <a:gd name="T41" fmla="*/ 86 h 92"/>
                <a:gd name="T42" fmla="*/ 38 w 63"/>
                <a:gd name="T43" fmla="*/ 85 h 92"/>
                <a:gd name="T44" fmla="*/ 46 w 63"/>
                <a:gd name="T45" fmla="*/ 77 h 92"/>
                <a:gd name="T46" fmla="*/ 55 w 63"/>
                <a:gd name="T47" fmla="*/ 55 h 92"/>
                <a:gd name="T48" fmla="*/ 57 w 63"/>
                <a:gd name="T49" fmla="*/ 37 h 92"/>
                <a:gd name="T50" fmla="*/ 55 w 63"/>
                <a:gd name="T51" fmla="*/ 23 h 92"/>
                <a:gd name="T52" fmla="*/ 44 w 63"/>
                <a:gd name="T53" fmla="*/ 7 h 92"/>
                <a:gd name="T54" fmla="*/ 33 w 63"/>
                <a:gd name="T55" fmla="*/ 6 h 92"/>
                <a:gd name="T56" fmla="*/ 17 w 63"/>
                <a:gd name="T57" fmla="*/ 5 h 92"/>
                <a:gd name="T58" fmla="*/ 10 w 63"/>
                <a:gd name="T59" fmla="*/ 10 h 92"/>
                <a:gd name="T60" fmla="*/ 10 w 63"/>
                <a:gd name="T61" fmla="*/ 10 h 92"/>
                <a:gd name="T62" fmla="*/ 15 w 63"/>
                <a:gd name="T63" fmla="*/ 9 h 92"/>
                <a:gd name="T64" fmla="*/ 17 w 63"/>
                <a:gd name="T65" fmla="*/ 5 h 92"/>
                <a:gd name="T66" fmla="*/ 34 w 63"/>
                <a:gd name="T67" fmla="*/ 2 h 92"/>
                <a:gd name="T68" fmla="*/ 34 w 63"/>
                <a:gd name="T69" fmla="*/ 2 h 92"/>
                <a:gd name="T70" fmla="*/ 34 w 63"/>
                <a:gd name="T71" fmla="*/ 0 h 92"/>
                <a:gd name="T72" fmla="*/ 55 w 63"/>
                <a:gd name="T73" fmla="*/ 9 h 92"/>
                <a:gd name="T74" fmla="*/ 63 w 63"/>
                <a:gd name="T75" fmla="*/ 37 h 92"/>
                <a:gd name="T76" fmla="*/ 55 w 63"/>
                <a:gd name="T77" fmla="*/ 73 h 92"/>
                <a:gd name="T78" fmla="*/ 44 w 63"/>
                <a:gd name="T79" fmla="*/ 90 h 92"/>
                <a:gd name="T80" fmla="*/ 25 w 63"/>
                <a:gd name="T81" fmla="*/ 89 h 92"/>
                <a:gd name="T82" fmla="*/ 12 w 63"/>
                <a:gd name="T83" fmla="*/ 69 h 92"/>
                <a:gd name="T84" fmla="*/ 12 w 63"/>
                <a:gd name="T85" fmla="*/ 69 h 92"/>
                <a:gd name="T86" fmla="*/ 2 w 63"/>
                <a:gd name="T87" fmla="*/ 31 h 92"/>
                <a:gd name="T88" fmla="*/ 0 w 63"/>
                <a:gd name="T89" fmla="*/ 26 h 92"/>
                <a:gd name="T90" fmla="*/ 6 w 63"/>
                <a:gd name="T91" fmla="*/ 9 h 92"/>
                <a:gd name="T92" fmla="*/ 23 w 63"/>
                <a:gd name="T93" fmla="*/ 1 h 92"/>
                <a:gd name="T94" fmla="*/ 34 w 63"/>
                <a:gd name="T9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" h="92">
                  <a:moveTo>
                    <a:pt x="17" y="73"/>
                  </a:moveTo>
                  <a:lnTo>
                    <a:pt x="21" y="79"/>
                  </a:lnTo>
                  <a:lnTo>
                    <a:pt x="25" y="85"/>
                  </a:lnTo>
                  <a:lnTo>
                    <a:pt x="29" y="87"/>
                  </a:lnTo>
                  <a:lnTo>
                    <a:pt x="33" y="89"/>
                  </a:lnTo>
                  <a:lnTo>
                    <a:pt x="29" y="87"/>
                  </a:lnTo>
                  <a:lnTo>
                    <a:pt x="25" y="85"/>
                  </a:lnTo>
                  <a:lnTo>
                    <a:pt x="21" y="79"/>
                  </a:lnTo>
                  <a:lnTo>
                    <a:pt x="17" y="73"/>
                  </a:lnTo>
                  <a:close/>
                  <a:moveTo>
                    <a:pt x="53" y="72"/>
                  </a:moveTo>
                  <a:lnTo>
                    <a:pt x="50" y="77"/>
                  </a:lnTo>
                  <a:lnTo>
                    <a:pt x="46" y="82"/>
                  </a:lnTo>
                  <a:lnTo>
                    <a:pt x="44" y="86"/>
                  </a:lnTo>
                  <a:lnTo>
                    <a:pt x="40" y="87"/>
                  </a:lnTo>
                  <a:lnTo>
                    <a:pt x="36" y="89"/>
                  </a:lnTo>
                  <a:lnTo>
                    <a:pt x="40" y="87"/>
                  </a:lnTo>
                  <a:lnTo>
                    <a:pt x="44" y="86"/>
                  </a:lnTo>
                  <a:lnTo>
                    <a:pt x="46" y="82"/>
                  </a:lnTo>
                  <a:lnTo>
                    <a:pt x="50" y="77"/>
                  </a:lnTo>
                  <a:lnTo>
                    <a:pt x="53" y="72"/>
                  </a:lnTo>
                  <a:close/>
                  <a:moveTo>
                    <a:pt x="4" y="26"/>
                  </a:moveTo>
                  <a:lnTo>
                    <a:pt x="4" y="26"/>
                  </a:lnTo>
                  <a:lnTo>
                    <a:pt x="4" y="27"/>
                  </a:lnTo>
                  <a:lnTo>
                    <a:pt x="4" y="26"/>
                  </a:lnTo>
                  <a:close/>
                  <a:moveTo>
                    <a:pt x="33" y="6"/>
                  </a:moveTo>
                  <a:lnTo>
                    <a:pt x="29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5" y="10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8" y="17"/>
                  </a:lnTo>
                  <a:lnTo>
                    <a:pt x="7" y="20"/>
                  </a:lnTo>
                  <a:lnTo>
                    <a:pt x="7" y="26"/>
                  </a:lnTo>
                  <a:lnTo>
                    <a:pt x="7" y="30"/>
                  </a:lnTo>
                  <a:lnTo>
                    <a:pt x="11" y="48"/>
                  </a:lnTo>
                  <a:lnTo>
                    <a:pt x="17" y="66"/>
                  </a:lnTo>
                  <a:lnTo>
                    <a:pt x="21" y="73"/>
                  </a:lnTo>
                  <a:lnTo>
                    <a:pt x="24" y="78"/>
                  </a:lnTo>
                  <a:lnTo>
                    <a:pt x="28" y="82"/>
                  </a:lnTo>
                  <a:lnTo>
                    <a:pt x="32" y="85"/>
                  </a:lnTo>
                  <a:lnTo>
                    <a:pt x="34" y="86"/>
                  </a:lnTo>
                  <a:lnTo>
                    <a:pt x="34" y="86"/>
                  </a:lnTo>
                  <a:lnTo>
                    <a:pt x="38" y="85"/>
                  </a:lnTo>
                  <a:lnTo>
                    <a:pt x="42" y="82"/>
                  </a:lnTo>
                  <a:lnTo>
                    <a:pt x="46" y="77"/>
                  </a:lnTo>
                  <a:lnTo>
                    <a:pt x="50" y="70"/>
                  </a:lnTo>
                  <a:lnTo>
                    <a:pt x="55" y="55"/>
                  </a:lnTo>
                  <a:lnTo>
                    <a:pt x="57" y="37"/>
                  </a:lnTo>
                  <a:lnTo>
                    <a:pt x="57" y="37"/>
                  </a:lnTo>
                  <a:lnTo>
                    <a:pt x="57" y="37"/>
                  </a:lnTo>
                  <a:lnTo>
                    <a:pt x="55" y="23"/>
                  </a:lnTo>
                  <a:lnTo>
                    <a:pt x="50" y="13"/>
                  </a:lnTo>
                  <a:lnTo>
                    <a:pt x="44" y="7"/>
                  </a:lnTo>
                  <a:lnTo>
                    <a:pt x="34" y="6"/>
                  </a:lnTo>
                  <a:lnTo>
                    <a:pt x="33" y="6"/>
                  </a:lnTo>
                  <a:close/>
                  <a:moveTo>
                    <a:pt x="23" y="3"/>
                  </a:moveTo>
                  <a:lnTo>
                    <a:pt x="17" y="5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10" y="10"/>
                  </a:lnTo>
                  <a:lnTo>
                    <a:pt x="14" y="7"/>
                  </a:lnTo>
                  <a:lnTo>
                    <a:pt x="15" y="9"/>
                  </a:lnTo>
                  <a:lnTo>
                    <a:pt x="14" y="7"/>
                  </a:lnTo>
                  <a:lnTo>
                    <a:pt x="17" y="5"/>
                  </a:lnTo>
                  <a:lnTo>
                    <a:pt x="23" y="3"/>
                  </a:lnTo>
                  <a:close/>
                  <a:moveTo>
                    <a:pt x="34" y="2"/>
                  </a:move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close/>
                  <a:moveTo>
                    <a:pt x="34" y="0"/>
                  </a:moveTo>
                  <a:lnTo>
                    <a:pt x="45" y="2"/>
                  </a:lnTo>
                  <a:lnTo>
                    <a:pt x="55" y="9"/>
                  </a:lnTo>
                  <a:lnTo>
                    <a:pt x="61" y="20"/>
                  </a:lnTo>
                  <a:lnTo>
                    <a:pt x="63" y="37"/>
                  </a:lnTo>
                  <a:lnTo>
                    <a:pt x="62" y="56"/>
                  </a:lnTo>
                  <a:lnTo>
                    <a:pt x="55" y="73"/>
                  </a:lnTo>
                  <a:lnTo>
                    <a:pt x="50" y="82"/>
                  </a:lnTo>
                  <a:lnTo>
                    <a:pt x="44" y="90"/>
                  </a:lnTo>
                  <a:lnTo>
                    <a:pt x="34" y="92"/>
                  </a:lnTo>
                  <a:lnTo>
                    <a:pt x="25" y="89"/>
                  </a:lnTo>
                  <a:lnTo>
                    <a:pt x="17" y="81"/>
                  </a:lnTo>
                  <a:lnTo>
                    <a:pt x="12" y="69"/>
                  </a:lnTo>
                  <a:lnTo>
                    <a:pt x="14" y="69"/>
                  </a:lnTo>
                  <a:lnTo>
                    <a:pt x="12" y="69"/>
                  </a:lnTo>
                  <a:lnTo>
                    <a:pt x="4" y="49"/>
                  </a:lnTo>
                  <a:lnTo>
                    <a:pt x="2" y="3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7"/>
                  </a:lnTo>
                  <a:lnTo>
                    <a:pt x="6" y="9"/>
                  </a:lnTo>
                  <a:lnTo>
                    <a:pt x="12" y="3"/>
                  </a:lnTo>
                  <a:lnTo>
                    <a:pt x="23" y="1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3135"/>
            <p:cNvSpPr/>
            <p:nvPr/>
          </p:nvSpPr>
          <p:spPr bwMode="auto">
            <a:xfrm>
              <a:off x="8574088" y="1817688"/>
              <a:ext cx="87313" cy="96838"/>
            </a:xfrm>
            <a:custGeom>
              <a:avLst/>
              <a:gdLst>
                <a:gd name="T0" fmla="*/ 21 w 55"/>
                <a:gd name="T1" fmla="*/ 0 h 61"/>
                <a:gd name="T2" fmla="*/ 32 w 55"/>
                <a:gd name="T3" fmla="*/ 2 h 61"/>
                <a:gd name="T4" fmla="*/ 43 w 55"/>
                <a:gd name="T5" fmla="*/ 4 h 61"/>
                <a:gd name="T6" fmla="*/ 51 w 55"/>
                <a:gd name="T7" fmla="*/ 7 h 61"/>
                <a:gd name="T8" fmla="*/ 55 w 55"/>
                <a:gd name="T9" fmla="*/ 8 h 61"/>
                <a:gd name="T10" fmla="*/ 53 w 55"/>
                <a:gd name="T11" fmla="*/ 11 h 61"/>
                <a:gd name="T12" fmla="*/ 52 w 55"/>
                <a:gd name="T13" fmla="*/ 11 h 61"/>
                <a:gd name="T14" fmla="*/ 51 w 55"/>
                <a:gd name="T15" fmla="*/ 10 h 61"/>
                <a:gd name="T16" fmla="*/ 47 w 55"/>
                <a:gd name="T17" fmla="*/ 10 h 61"/>
                <a:gd name="T18" fmla="*/ 42 w 55"/>
                <a:gd name="T19" fmla="*/ 8 h 61"/>
                <a:gd name="T20" fmla="*/ 31 w 55"/>
                <a:gd name="T21" fmla="*/ 6 h 61"/>
                <a:gd name="T22" fmla="*/ 21 w 55"/>
                <a:gd name="T23" fmla="*/ 4 h 61"/>
                <a:gd name="T24" fmla="*/ 17 w 55"/>
                <a:gd name="T25" fmla="*/ 4 h 61"/>
                <a:gd name="T26" fmla="*/ 13 w 55"/>
                <a:gd name="T27" fmla="*/ 6 h 61"/>
                <a:gd name="T28" fmla="*/ 11 w 55"/>
                <a:gd name="T29" fmla="*/ 7 h 61"/>
                <a:gd name="T30" fmla="*/ 10 w 55"/>
                <a:gd name="T31" fmla="*/ 8 h 61"/>
                <a:gd name="T32" fmla="*/ 8 w 55"/>
                <a:gd name="T33" fmla="*/ 20 h 61"/>
                <a:gd name="T34" fmla="*/ 5 w 55"/>
                <a:gd name="T35" fmla="*/ 33 h 61"/>
                <a:gd name="T36" fmla="*/ 4 w 55"/>
                <a:gd name="T37" fmla="*/ 46 h 61"/>
                <a:gd name="T38" fmla="*/ 4 w 55"/>
                <a:gd name="T39" fmla="*/ 57 h 61"/>
                <a:gd name="T40" fmla="*/ 2 w 55"/>
                <a:gd name="T41" fmla="*/ 61 h 61"/>
                <a:gd name="T42" fmla="*/ 0 w 55"/>
                <a:gd name="T43" fmla="*/ 61 h 61"/>
                <a:gd name="T44" fmla="*/ 0 w 55"/>
                <a:gd name="T45" fmla="*/ 57 h 61"/>
                <a:gd name="T46" fmla="*/ 1 w 55"/>
                <a:gd name="T47" fmla="*/ 46 h 61"/>
                <a:gd name="T48" fmla="*/ 2 w 55"/>
                <a:gd name="T49" fmla="*/ 33 h 61"/>
                <a:gd name="T50" fmla="*/ 4 w 55"/>
                <a:gd name="T51" fmla="*/ 19 h 61"/>
                <a:gd name="T52" fmla="*/ 6 w 55"/>
                <a:gd name="T53" fmla="*/ 8 h 61"/>
                <a:gd name="T54" fmla="*/ 8 w 55"/>
                <a:gd name="T55" fmla="*/ 6 h 61"/>
                <a:gd name="T56" fmla="*/ 10 w 55"/>
                <a:gd name="T57" fmla="*/ 3 h 61"/>
                <a:gd name="T58" fmla="*/ 14 w 55"/>
                <a:gd name="T59" fmla="*/ 2 h 61"/>
                <a:gd name="T60" fmla="*/ 17 w 55"/>
                <a:gd name="T61" fmla="*/ 0 h 61"/>
                <a:gd name="T62" fmla="*/ 21 w 55"/>
                <a:gd name="T6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" h="61">
                  <a:moveTo>
                    <a:pt x="21" y="0"/>
                  </a:moveTo>
                  <a:lnTo>
                    <a:pt x="32" y="2"/>
                  </a:lnTo>
                  <a:lnTo>
                    <a:pt x="43" y="4"/>
                  </a:lnTo>
                  <a:lnTo>
                    <a:pt x="51" y="7"/>
                  </a:lnTo>
                  <a:lnTo>
                    <a:pt x="55" y="8"/>
                  </a:lnTo>
                  <a:lnTo>
                    <a:pt x="53" y="11"/>
                  </a:lnTo>
                  <a:lnTo>
                    <a:pt x="52" y="11"/>
                  </a:lnTo>
                  <a:lnTo>
                    <a:pt x="51" y="10"/>
                  </a:lnTo>
                  <a:lnTo>
                    <a:pt x="47" y="10"/>
                  </a:lnTo>
                  <a:lnTo>
                    <a:pt x="42" y="8"/>
                  </a:lnTo>
                  <a:lnTo>
                    <a:pt x="31" y="6"/>
                  </a:lnTo>
                  <a:lnTo>
                    <a:pt x="21" y="4"/>
                  </a:lnTo>
                  <a:lnTo>
                    <a:pt x="17" y="4"/>
                  </a:lnTo>
                  <a:lnTo>
                    <a:pt x="13" y="6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8" y="20"/>
                  </a:lnTo>
                  <a:lnTo>
                    <a:pt x="5" y="33"/>
                  </a:lnTo>
                  <a:lnTo>
                    <a:pt x="4" y="46"/>
                  </a:lnTo>
                  <a:lnTo>
                    <a:pt x="4" y="57"/>
                  </a:lnTo>
                  <a:lnTo>
                    <a:pt x="2" y="61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46"/>
                  </a:lnTo>
                  <a:lnTo>
                    <a:pt x="2" y="33"/>
                  </a:lnTo>
                  <a:lnTo>
                    <a:pt x="4" y="19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3"/>
                  </a:lnTo>
                  <a:lnTo>
                    <a:pt x="14" y="2"/>
                  </a:lnTo>
                  <a:lnTo>
                    <a:pt x="17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3136"/>
            <p:cNvSpPr>
              <a:spLocks noEditPoints="1"/>
            </p:cNvSpPr>
            <p:nvPr/>
          </p:nvSpPr>
          <p:spPr bwMode="auto">
            <a:xfrm>
              <a:off x="8569326" y="1816101"/>
              <a:ext cx="95250" cy="100013"/>
            </a:xfrm>
            <a:custGeom>
              <a:avLst/>
              <a:gdLst>
                <a:gd name="T0" fmla="*/ 7 w 60"/>
                <a:gd name="T1" fmla="*/ 63 h 63"/>
                <a:gd name="T2" fmla="*/ 7 w 60"/>
                <a:gd name="T3" fmla="*/ 63 h 63"/>
                <a:gd name="T4" fmla="*/ 7 w 60"/>
                <a:gd name="T5" fmla="*/ 63 h 63"/>
                <a:gd name="T6" fmla="*/ 7 w 60"/>
                <a:gd name="T7" fmla="*/ 62 h 63"/>
                <a:gd name="T8" fmla="*/ 46 w 60"/>
                <a:gd name="T9" fmla="*/ 7 h 63"/>
                <a:gd name="T10" fmla="*/ 52 w 60"/>
                <a:gd name="T11" fmla="*/ 9 h 63"/>
                <a:gd name="T12" fmla="*/ 55 w 60"/>
                <a:gd name="T13" fmla="*/ 11 h 63"/>
                <a:gd name="T14" fmla="*/ 50 w 60"/>
                <a:gd name="T15" fmla="*/ 8 h 63"/>
                <a:gd name="T16" fmla="*/ 35 w 60"/>
                <a:gd name="T17" fmla="*/ 5 h 63"/>
                <a:gd name="T18" fmla="*/ 24 w 60"/>
                <a:gd name="T19" fmla="*/ 3 h 63"/>
                <a:gd name="T20" fmla="*/ 16 w 60"/>
                <a:gd name="T21" fmla="*/ 4 h 63"/>
                <a:gd name="T22" fmla="*/ 12 w 60"/>
                <a:gd name="T23" fmla="*/ 8 h 63"/>
                <a:gd name="T24" fmla="*/ 16 w 60"/>
                <a:gd name="T25" fmla="*/ 4 h 63"/>
                <a:gd name="T26" fmla="*/ 24 w 60"/>
                <a:gd name="T27" fmla="*/ 3 h 63"/>
                <a:gd name="T28" fmla="*/ 25 w 60"/>
                <a:gd name="T29" fmla="*/ 3 h 63"/>
                <a:gd name="T30" fmla="*/ 24 w 60"/>
                <a:gd name="T31" fmla="*/ 0 h 63"/>
                <a:gd name="T32" fmla="*/ 24 w 60"/>
                <a:gd name="T33" fmla="*/ 0 h 63"/>
                <a:gd name="T34" fmla="*/ 45 w 60"/>
                <a:gd name="T35" fmla="*/ 4 h 63"/>
                <a:gd name="T36" fmla="*/ 58 w 60"/>
                <a:gd name="T37" fmla="*/ 8 h 63"/>
                <a:gd name="T38" fmla="*/ 58 w 60"/>
                <a:gd name="T39" fmla="*/ 15 h 63"/>
                <a:gd name="T40" fmla="*/ 56 w 60"/>
                <a:gd name="T41" fmla="*/ 15 h 63"/>
                <a:gd name="T42" fmla="*/ 56 w 60"/>
                <a:gd name="T43" fmla="*/ 15 h 63"/>
                <a:gd name="T44" fmla="*/ 56 w 60"/>
                <a:gd name="T45" fmla="*/ 15 h 63"/>
                <a:gd name="T46" fmla="*/ 55 w 60"/>
                <a:gd name="T47" fmla="*/ 13 h 63"/>
                <a:gd name="T48" fmla="*/ 52 w 60"/>
                <a:gd name="T49" fmla="*/ 13 h 63"/>
                <a:gd name="T50" fmla="*/ 45 w 60"/>
                <a:gd name="T51" fmla="*/ 11 h 63"/>
                <a:gd name="T52" fmla="*/ 30 w 60"/>
                <a:gd name="T53" fmla="*/ 7 h 63"/>
                <a:gd name="T54" fmla="*/ 24 w 60"/>
                <a:gd name="T55" fmla="*/ 7 h 63"/>
                <a:gd name="T56" fmla="*/ 20 w 60"/>
                <a:gd name="T57" fmla="*/ 7 h 63"/>
                <a:gd name="T58" fmla="*/ 14 w 60"/>
                <a:gd name="T59" fmla="*/ 9 h 63"/>
                <a:gd name="T60" fmla="*/ 12 w 60"/>
                <a:gd name="T61" fmla="*/ 21 h 63"/>
                <a:gd name="T62" fmla="*/ 8 w 60"/>
                <a:gd name="T63" fmla="*/ 47 h 63"/>
                <a:gd name="T64" fmla="*/ 7 w 60"/>
                <a:gd name="T65" fmla="*/ 62 h 63"/>
                <a:gd name="T66" fmla="*/ 7 w 60"/>
                <a:gd name="T67" fmla="*/ 62 h 63"/>
                <a:gd name="T68" fmla="*/ 5 w 60"/>
                <a:gd name="T69" fmla="*/ 62 h 63"/>
                <a:gd name="T70" fmla="*/ 5 w 60"/>
                <a:gd name="T71" fmla="*/ 63 h 63"/>
                <a:gd name="T72" fmla="*/ 5 w 60"/>
                <a:gd name="T73" fmla="*/ 63 h 63"/>
                <a:gd name="T74" fmla="*/ 5 w 60"/>
                <a:gd name="T75" fmla="*/ 63 h 63"/>
                <a:gd name="T76" fmla="*/ 3 w 60"/>
                <a:gd name="T77" fmla="*/ 63 h 63"/>
                <a:gd name="T78" fmla="*/ 1 w 60"/>
                <a:gd name="T79" fmla="*/ 62 h 63"/>
                <a:gd name="T80" fmla="*/ 1 w 60"/>
                <a:gd name="T81" fmla="*/ 60 h 63"/>
                <a:gd name="T82" fmla="*/ 1 w 60"/>
                <a:gd name="T83" fmla="*/ 55 h 63"/>
                <a:gd name="T84" fmla="*/ 3 w 60"/>
                <a:gd name="T85" fmla="*/ 41 h 63"/>
                <a:gd name="T86" fmla="*/ 8 w 60"/>
                <a:gd name="T87" fmla="*/ 8 h 63"/>
                <a:gd name="T88" fmla="*/ 13 w 60"/>
                <a:gd name="T89" fmla="*/ 3 h 63"/>
                <a:gd name="T90" fmla="*/ 20 w 60"/>
                <a:gd name="T9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" h="63">
                  <a:moveTo>
                    <a:pt x="7" y="63"/>
                  </a:moveTo>
                  <a:lnTo>
                    <a:pt x="7" y="63"/>
                  </a:lnTo>
                  <a:lnTo>
                    <a:pt x="7" y="63"/>
                  </a:lnTo>
                  <a:lnTo>
                    <a:pt x="7" y="63"/>
                  </a:lnTo>
                  <a:close/>
                  <a:moveTo>
                    <a:pt x="7" y="62"/>
                  </a:moveTo>
                  <a:lnTo>
                    <a:pt x="7" y="63"/>
                  </a:lnTo>
                  <a:lnTo>
                    <a:pt x="7" y="63"/>
                  </a:lnTo>
                  <a:lnTo>
                    <a:pt x="7" y="62"/>
                  </a:lnTo>
                  <a:close/>
                  <a:moveTo>
                    <a:pt x="35" y="5"/>
                  </a:moveTo>
                  <a:lnTo>
                    <a:pt x="46" y="7"/>
                  </a:lnTo>
                  <a:lnTo>
                    <a:pt x="50" y="8"/>
                  </a:lnTo>
                  <a:lnTo>
                    <a:pt x="52" y="9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4" y="9"/>
                  </a:lnTo>
                  <a:lnTo>
                    <a:pt x="50" y="8"/>
                  </a:lnTo>
                  <a:lnTo>
                    <a:pt x="46" y="7"/>
                  </a:lnTo>
                  <a:lnTo>
                    <a:pt x="35" y="5"/>
                  </a:lnTo>
                  <a:close/>
                  <a:moveTo>
                    <a:pt x="24" y="3"/>
                  </a:moveTo>
                  <a:lnTo>
                    <a:pt x="24" y="3"/>
                  </a:lnTo>
                  <a:lnTo>
                    <a:pt x="20" y="4"/>
                  </a:lnTo>
                  <a:lnTo>
                    <a:pt x="16" y="4"/>
                  </a:lnTo>
                  <a:lnTo>
                    <a:pt x="13" y="7"/>
                  </a:lnTo>
                  <a:lnTo>
                    <a:pt x="12" y="8"/>
                  </a:lnTo>
                  <a:lnTo>
                    <a:pt x="13" y="7"/>
                  </a:lnTo>
                  <a:lnTo>
                    <a:pt x="16" y="4"/>
                  </a:lnTo>
                  <a:lnTo>
                    <a:pt x="20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4" y="3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34" y="1"/>
                  </a:lnTo>
                  <a:lnTo>
                    <a:pt x="45" y="4"/>
                  </a:lnTo>
                  <a:lnTo>
                    <a:pt x="54" y="7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58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3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2" y="13"/>
                  </a:lnTo>
                  <a:lnTo>
                    <a:pt x="48" y="12"/>
                  </a:lnTo>
                  <a:lnTo>
                    <a:pt x="45" y="11"/>
                  </a:lnTo>
                  <a:lnTo>
                    <a:pt x="38" y="8"/>
                  </a:lnTo>
                  <a:lnTo>
                    <a:pt x="30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0" y="7"/>
                  </a:lnTo>
                  <a:lnTo>
                    <a:pt x="17" y="8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2" y="21"/>
                  </a:lnTo>
                  <a:lnTo>
                    <a:pt x="9" y="34"/>
                  </a:lnTo>
                  <a:lnTo>
                    <a:pt x="8" y="47"/>
                  </a:lnTo>
                  <a:lnTo>
                    <a:pt x="8" y="58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7" y="60"/>
                  </a:lnTo>
                  <a:lnTo>
                    <a:pt x="5" y="62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3" y="63"/>
                  </a:lnTo>
                  <a:lnTo>
                    <a:pt x="0" y="63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0"/>
                  </a:lnTo>
                  <a:lnTo>
                    <a:pt x="1" y="58"/>
                  </a:lnTo>
                  <a:lnTo>
                    <a:pt x="1" y="55"/>
                  </a:lnTo>
                  <a:lnTo>
                    <a:pt x="1" y="49"/>
                  </a:lnTo>
                  <a:lnTo>
                    <a:pt x="3" y="41"/>
                  </a:lnTo>
                  <a:lnTo>
                    <a:pt x="5" y="24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3" y="3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3138"/>
            <p:cNvSpPr>
              <a:spLocks noEditPoints="1"/>
            </p:cNvSpPr>
            <p:nvPr/>
          </p:nvSpPr>
          <p:spPr bwMode="auto">
            <a:xfrm flipH="1">
              <a:off x="8610424" y="1835151"/>
              <a:ext cx="71614" cy="168275"/>
            </a:xfrm>
            <a:custGeom>
              <a:avLst/>
              <a:gdLst>
                <a:gd name="T0" fmla="*/ 26 w 57"/>
                <a:gd name="T1" fmla="*/ 101 h 106"/>
                <a:gd name="T2" fmla="*/ 26 w 57"/>
                <a:gd name="T3" fmla="*/ 102 h 106"/>
                <a:gd name="T4" fmla="*/ 26 w 57"/>
                <a:gd name="T5" fmla="*/ 102 h 106"/>
                <a:gd name="T6" fmla="*/ 26 w 57"/>
                <a:gd name="T7" fmla="*/ 102 h 106"/>
                <a:gd name="T8" fmla="*/ 26 w 57"/>
                <a:gd name="T9" fmla="*/ 102 h 106"/>
                <a:gd name="T10" fmla="*/ 55 w 57"/>
                <a:gd name="T11" fmla="*/ 102 h 106"/>
                <a:gd name="T12" fmla="*/ 55 w 57"/>
                <a:gd name="T13" fmla="*/ 102 h 106"/>
                <a:gd name="T14" fmla="*/ 26 w 57"/>
                <a:gd name="T15" fmla="*/ 102 h 106"/>
                <a:gd name="T16" fmla="*/ 26 w 57"/>
                <a:gd name="T17" fmla="*/ 101 h 106"/>
                <a:gd name="T18" fmla="*/ 25 w 57"/>
                <a:gd name="T19" fmla="*/ 90 h 106"/>
                <a:gd name="T20" fmla="*/ 26 w 57"/>
                <a:gd name="T21" fmla="*/ 95 h 106"/>
                <a:gd name="T22" fmla="*/ 25 w 57"/>
                <a:gd name="T23" fmla="*/ 93 h 106"/>
                <a:gd name="T24" fmla="*/ 25 w 57"/>
                <a:gd name="T25" fmla="*/ 90 h 106"/>
                <a:gd name="T26" fmla="*/ 23 w 57"/>
                <a:gd name="T27" fmla="*/ 78 h 106"/>
                <a:gd name="T28" fmla="*/ 25 w 57"/>
                <a:gd name="T29" fmla="*/ 82 h 106"/>
                <a:gd name="T30" fmla="*/ 23 w 57"/>
                <a:gd name="T31" fmla="*/ 78 h 106"/>
                <a:gd name="T32" fmla="*/ 23 w 57"/>
                <a:gd name="T33" fmla="*/ 78 h 106"/>
                <a:gd name="T34" fmla="*/ 4 w 57"/>
                <a:gd name="T35" fmla="*/ 6 h 106"/>
                <a:gd name="T36" fmla="*/ 8 w 57"/>
                <a:gd name="T37" fmla="*/ 16 h 106"/>
                <a:gd name="T38" fmla="*/ 12 w 57"/>
                <a:gd name="T39" fmla="*/ 26 h 106"/>
                <a:gd name="T40" fmla="*/ 8 w 57"/>
                <a:gd name="T41" fmla="*/ 16 h 106"/>
                <a:gd name="T42" fmla="*/ 4 w 57"/>
                <a:gd name="T43" fmla="*/ 6 h 106"/>
                <a:gd name="T44" fmla="*/ 5 w 57"/>
                <a:gd name="T45" fmla="*/ 0 h 106"/>
                <a:gd name="T46" fmla="*/ 5 w 57"/>
                <a:gd name="T47" fmla="*/ 1 h 106"/>
                <a:gd name="T48" fmla="*/ 6 w 57"/>
                <a:gd name="T49" fmla="*/ 5 h 106"/>
                <a:gd name="T50" fmla="*/ 9 w 57"/>
                <a:gd name="T51" fmla="*/ 12 h 106"/>
                <a:gd name="T52" fmla="*/ 13 w 57"/>
                <a:gd name="T53" fmla="*/ 22 h 106"/>
                <a:gd name="T54" fmla="*/ 17 w 57"/>
                <a:gd name="T55" fmla="*/ 34 h 106"/>
                <a:gd name="T56" fmla="*/ 21 w 57"/>
                <a:gd name="T57" fmla="*/ 44 h 106"/>
                <a:gd name="T58" fmla="*/ 23 w 57"/>
                <a:gd name="T59" fmla="*/ 55 h 106"/>
                <a:gd name="T60" fmla="*/ 26 w 57"/>
                <a:gd name="T61" fmla="*/ 65 h 106"/>
                <a:gd name="T62" fmla="*/ 27 w 57"/>
                <a:gd name="T63" fmla="*/ 78 h 106"/>
                <a:gd name="T64" fmla="*/ 29 w 57"/>
                <a:gd name="T65" fmla="*/ 90 h 106"/>
                <a:gd name="T66" fmla="*/ 29 w 57"/>
                <a:gd name="T67" fmla="*/ 99 h 106"/>
                <a:gd name="T68" fmla="*/ 57 w 57"/>
                <a:gd name="T69" fmla="*/ 99 h 106"/>
                <a:gd name="T70" fmla="*/ 57 w 57"/>
                <a:gd name="T71" fmla="*/ 106 h 106"/>
                <a:gd name="T72" fmla="*/ 23 w 57"/>
                <a:gd name="T73" fmla="*/ 106 h 106"/>
                <a:gd name="T74" fmla="*/ 23 w 57"/>
                <a:gd name="T75" fmla="*/ 105 h 106"/>
                <a:gd name="T76" fmla="*/ 23 w 57"/>
                <a:gd name="T77" fmla="*/ 103 h 106"/>
                <a:gd name="T78" fmla="*/ 23 w 57"/>
                <a:gd name="T79" fmla="*/ 102 h 106"/>
                <a:gd name="T80" fmla="*/ 23 w 57"/>
                <a:gd name="T81" fmla="*/ 102 h 106"/>
                <a:gd name="T82" fmla="*/ 23 w 57"/>
                <a:gd name="T83" fmla="*/ 101 h 106"/>
                <a:gd name="T84" fmla="*/ 22 w 57"/>
                <a:gd name="T85" fmla="*/ 99 h 106"/>
                <a:gd name="T86" fmla="*/ 22 w 57"/>
                <a:gd name="T87" fmla="*/ 98 h 106"/>
                <a:gd name="T88" fmla="*/ 22 w 57"/>
                <a:gd name="T89" fmla="*/ 92 h 106"/>
                <a:gd name="T90" fmla="*/ 22 w 57"/>
                <a:gd name="T91" fmla="*/ 85 h 106"/>
                <a:gd name="T92" fmla="*/ 19 w 57"/>
                <a:gd name="T93" fmla="*/ 69 h 106"/>
                <a:gd name="T94" fmla="*/ 17 w 57"/>
                <a:gd name="T95" fmla="*/ 56 h 106"/>
                <a:gd name="T96" fmla="*/ 14 w 57"/>
                <a:gd name="T97" fmla="*/ 46 h 106"/>
                <a:gd name="T98" fmla="*/ 10 w 57"/>
                <a:gd name="T99" fmla="*/ 34 h 106"/>
                <a:gd name="T100" fmla="*/ 6 w 57"/>
                <a:gd name="T101" fmla="*/ 22 h 106"/>
                <a:gd name="T102" fmla="*/ 2 w 57"/>
                <a:gd name="T103" fmla="*/ 12 h 106"/>
                <a:gd name="T104" fmla="*/ 0 w 57"/>
                <a:gd name="T105" fmla="*/ 5 h 106"/>
                <a:gd name="T106" fmla="*/ 0 w 57"/>
                <a:gd name="T107" fmla="*/ 5 h 106"/>
                <a:gd name="T108" fmla="*/ 0 w 57"/>
                <a:gd name="T109" fmla="*/ 4 h 106"/>
                <a:gd name="T110" fmla="*/ 0 w 57"/>
                <a:gd name="T111" fmla="*/ 3 h 106"/>
                <a:gd name="T112" fmla="*/ 5 w 57"/>
                <a:gd name="T1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" h="106">
                  <a:moveTo>
                    <a:pt x="26" y="101"/>
                  </a:moveTo>
                  <a:lnTo>
                    <a:pt x="26" y="102"/>
                  </a:lnTo>
                  <a:lnTo>
                    <a:pt x="26" y="102"/>
                  </a:lnTo>
                  <a:lnTo>
                    <a:pt x="26" y="102"/>
                  </a:lnTo>
                  <a:lnTo>
                    <a:pt x="26" y="102"/>
                  </a:lnTo>
                  <a:lnTo>
                    <a:pt x="55" y="102"/>
                  </a:lnTo>
                  <a:lnTo>
                    <a:pt x="55" y="102"/>
                  </a:lnTo>
                  <a:lnTo>
                    <a:pt x="26" y="102"/>
                  </a:lnTo>
                  <a:lnTo>
                    <a:pt x="26" y="101"/>
                  </a:lnTo>
                  <a:close/>
                  <a:moveTo>
                    <a:pt x="25" y="90"/>
                  </a:moveTo>
                  <a:lnTo>
                    <a:pt x="26" y="95"/>
                  </a:lnTo>
                  <a:lnTo>
                    <a:pt x="25" y="93"/>
                  </a:lnTo>
                  <a:lnTo>
                    <a:pt x="25" y="90"/>
                  </a:lnTo>
                  <a:close/>
                  <a:moveTo>
                    <a:pt x="23" y="78"/>
                  </a:moveTo>
                  <a:lnTo>
                    <a:pt x="25" y="82"/>
                  </a:lnTo>
                  <a:lnTo>
                    <a:pt x="23" y="78"/>
                  </a:lnTo>
                  <a:lnTo>
                    <a:pt x="23" y="78"/>
                  </a:lnTo>
                  <a:close/>
                  <a:moveTo>
                    <a:pt x="4" y="6"/>
                  </a:moveTo>
                  <a:lnTo>
                    <a:pt x="8" y="16"/>
                  </a:lnTo>
                  <a:lnTo>
                    <a:pt x="12" y="26"/>
                  </a:lnTo>
                  <a:lnTo>
                    <a:pt x="8" y="16"/>
                  </a:lnTo>
                  <a:lnTo>
                    <a:pt x="4" y="6"/>
                  </a:lnTo>
                  <a:close/>
                  <a:moveTo>
                    <a:pt x="5" y="0"/>
                  </a:moveTo>
                  <a:lnTo>
                    <a:pt x="5" y="1"/>
                  </a:lnTo>
                  <a:lnTo>
                    <a:pt x="6" y="5"/>
                  </a:lnTo>
                  <a:lnTo>
                    <a:pt x="9" y="12"/>
                  </a:lnTo>
                  <a:lnTo>
                    <a:pt x="13" y="22"/>
                  </a:lnTo>
                  <a:lnTo>
                    <a:pt x="17" y="34"/>
                  </a:lnTo>
                  <a:lnTo>
                    <a:pt x="21" y="44"/>
                  </a:lnTo>
                  <a:lnTo>
                    <a:pt x="23" y="55"/>
                  </a:lnTo>
                  <a:lnTo>
                    <a:pt x="26" y="65"/>
                  </a:lnTo>
                  <a:lnTo>
                    <a:pt x="27" y="78"/>
                  </a:lnTo>
                  <a:lnTo>
                    <a:pt x="29" y="90"/>
                  </a:lnTo>
                  <a:lnTo>
                    <a:pt x="29" y="99"/>
                  </a:lnTo>
                  <a:lnTo>
                    <a:pt x="57" y="99"/>
                  </a:lnTo>
                  <a:lnTo>
                    <a:pt x="57" y="106"/>
                  </a:lnTo>
                  <a:lnTo>
                    <a:pt x="23" y="106"/>
                  </a:lnTo>
                  <a:lnTo>
                    <a:pt x="23" y="105"/>
                  </a:lnTo>
                  <a:lnTo>
                    <a:pt x="23" y="103"/>
                  </a:lnTo>
                  <a:lnTo>
                    <a:pt x="23" y="102"/>
                  </a:lnTo>
                  <a:lnTo>
                    <a:pt x="23" y="102"/>
                  </a:lnTo>
                  <a:lnTo>
                    <a:pt x="23" y="101"/>
                  </a:lnTo>
                  <a:lnTo>
                    <a:pt x="22" y="99"/>
                  </a:lnTo>
                  <a:lnTo>
                    <a:pt x="22" y="98"/>
                  </a:lnTo>
                  <a:lnTo>
                    <a:pt x="22" y="92"/>
                  </a:lnTo>
                  <a:lnTo>
                    <a:pt x="22" y="85"/>
                  </a:lnTo>
                  <a:lnTo>
                    <a:pt x="19" y="69"/>
                  </a:lnTo>
                  <a:lnTo>
                    <a:pt x="17" y="56"/>
                  </a:lnTo>
                  <a:lnTo>
                    <a:pt x="14" y="46"/>
                  </a:lnTo>
                  <a:lnTo>
                    <a:pt x="10" y="34"/>
                  </a:lnTo>
                  <a:lnTo>
                    <a:pt x="6" y="22"/>
                  </a:lnTo>
                  <a:lnTo>
                    <a:pt x="2" y="1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Rectangle 3139"/>
            <p:cNvSpPr>
              <a:spLocks noChangeArrowheads="1"/>
            </p:cNvSpPr>
            <p:nvPr/>
          </p:nvSpPr>
          <p:spPr bwMode="auto">
            <a:xfrm>
              <a:off x="8534401" y="1911351"/>
              <a:ext cx="68263" cy="4763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Rectangle 3140"/>
            <p:cNvSpPr>
              <a:spLocks noChangeArrowheads="1"/>
            </p:cNvSpPr>
            <p:nvPr/>
          </p:nvSpPr>
          <p:spPr bwMode="auto">
            <a:xfrm>
              <a:off x="8529638" y="1909763"/>
              <a:ext cx="74613" cy="11113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3" name="任意多边形 172"/>
          <p:cNvSpPr/>
          <p:nvPr/>
        </p:nvSpPr>
        <p:spPr>
          <a:xfrm>
            <a:off x="2493818" y="812800"/>
            <a:ext cx="8451273" cy="5375564"/>
          </a:xfrm>
          <a:custGeom>
            <a:avLst/>
            <a:gdLst>
              <a:gd name="connsiteX0" fmla="*/ 0 w 8451273"/>
              <a:gd name="connsiteY0" fmla="*/ 5375564 h 5375564"/>
              <a:gd name="connsiteX1" fmla="*/ 1403927 w 8451273"/>
              <a:gd name="connsiteY1" fmla="*/ 4008582 h 5375564"/>
              <a:gd name="connsiteX2" fmla="*/ 2992582 w 8451273"/>
              <a:gd name="connsiteY2" fmla="*/ 4202545 h 5375564"/>
              <a:gd name="connsiteX3" fmla="*/ 4036291 w 8451273"/>
              <a:gd name="connsiteY3" fmla="*/ 2299855 h 5375564"/>
              <a:gd name="connsiteX4" fmla="*/ 4775200 w 8451273"/>
              <a:gd name="connsiteY4" fmla="*/ 1754909 h 5375564"/>
              <a:gd name="connsiteX5" fmla="*/ 6049818 w 8451273"/>
              <a:gd name="connsiteY5" fmla="*/ 2521527 h 5375564"/>
              <a:gd name="connsiteX6" fmla="*/ 7167418 w 8451273"/>
              <a:gd name="connsiteY6" fmla="*/ 1182255 h 5375564"/>
              <a:gd name="connsiteX7" fmla="*/ 8451273 w 8451273"/>
              <a:gd name="connsiteY7" fmla="*/ 0 h 537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51273" h="5375564">
                <a:moveTo>
                  <a:pt x="0" y="5375564"/>
                </a:moveTo>
                <a:cubicBezTo>
                  <a:pt x="452581" y="4789824"/>
                  <a:pt x="905163" y="4204085"/>
                  <a:pt x="1403927" y="4008582"/>
                </a:cubicBezTo>
                <a:cubicBezTo>
                  <a:pt x="1902691" y="3813079"/>
                  <a:pt x="2553855" y="4487333"/>
                  <a:pt x="2992582" y="4202545"/>
                </a:cubicBezTo>
                <a:cubicBezTo>
                  <a:pt x="3431309" y="3917757"/>
                  <a:pt x="3739188" y="2707794"/>
                  <a:pt x="4036291" y="2299855"/>
                </a:cubicBezTo>
                <a:cubicBezTo>
                  <a:pt x="4333394" y="1891916"/>
                  <a:pt x="4439612" y="1717964"/>
                  <a:pt x="4775200" y="1754909"/>
                </a:cubicBezTo>
                <a:cubicBezTo>
                  <a:pt x="5110788" y="1791854"/>
                  <a:pt x="5651115" y="2616969"/>
                  <a:pt x="6049818" y="2521527"/>
                </a:cubicBezTo>
                <a:cubicBezTo>
                  <a:pt x="6448521" y="2426085"/>
                  <a:pt x="6767176" y="1602509"/>
                  <a:pt x="7167418" y="1182255"/>
                </a:cubicBezTo>
                <a:cubicBezTo>
                  <a:pt x="7567660" y="762001"/>
                  <a:pt x="8009466" y="381000"/>
                  <a:pt x="8451273" y="0"/>
                </a:cubicBezTo>
              </a:path>
            </a:pathLst>
          </a:cu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文本框 203"/>
          <p:cNvSpPr txBox="1"/>
          <p:nvPr/>
        </p:nvSpPr>
        <p:spPr>
          <a:xfrm>
            <a:off x="1131570" y="563880"/>
            <a:ext cx="47885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射雕英雄传</a:t>
            </a:r>
            <a:endParaRPr lang="zh-CN" altLang="en-US" sz="600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60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           读后感</a:t>
            </a:r>
            <a:endParaRPr lang="en-US" altLang="zh-CN" sz="600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  <p:sp>
        <p:nvSpPr>
          <p:cNvPr id="205" name="矩形 204"/>
          <p:cNvSpPr/>
          <p:nvPr/>
        </p:nvSpPr>
        <p:spPr>
          <a:xfrm flipV="1">
            <a:off x="749714" y="2392375"/>
            <a:ext cx="5833196" cy="45719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3" name="组合 362"/>
          <p:cNvGrpSpPr/>
          <p:nvPr/>
        </p:nvGrpSpPr>
        <p:grpSpPr>
          <a:xfrm>
            <a:off x="8489315" y="4085590"/>
            <a:ext cx="2352040" cy="1949450"/>
            <a:chOff x="6286501" y="1016000"/>
            <a:chExt cx="779463" cy="61753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64" name="Freeform 408"/>
            <p:cNvSpPr/>
            <p:nvPr/>
          </p:nvSpPr>
          <p:spPr bwMode="auto">
            <a:xfrm>
              <a:off x="6303963" y="1404938"/>
              <a:ext cx="117475" cy="111125"/>
            </a:xfrm>
            <a:custGeom>
              <a:avLst/>
              <a:gdLst/>
              <a:ahLst/>
              <a:cxnLst>
                <a:cxn ang="0">
                  <a:pos x="293" y="0"/>
                </a:cxn>
                <a:cxn ang="0">
                  <a:pos x="281" y="1"/>
                </a:cxn>
                <a:cxn ang="0">
                  <a:pos x="271" y="6"/>
                </a:cxn>
                <a:cxn ang="0">
                  <a:pos x="255" y="26"/>
                </a:cxn>
                <a:cxn ang="0">
                  <a:pos x="250" y="33"/>
                </a:cxn>
                <a:cxn ang="0">
                  <a:pos x="233" y="48"/>
                </a:cxn>
                <a:cxn ang="0">
                  <a:pos x="206" y="68"/>
                </a:cxn>
                <a:cxn ang="0">
                  <a:pos x="179" y="93"/>
                </a:cxn>
                <a:cxn ang="0">
                  <a:pos x="152" y="116"/>
                </a:cxn>
                <a:cxn ang="0">
                  <a:pos x="129" y="135"/>
                </a:cxn>
                <a:cxn ang="0">
                  <a:pos x="66" y="193"/>
                </a:cxn>
                <a:cxn ang="0">
                  <a:pos x="48" y="212"/>
                </a:cxn>
                <a:cxn ang="0">
                  <a:pos x="22" y="239"/>
                </a:cxn>
                <a:cxn ang="0">
                  <a:pos x="6" y="260"/>
                </a:cxn>
                <a:cxn ang="0">
                  <a:pos x="1" y="271"/>
                </a:cxn>
                <a:cxn ang="0">
                  <a:pos x="1" y="276"/>
                </a:cxn>
                <a:cxn ang="0">
                  <a:pos x="5" y="280"/>
                </a:cxn>
                <a:cxn ang="0">
                  <a:pos x="9" y="278"/>
                </a:cxn>
                <a:cxn ang="0">
                  <a:pos x="10" y="277"/>
                </a:cxn>
                <a:cxn ang="0">
                  <a:pos x="22" y="257"/>
                </a:cxn>
                <a:cxn ang="0">
                  <a:pos x="51" y="225"/>
                </a:cxn>
                <a:cxn ang="0">
                  <a:pos x="66" y="209"/>
                </a:cxn>
                <a:cxn ang="0">
                  <a:pos x="123" y="155"/>
                </a:cxn>
                <a:cxn ang="0">
                  <a:pos x="142" y="138"/>
                </a:cxn>
                <a:cxn ang="0">
                  <a:pos x="222" y="69"/>
                </a:cxn>
                <a:cxn ang="0">
                  <a:pos x="261" y="38"/>
                </a:cxn>
                <a:cxn ang="0">
                  <a:pos x="267" y="30"/>
                </a:cxn>
                <a:cxn ang="0">
                  <a:pos x="276" y="17"/>
                </a:cxn>
                <a:cxn ang="0">
                  <a:pos x="284" y="12"/>
                </a:cxn>
                <a:cxn ang="0">
                  <a:pos x="290" y="12"/>
                </a:cxn>
                <a:cxn ang="0">
                  <a:pos x="294" y="10"/>
                </a:cxn>
                <a:cxn ang="0">
                  <a:pos x="297" y="5"/>
                </a:cxn>
                <a:cxn ang="0">
                  <a:pos x="295" y="1"/>
                </a:cxn>
                <a:cxn ang="0">
                  <a:pos x="293" y="0"/>
                </a:cxn>
              </a:cxnLst>
              <a:rect l="0" t="0" r="r" b="b"/>
              <a:pathLst>
                <a:path w="297" h="280">
                  <a:moveTo>
                    <a:pt x="293" y="0"/>
                  </a:moveTo>
                  <a:lnTo>
                    <a:pt x="293" y="0"/>
                  </a:lnTo>
                  <a:lnTo>
                    <a:pt x="286" y="0"/>
                  </a:lnTo>
                  <a:lnTo>
                    <a:pt x="281" y="1"/>
                  </a:lnTo>
                  <a:lnTo>
                    <a:pt x="276" y="4"/>
                  </a:lnTo>
                  <a:lnTo>
                    <a:pt x="271" y="6"/>
                  </a:lnTo>
                  <a:lnTo>
                    <a:pt x="261" y="17"/>
                  </a:lnTo>
                  <a:lnTo>
                    <a:pt x="255" y="26"/>
                  </a:lnTo>
                  <a:lnTo>
                    <a:pt x="255" y="26"/>
                  </a:lnTo>
                  <a:lnTo>
                    <a:pt x="250" y="33"/>
                  </a:lnTo>
                  <a:lnTo>
                    <a:pt x="244" y="38"/>
                  </a:lnTo>
                  <a:lnTo>
                    <a:pt x="233" y="48"/>
                  </a:lnTo>
                  <a:lnTo>
                    <a:pt x="218" y="59"/>
                  </a:lnTo>
                  <a:lnTo>
                    <a:pt x="206" y="68"/>
                  </a:lnTo>
                  <a:lnTo>
                    <a:pt x="206" y="68"/>
                  </a:lnTo>
                  <a:lnTo>
                    <a:pt x="179" y="93"/>
                  </a:lnTo>
                  <a:lnTo>
                    <a:pt x="166" y="104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29" y="135"/>
                  </a:lnTo>
                  <a:lnTo>
                    <a:pt x="108" y="154"/>
                  </a:lnTo>
                  <a:lnTo>
                    <a:pt x="66" y="193"/>
                  </a:lnTo>
                  <a:lnTo>
                    <a:pt x="66" y="193"/>
                  </a:lnTo>
                  <a:lnTo>
                    <a:pt x="48" y="212"/>
                  </a:lnTo>
                  <a:lnTo>
                    <a:pt x="30" y="230"/>
                  </a:lnTo>
                  <a:lnTo>
                    <a:pt x="22" y="239"/>
                  </a:lnTo>
                  <a:lnTo>
                    <a:pt x="14" y="248"/>
                  </a:lnTo>
                  <a:lnTo>
                    <a:pt x="6" y="260"/>
                  </a:lnTo>
                  <a:lnTo>
                    <a:pt x="1" y="271"/>
                  </a:lnTo>
                  <a:lnTo>
                    <a:pt x="1" y="271"/>
                  </a:lnTo>
                  <a:lnTo>
                    <a:pt x="0" y="273"/>
                  </a:lnTo>
                  <a:lnTo>
                    <a:pt x="1" y="276"/>
                  </a:lnTo>
                  <a:lnTo>
                    <a:pt x="4" y="278"/>
                  </a:lnTo>
                  <a:lnTo>
                    <a:pt x="5" y="280"/>
                  </a:lnTo>
                  <a:lnTo>
                    <a:pt x="8" y="280"/>
                  </a:lnTo>
                  <a:lnTo>
                    <a:pt x="9" y="278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15" y="267"/>
                  </a:lnTo>
                  <a:lnTo>
                    <a:pt x="22" y="257"/>
                  </a:lnTo>
                  <a:lnTo>
                    <a:pt x="35" y="240"/>
                  </a:lnTo>
                  <a:lnTo>
                    <a:pt x="51" y="225"/>
                  </a:lnTo>
                  <a:lnTo>
                    <a:pt x="66" y="209"/>
                  </a:lnTo>
                  <a:lnTo>
                    <a:pt x="66" y="209"/>
                  </a:lnTo>
                  <a:lnTo>
                    <a:pt x="104" y="172"/>
                  </a:lnTo>
                  <a:lnTo>
                    <a:pt x="123" y="155"/>
                  </a:lnTo>
                  <a:lnTo>
                    <a:pt x="142" y="138"/>
                  </a:lnTo>
                  <a:lnTo>
                    <a:pt x="142" y="138"/>
                  </a:lnTo>
                  <a:lnTo>
                    <a:pt x="222" y="69"/>
                  </a:lnTo>
                  <a:lnTo>
                    <a:pt x="222" y="69"/>
                  </a:lnTo>
                  <a:lnTo>
                    <a:pt x="261" y="38"/>
                  </a:lnTo>
                  <a:lnTo>
                    <a:pt x="261" y="38"/>
                  </a:lnTo>
                  <a:lnTo>
                    <a:pt x="264" y="35"/>
                  </a:lnTo>
                  <a:lnTo>
                    <a:pt x="267" y="30"/>
                  </a:lnTo>
                  <a:lnTo>
                    <a:pt x="273" y="21"/>
                  </a:lnTo>
                  <a:lnTo>
                    <a:pt x="276" y="17"/>
                  </a:lnTo>
                  <a:lnTo>
                    <a:pt x="280" y="13"/>
                  </a:lnTo>
                  <a:lnTo>
                    <a:pt x="284" y="12"/>
                  </a:lnTo>
                  <a:lnTo>
                    <a:pt x="290" y="12"/>
                  </a:lnTo>
                  <a:lnTo>
                    <a:pt x="290" y="12"/>
                  </a:lnTo>
                  <a:lnTo>
                    <a:pt x="293" y="12"/>
                  </a:lnTo>
                  <a:lnTo>
                    <a:pt x="294" y="10"/>
                  </a:lnTo>
                  <a:lnTo>
                    <a:pt x="297" y="6"/>
                  </a:lnTo>
                  <a:lnTo>
                    <a:pt x="297" y="5"/>
                  </a:lnTo>
                  <a:lnTo>
                    <a:pt x="297" y="2"/>
                  </a:lnTo>
                  <a:lnTo>
                    <a:pt x="295" y="1"/>
                  </a:lnTo>
                  <a:lnTo>
                    <a:pt x="293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65" name="Freeform 409"/>
            <p:cNvSpPr/>
            <p:nvPr/>
          </p:nvSpPr>
          <p:spPr bwMode="auto">
            <a:xfrm>
              <a:off x="6289676" y="1406525"/>
              <a:ext cx="195263" cy="190500"/>
            </a:xfrm>
            <a:custGeom>
              <a:avLst/>
              <a:gdLst/>
              <a:ahLst/>
              <a:cxnLst>
                <a:cxn ang="0">
                  <a:pos x="481" y="3"/>
                </a:cxn>
                <a:cxn ang="0">
                  <a:pos x="416" y="60"/>
                </a:cxn>
                <a:cxn ang="0">
                  <a:pos x="350" y="118"/>
                </a:cxn>
                <a:cxn ang="0">
                  <a:pos x="315" y="152"/>
                </a:cxn>
                <a:cxn ang="0">
                  <a:pos x="248" y="222"/>
                </a:cxn>
                <a:cxn ang="0">
                  <a:pos x="214" y="258"/>
                </a:cxn>
                <a:cxn ang="0">
                  <a:pos x="146" y="326"/>
                </a:cxn>
                <a:cxn ang="0">
                  <a:pos x="120" y="358"/>
                </a:cxn>
                <a:cxn ang="0">
                  <a:pos x="102" y="383"/>
                </a:cxn>
                <a:cxn ang="0">
                  <a:pos x="94" y="390"/>
                </a:cxn>
                <a:cxn ang="0">
                  <a:pos x="69" y="408"/>
                </a:cxn>
                <a:cxn ang="0">
                  <a:pos x="25" y="436"/>
                </a:cxn>
                <a:cxn ang="0">
                  <a:pos x="13" y="446"/>
                </a:cxn>
                <a:cxn ang="0">
                  <a:pos x="4" y="459"/>
                </a:cxn>
                <a:cxn ang="0">
                  <a:pos x="0" y="475"/>
                </a:cxn>
                <a:cxn ang="0">
                  <a:pos x="1" y="477"/>
                </a:cxn>
                <a:cxn ang="0">
                  <a:pos x="6" y="480"/>
                </a:cxn>
                <a:cxn ang="0">
                  <a:pos x="21" y="467"/>
                </a:cxn>
                <a:cxn ang="0">
                  <a:pos x="22" y="464"/>
                </a:cxn>
                <a:cxn ang="0">
                  <a:pos x="21" y="459"/>
                </a:cxn>
                <a:cxn ang="0">
                  <a:pos x="18" y="458"/>
                </a:cxn>
                <a:cxn ang="0">
                  <a:pos x="30" y="446"/>
                </a:cxn>
                <a:cxn ang="0">
                  <a:pos x="74" y="420"/>
                </a:cxn>
                <a:cxn ang="0">
                  <a:pos x="87" y="412"/>
                </a:cxn>
                <a:cxn ang="0">
                  <a:pos x="111" y="390"/>
                </a:cxn>
                <a:cxn ang="0">
                  <a:pos x="121" y="377"/>
                </a:cxn>
                <a:cxn ang="0">
                  <a:pos x="150" y="341"/>
                </a:cxn>
                <a:cxn ang="0">
                  <a:pos x="244" y="243"/>
                </a:cxn>
                <a:cxn ang="0">
                  <a:pos x="303" y="181"/>
                </a:cxn>
                <a:cxn ang="0">
                  <a:pos x="365" y="119"/>
                </a:cxn>
                <a:cxn ang="0">
                  <a:pos x="396" y="92"/>
                </a:cxn>
                <a:cxn ang="0">
                  <a:pos x="459" y="38"/>
                </a:cxn>
                <a:cxn ang="0">
                  <a:pos x="489" y="11"/>
                </a:cxn>
                <a:cxn ang="0">
                  <a:pos x="490" y="7"/>
                </a:cxn>
                <a:cxn ang="0">
                  <a:pos x="485" y="0"/>
                </a:cxn>
                <a:cxn ang="0">
                  <a:pos x="481" y="3"/>
                </a:cxn>
              </a:cxnLst>
              <a:rect l="0" t="0" r="r" b="b"/>
              <a:pathLst>
                <a:path w="490" h="480">
                  <a:moveTo>
                    <a:pt x="481" y="3"/>
                  </a:moveTo>
                  <a:lnTo>
                    <a:pt x="481" y="3"/>
                  </a:lnTo>
                  <a:lnTo>
                    <a:pt x="448" y="31"/>
                  </a:lnTo>
                  <a:lnTo>
                    <a:pt x="416" y="60"/>
                  </a:lnTo>
                  <a:lnTo>
                    <a:pt x="382" y="88"/>
                  </a:lnTo>
                  <a:lnTo>
                    <a:pt x="350" y="118"/>
                  </a:lnTo>
                  <a:lnTo>
                    <a:pt x="350" y="118"/>
                  </a:lnTo>
                  <a:lnTo>
                    <a:pt x="315" y="152"/>
                  </a:lnTo>
                  <a:lnTo>
                    <a:pt x="281" y="187"/>
                  </a:lnTo>
                  <a:lnTo>
                    <a:pt x="248" y="222"/>
                  </a:lnTo>
                  <a:lnTo>
                    <a:pt x="214" y="258"/>
                  </a:lnTo>
                  <a:lnTo>
                    <a:pt x="214" y="258"/>
                  </a:lnTo>
                  <a:lnTo>
                    <a:pt x="146" y="326"/>
                  </a:lnTo>
                  <a:lnTo>
                    <a:pt x="146" y="326"/>
                  </a:lnTo>
                  <a:lnTo>
                    <a:pt x="133" y="341"/>
                  </a:lnTo>
                  <a:lnTo>
                    <a:pt x="120" y="358"/>
                  </a:lnTo>
                  <a:lnTo>
                    <a:pt x="108" y="374"/>
                  </a:lnTo>
                  <a:lnTo>
                    <a:pt x="102" y="383"/>
                  </a:lnTo>
                  <a:lnTo>
                    <a:pt x="94" y="390"/>
                  </a:lnTo>
                  <a:lnTo>
                    <a:pt x="94" y="390"/>
                  </a:lnTo>
                  <a:lnTo>
                    <a:pt x="82" y="400"/>
                  </a:lnTo>
                  <a:lnTo>
                    <a:pt x="69" y="408"/>
                  </a:lnTo>
                  <a:lnTo>
                    <a:pt x="39" y="425"/>
                  </a:lnTo>
                  <a:lnTo>
                    <a:pt x="25" y="436"/>
                  </a:lnTo>
                  <a:lnTo>
                    <a:pt x="18" y="441"/>
                  </a:lnTo>
                  <a:lnTo>
                    <a:pt x="13" y="446"/>
                  </a:lnTo>
                  <a:lnTo>
                    <a:pt x="8" y="453"/>
                  </a:lnTo>
                  <a:lnTo>
                    <a:pt x="4" y="459"/>
                  </a:lnTo>
                  <a:lnTo>
                    <a:pt x="1" y="467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1" y="477"/>
                  </a:lnTo>
                  <a:lnTo>
                    <a:pt x="4" y="480"/>
                  </a:lnTo>
                  <a:lnTo>
                    <a:pt x="6" y="480"/>
                  </a:lnTo>
                  <a:lnTo>
                    <a:pt x="10" y="479"/>
                  </a:lnTo>
                  <a:lnTo>
                    <a:pt x="21" y="467"/>
                  </a:lnTo>
                  <a:lnTo>
                    <a:pt x="21" y="467"/>
                  </a:lnTo>
                  <a:lnTo>
                    <a:pt x="22" y="464"/>
                  </a:lnTo>
                  <a:lnTo>
                    <a:pt x="22" y="462"/>
                  </a:lnTo>
                  <a:lnTo>
                    <a:pt x="21" y="459"/>
                  </a:lnTo>
                  <a:lnTo>
                    <a:pt x="18" y="458"/>
                  </a:lnTo>
                  <a:lnTo>
                    <a:pt x="18" y="458"/>
                  </a:lnTo>
                  <a:lnTo>
                    <a:pt x="23" y="451"/>
                  </a:lnTo>
                  <a:lnTo>
                    <a:pt x="30" y="446"/>
                  </a:lnTo>
                  <a:lnTo>
                    <a:pt x="44" y="436"/>
                  </a:lnTo>
                  <a:lnTo>
                    <a:pt x="74" y="420"/>
                  </a:lnTo>
                  <a:lnTo>
                    <a:pt x="74" y="420"/>
                  </a:lnTo>
                  <a:lnTo>
                    <a:pt x="87" y="412"/>
                  </a:lnTo>
                  <a:lnTo>
                    <a:pt x="99" y="402"/>
                  </a:lnTo>
                  <a:lnTo>
                    <a:pt x="111" y="390"/>
                  </a:lnTo>
                  <a:lnTo>
                    <a:pt x="121" y="377"/>
                  </a:lnTo>
                  <a:lnTo>
                    <a:pt x="121" y="377"/>
                  </a:lnTo>
                  <a:lnTo>
                    <a:pt x="136" y="360"/>
                  </a:lnTo>
                  <a:lnTo>
                    <a:pt x="150" y="341"/>
                  </a:lnTo>
                  <a:lnTo>
                    <a:pt x="180" y="309"/>
                  </a:lnTo>
                  <a:lnTo>
                    <a:pt x="244" y="243"/>
                  </a:lnTo>
                  <a:lnTo>
                    <a:pt x="244" y="243"/>
                  </a:lnTo>
                  <a:lnTo>
                    <a:pt x="303" y="181"/>
                  </a:lnTo>
                  <a:lnTo>
                    <a:pt x="335" y="149"/>
                  </a:lnTo>
                  <a:lnTo>
                    <a:pt x="365" y="119"/>
                  </a:lnTo>
                  <a:lnTo>
                    <a:pt x="365" y="119"/>
                  </a:lnTo>
                  <a:lnTo>
                    <a:pt x="396" y="92"/>
                  </a:lnTo>
                  <a:lnTo>
                    <a:pt x="428" y="65"/>
                  </a:lnTo>
                  <a:lnTo>
                    <a:pt x="459" y="38"/>
                  </a:lnTo>
                  <a:lnTo>
                    <a:pt x="489" y="11"/>
                  </a:lnTo>
                  <a:lnTo>
                    <a:pt x="489" y="11"/>
                  </a:lnTo>
                  <a:lnTo>
                    <a:pt x="490" y="8"/>
                  </a:lnTo>
                  <a:lnTo>
                    <a:pt x="490" y="7"/>
                  </a:lnTo>
                  <a:lnTo>
                    <a:pt x="489" y="3"/>
                  </a:lnTo>
                  <a:lnTo>
                    <a:pt x="485" y="0"/>
                  </a:lnTo>
                  <a:lnTo>
                    <a:pt x="484" y="1"/>
                  </a:lnTo>
                  <a:lnTo>
                    <a:pt x="481" y="3"/>
                  </a:lnTo>
                  <a:lnTo>
                    <a:pt x="481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66" name="Freeform 410"/>
            <p:cNvSpPr/>
            <p:nvPr/>
          </p:nvSpPr>
          <p:spPr bwMode="auto">
            <a:xfrm>
              <a:off x="6429376" y="1481138"/>
              <a:ext cx="107950" cy="130175"/>
            </a:xfrm>
            <a:custGeom>
              <a:avLst/>
              <a:gdLst/>
              <a:ahLst/>
              <a:cxnLst>
                <a:cxn ang="0">
                  <a:pos x="263" y="4"/>
                </a:cxn>
                <a:cxn ang="0">
                  <a:pos x="232" y="51"/>
                </a:cxn>
                <a:cxn ang="0">
                  <a:pos x="195" y="95"/>
                </a:cxn>
                <a:cxn ang="0">
                  <a:pos x="186" y="105"/>
                </a:cxn>
                <a:cxn ang="0">
                  <a:pos x="160" y="139"/>
                </a:cxn>
                <a:cxn ang="0">
                  <a:pos x="124" y="186"/>
                </a:cxn>
                <a:cxn ang="0">
                  <a:pos x="107" y="204"/>
                </a:cxn>
                <a:cxn ang="0">
                  <a:pos x="52" y="257"/>
                </a:cxn>
                <a:cxn ang="0">
                  <a:pos x="43" y="267"/>
                </a:cxn>
                <a:cxn ang="0">
                  <a:pos x="29" y="289"/>
                </a:cxn>
                <a:cxn ang="0">
                  <a:pos x="20" y="299"/>
                </a:cxn>
                <a:cxn ang="0">
                  <a:pos x="8" y="306"/>
                </a:cxn>
                <a:cxn ang="0">
                  <a:pos x="0" y="318"/>
                </a:cxn>
                <a:cxn ang="0">
                  <a:pos x="0" y="319"/>
                </a:cxn>
                <a:cxn ang="0">
                  <a:pos x="3" y="326"/>
                </a:cxn>
                <a:cxn ang="0">
                  <a:pos x="7" y="326"/>
                </a:cxn>
                <a:cxn ang="0">
                  <a:pos x="9" y="323"/>
                </a:cxn>
                <a:cxn ang="0">
                  <a:pos x="12" y="319"/>
                </a:cxn>
                <a:cxn ang="0">
                  <a:pos x="22" y="310"/>
                </a:cxn>
                <a:cxn ang="0">
                  <a:pos x="38" y="299"/>
                </a:cxn>
                <a:cxn ang="0">
                  <a:pos x="45" y="289"/>
                </a:cxn>
                <a:cxn ang="0">
                  <a:pos x="59" y="268"/>
                </a:cxn>
                <a:cxn ang="0">
                  <a:pos x="67" y="259"/>
                </a:cxn>
                <a:cxn ang="0">
                  <a:pos x="127" y="200"/>
                </a:cxn>
                <a:cxn ang="0">
                  <a:pos x="145" y="180"/>
                </a:cxn>
                <a:cxn ang="0">
                  <a:pos x="177" y="136"/>
                </a:cxn>
                <a:cxn ang="0">
                  <a:pos x="211" y="95"/>
                </a:cxn>
                <a:cxn ang="0">
                  <a:pos x="228" y="75"/>
                </a:cxn>
                <a:cxn ang="0">
                  <a:pos x="259" y="33"/>
                </a:cxn>
                <a:cxn ang="0">
                  <a:pos x="272" y="10"/>
                </a:cxn>
                <a:cxn ang="0">
                  <a:pos x="273" y="4"/>
                </a:cxn>
                <a:cxn ang="0">
                  <a:pos x="266" y="0"/>
                </a:cxn>
                <a:cxn ang="0">
                  <a:pos x="263" y="4"/>
                </a:cxn>
              </a:cxnLst>
              <a:rect l="0" t="0" r="r" b="b"/>
              <a:pathLst>
                <a:path w="273" h="326">
                  <a:moveTo>
                    <a:pt x="263" y="4"/>
                  </a:moveTo>
                  <a:lnTo>
                    <a:pt x="263" y="4"/>
                  </a:lnTo>
                  <a:lnTo>
                    <a:pt x="249" y="28"/>
                  </a:lnTo>
                  <a:lnTo>
                    <a:pt x="232" y="51"/>
                  </a:lnTo>
                  <a:lnTo>
                    <a:pt x="215" y="74"/>
                  </a:lnTo>
                  <a:lnTo>
                    <a:pt x="195" y="95"/>
                  </a:lnTo>
                  <a:lnTo>
                    <a:pt x="195" y="95"/>
                  </a:lnTo>
                  <a:lnTo>
                    <a:pt x="186" y="105"/>
                  </a:lnTo>
                  <a:lnTo>
                    <a:pt x="177" y="115"/>
                  </a:lnTo>
                  <a:lnTo>
                    <a:pt x="160" y="139"/>
                  </a:lnTo>
                  <a:lnTo>
                    <a:pt x="143" y="163"/>
                  </a:lnTo>
                  <a:lnTo>
                    <a:pt x="124" y="186"/>
                  </a:lnTo>
                  <a:lnTo>
                    <a:pt x="124" y="186"/>
                  </a:lnTo>
                  <a:lnTo>
                    <a:pt x="107" y="204"/>
                  </a:lnTo>
                  <a:lnTo>
                    <a:pt x="89" y="223"/>
                  </a:lnTo>
                  <a:lnTo>
                    <a:pt x="52" y="257"/>
                  </a:lnTo>
                  <a:lnTo>
                    <a:pt x="52" y="257"/>
                  </a:lnTo>
                  <a:lnTo>
                    <a:pt x="43" y="267"/>
                  </a:lnTo>
                  <a:lnTo>
                    <a:pt x="37" y="279"/>
                  </a:lnTo>
                  <a:lnTo>
                    <a:pt x="29" y="289"/>
                  </a:lnTo>
                  <a:lnTo>
                    <a:pt x="25" y="295"/>
                  </a:lnTo>
                  <a:lnTo>
                    <a:pt x="20" y="299"/>
                  </a:lnTo>
                  <a:lnTo>
                    <a:pt x="20" y="299"/>
                  </a:lnTo>
                  <a:lnTo>
                    <a:pt x="8" y="306"/>
                  </a:lnTo>
                  <a:lnTo>
                    <a:pt x="4" y="312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9"/>
                  </a:lnTo>
                  <a:lnTo>
                    <a:pt x="0" y="322"/>
                  </a:lnTo>
                  <a:lnTo>
                    <a:pt x="3" y="326"/>
                  </a:lnTo>
                  <a:lnTo>
                    <a:pt x="5" y="326"/>
                  </a:lnTo>
                  <a:lnTo>
                    <a:pt x="7" y="326"/>
                  </a:lnTo>
                  <a:lnTo>
                    <a:pt x="8" y="326"/>
                  </a:lnTo>
                  <a:lnTo>
                    <a:pt x="9" y="323"/>
                  </a:lnTo>
                  <a:lnTo>
                    <a:pt x="9" y="323"/>
                  </a:lnTo>
                  <a:lnTo>
                    <a:pt x="12" y="319"/>
                  </a:lnTo>
                  <a:lnTo>
                    <a:pt x="14" y="316"/>
                  </a:lnTo>
                  <a:lnTo>
                    <a:pt x="22" y="310"/>
                  </a:lnTo>
                  <a:lnTo>
                    <a:pt x="30" y="304"/>
                  </a:lnTo>
                  <a:lnTo>
                    <a:pt x="38" y="299"/>
                  </a:lnTo>
                  <a:lnTo>
                    <a:pt x="38" y="299"/>
                  </a:lnTo>
                  <a:lnTo>
                    <a:pt x="45" y="289"/>
                  </a:lnTo>
                  <a:lnTo>
                    <a:pt x="51" y="279"/>
                  </a:lnTo>
                  <a:lnTo>
                    <a:pt x="59" y="268"/>
                  </a:lnTo>
                  <a:lnTo>
                    <a:pt x="67" y="259"/>
                  </a:lnTo>
                  <a:lnTo>
                    <a:pt x="67" y="259"/>
                  </a:lnTo>
                  <a:lnTo>
                    <a:pt x="107" y="220"/>
                  </a:lnTo>
                  <a:lnTo>
                    <a:pt x="127" y="200"/>
                  </a:lnTo>
                  <a:lnTo>
                    <a:pt x="145" y="180"/>
                  </a:lnTo>
                  <a:lnTo>
                    <a:pt x="145" y="180"/>
                  </a:lnTo>
                  <a:lnTo>
                    <a:pt x="161" y="159"/>
                  </a:lnTo>
                  <a:lnTo>
                    <a:pt x="177" y="136"/>
                  </a:lnTo>
                  <a:lnTo>
                    <a:pt x="192" y="114"/>
                  </a:lnTo>
                  <a:lnTo>
                    <a:pt x="211" y="95"/>
                  </a:lnTo>
                  <a:lnTo>
                    <a:pt x="211" y="95"/>
                  </a:lnTo>
                  <a:lnTo>
                    <a:pt x="228" y="75"/>
                  </a:lnTo>
                  <a:lnTo>
                    <a:pt x="245" y="54"/>
                  </a:lnTo>
                  <a:lnTo>
                    <a:pt x="259" y="33"/>
                  </a:lnTo>
                  <a:lnTo>
                    <a:pt x="272" y="10"/>
                  </a:lnTo>
                  <a:lnTo>
                    <a:pt x="272" y="10"/>
                  </a:lnTo>
                  <a:lnTo>
                    <a:pt x="273" y="7"/>
                  </a:lnTo>
                  <a:lnTo>
                    <a:pt x="273" y="4"/>
                  </a:lnTo>
                  <a:lnTo>
                    <a:pt x="269" y="2"/>
                  </a:lnTo>
                  <a:lnTo>
                    <a:pt x="266" y="0"/>
                  </a:lnTo>
                  <a:lnTo>
                    <a:pt x="264" y="2"/>
                  </a:lnTo>
                  <a:lnTo>
                    <a:pt x="263" y="4"/>
                  </a:lnTo>
                  <a:lnTo>
                    <a:pt x="26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67" name="Freeform 411"/>
            <p:cNvSpPr/>
            <p:nvPr/>
          </p:nvSpPr>
          <p:spPr bwMode="auto">
            <a:xfrm>
              <a:off x="6464301" y="1528763"/>
              <a:ext cx="74613" cy="84138"/>
            </a:xfrm>
            <a:custGeom>
              <a:avLst/>
              <a:gdLst/>
              <a:ahLst/>
              <a:cxnLst>
                <a:cxn ang="0">
                  <a:pos x="179" y="1"/>
                </a:cxn>
                <a:cxn ang="0">
                  <a:pos x="179" y="1"/>
                </a:cxn>
                <a:cxn ang="0">
                  <a:pos x="157" y="21"/>
                </a:cxn>
                <a:cxn ang="0">
                  <a:pos x="148" y="30"/>
                </a:cxn>
                <a:cxn ang="0">
                  <a:pos x="138" y="40"/>
                </a:cxn>
                <a:cxn ang="0">
                  <a:pos x="138" y="40"/>
                </a:cxn>
                <a:cxn ang="0">
                  <a:pos x="125" y="55"/>
                </a:cxn>
                <a:cxn ang="0">
                  <a:pos x="111" y="69"/>
                </a:cxn>
                <a:cxn ang="0">
                  <a:pos x="98" y="83"/>
                </a:cxn>
                <a:cxn ang="0">
                  <a:pos x="85" y="98"/>
                </a:cxn>
                <a:cxn ang="0">
                  <a:pos x="85" y="98"/>
                </a:cxn>
                <a:cxn ang="0">
                  <a:pos x="75" y="111"/>
                </a:cxn>
                <a:cxn ang="0">
                  <a:pos x="63" y="123"/>
                </a:cxn>
                <a:cxn ang="0">
                  <a:pos x="40" y="147"/>
                </a:cxn>
                <a:cxn ang="0">
                  <a:pos x="29" y="161"/>
                </a:cxn>
                <a:cxn ang="0">
                  <a:pos x="19" y="174"/>
                </a:cxn>
                <a:cxn ang="0">
                  <a:pos x="8" y="188"/>
                </a:cxn>
                <a:cxn ang="0">
                  <a:pos x="2" y="202"/>
                </a:cxn>
                <a:cxn ang="0">
                  <a:pos x="2" y="202"/>
                </a:cxn>
                <a:cxn ang="0">
                  <a:pos x="0" y="206"/>
                </a:cxn>
                <a:cxn ang="0">
                  <a:pos x="2" y="209"/>
                </a:cxn>
                <a:cxn ang="0">
                  <a:pos x="4" y="210"/>
                </a:cxn>
                <a:cxn ang="0">
                  <a:pos x="8" y="210"/>
                </a:cxn>
                <a:cxn ang="0">
                  <a:pos x="8" y="210"/>
                </a:cxn>
                <a:cxn ang="0">
                  <a:pos x="12" y="210"/>
                </a:cxn>
                <a:cxn ang="0">
                  <a:pos x="15" y="208"/>
                </a:cxn>
                <a:cxn ang="0">
                  <a:pos x="17" y="201"/>
                </a:cxn>
                <a:cxn ang="0">
                  <a:pos x="17" y="201"/>
                </a:cxn>
                <a:cxn ang="0">
                  <a:pos x="17" y="198"/>
                </a:cxn>
                <a:cxn ang="0">
                  <a:pos x="17" y="197"/>
                </a:cxn>
                <a:cxn ang="0">
                  <a:pos x="17" y="197"/>
                </a:cxn>
                <a:cxn ang="0">
                  <a:pos x="25" y="184"/>
                </a:cxn>
                <a:cxn ang="0">
                  <a:pos x="34" y="172"/>
                </a:cxn>
                <a:cxn ang="0">
                  <a:pos x="54" y="150"/>
                </a:cxn>
                <a:cxn ang="0">
                  <a:pos x="75" y="128"/>
                </a:cxn>
                <a:cxn ang="0">
                  <a:pos x="93" y="107"/>
                </a:cxn>
                <a:cxn ang="0">
                  <a:pos x="93" y="107"/>
                </a:cxn>
                <a:cxn ang="0">
                  <a:pos x="117" y="81"/>
                </a:cxn>
                <a:cxn ang="0">
                  <a:pos x="139" y="56"/>
                </a:cxn>
                <a:cxn ang="0">
                  <a:pos x="139" y="56"/>
                </a:cxn>
                <a:cxn ang="0">
                  <a:pos x="152" y="40"/>
                </a:cxn>
                <a:cxn ang="0">
                  <a:pos x="159" y="32"/>
                </a:cxn>
                <a:cxn ang="0">
                  <a:pos x="166" y="26"/>
                </a:cxn>
                <a:cxn ang="0">
                  <a:pos x="166" y="26"/>
                </a:cxn>
                <a:cxn ang="0">
                  <a:pos x="177" y="18"/>
                </a:cxn>
                <a:cxn ang="0">
                  <a:pos x="187" y="9"/>
                </a:cxn>
                <a:cxn ang="0">
                  <a:pos x="187" y="9"/>
                </a:cxn>
                <a:cxn ang="0">
                  <a:pos x="189" y="8"/>
                </a:cxn>
                <a:cxn ang="0">
                  <a:pos x="189" y="5"/>
                </a:cxn>
                <a:cxn ang="0">
                  <a:pos x="187" y="2"/>
                </a:cxn>
                <a:cxn ang="0">
                  <a:pos x="183" y="0"/>
                </a:cxn>
                <a:cxn ang="0">
                  <a:pos x="181" y="0"/>
                </a:cxn>
                <a:cxn ang="0">
                  <a:pos x="179" y="1"/>
                </a:cxn>
                <a:cxn ang="0">
                  <a:pos x="179" y="1"/>
                </a:cxn>
              </a:cxnLst>
              <a:rect l="0" t="0" r="r" b="b"/>
              <a:pathLst>
                <a:path w="189" h="210">
                  <a:moveTo>
                    <a:pt x="179" y="1"/>
                  </a:moveTo>
                  <a:lnTo>
                    <a:pt x="179" y="1"/>
                  </a:lnTo>
                  <a:lnTo>
                    <a:pt x="157" y="21"/>
                  </a:lnTo>
                  <a:lnTo>
                    <a:pt x="148" y="3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25" y="55"/>
                  </a:lnTo>
                  <a:lnTo>
                    <a:pt x="111" y="69"/>
                  </a:lnTo>
                  <a:lnTo>
                    <a:pt x="98" y="83"/>
                  </a:lnTo>
                  <a:lnTo>
                    <a:pt x="85" y="98"/>
                  </a:lnTo>
                  <a:lnTo>
                    <a:pt x="85" y="98"/>
                  </a:lnTo>
                  <a:lnTo>
                    <a:pt x="75" y="111"/>
                  </a:lnTo>
                  <a:lnTo>
                    <a:pt x="63" y="123"/>
                  </a:lnTo>
                  <a:lnTo>
                    <a:pt x="40" y="147"/>
                  </a:lnTo>
                  <a:lnTo>
                    <a:pt x="29" y="161"/>
                  </a:lnTo>
                  <a:lnTo>
                    <a:pt x="19" y="174"/>
                  </a:lnTo>
                  <a:lnTo>
                    <a:pt x="8" y="188"/>
                  </a:lnTo>
                  <a:lnTo>
                    <a:pt x="2" y="202"/>
                  </a:lnTo>
                  <a:lnTo>
                    <a:pt x="2" y="202"/>
                  </a:lnTo>
                  <a:lnTo>
                    <a:pt x="0" y="206"/>
                  </a:lnTo>
                  <a:lnTo>
                    <a:pt x="2" y="209"/>
                  </a:lnTo>
                  <a:lnTo>
                    <a:pt x="4" y="210"/>
                  </a:lnTo>
                  <a:lnTo>
                    <a:pt x="8" y="210"/>
                  </a:lnTo>
                  <a:lnTo>
                    <a:pt x="8" y="210"/>
                  </a:lnTo>
                  <a:lnTo>
                    <a:pt x="12" y="210"/>
                  </a:lnTo>
                  <a:lnTo>
                    <a:pt x="15" y="208"/>
                  </a:lnTo>
                  <a:lnTo>
                    <a:pt x="17" y="201"/>
                  </a:lnTo>
                  <a:lnTo>
                    <a:pt x="17" y="201"/>
                  </a:lnTo>
                  <a:lnTo>
                    <a:pt x="17" y="198"/>
                  </a:lnTo>
                  <a:lnTo>
                    <a:pt x="17" y="197"/>
                  </a:lnTo>
                  <a:lnTo>
                    <a:pt x="17" y="197"/>
                  </a:lnTo>
                  <a:lnTo>
                    <a:pt x="25" y="184"/>
                  </a:lnTo>
                  <a:lnTo>
                    <a:pt x="34" y="172"/>
                  </a:lnTo>
                  <a:lnTo>
                    <a:pt x="54" y="150"/>
                  </a:lnTo>
                  <a:lnTo>
                    <a:pt x="75" y="128"/>
                  </a:lnTo>
                  <a:lnTo>
                    <a:pt x="93" y="107"/>
                  </a:lnTo>
                  <a:lnTo>
                    <a:pt x="93" y="107"/>
                  </a:lnTo>
                  <a:lnTo>
                    <a:pt x="117" y="81"/>
                  </a:lnTo>
                  <a:lnTo>
                    <a:pt x="139" y="56"/>
                  </a:lnTo>
                  <a:lnTo>
                    <a:pt x="139" y="56"/>
                  </a:lnTo>
                  <a:lnTo>
                    <a:pt x="152" y="40"/>
                  </a:lnTo>
                  <a:lnTo>
                    <a:pt x="159" y="32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177" y="18"/>
                  </a:lnTo>
                  <a:lnTo>
                    <a:pt x="187" y="9"/>
                  </a:lnTo>
                  <a:lnTo>
                    <a:pt x="187" y="9"/>
                  </a:lnTo>
                  <a:lnTo>
                    <a:pt x="189" y="8"/>
                  </a:lnTo>
                  <a:lnTo>
                    <a:pt x="189" y="5"/>
                  </a:lnTo>
                  <a:lnTo>
                    <a:pt x="187" y="2"/>
                  </a:lnTo>
                  <a:lnTo>
                    <a:pt x="183" y="0"/>
                  </a:lnTo>
                  <a:lnTo>
                    <a:pt x="181" y="0"/>
                  </a:lnTo>
                  <a:lnTo>
                    <a:pt x="179" y="1"/>
                  </a:lnTo>
                  <a:lnTo>
                    <a:pt x="17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68" name="Freeform 412"/>
            <p:cNvSpPr/>
            <p:nvPr/>
          </p:nvSpPr>
          <p:spPr bwMode="auto">
            <a:xfrm>
              <a:off x="6499226" y="1565275"/>
              <a:ext cx="44450" cy="63500"/>
            </a:xfrm>
            <a:custGeom>
              <a:avLst/>
              <a:gdLst/>
              <a:ahLst/>
              <a:cxnLst>
                <a:cxn ang="0">
                  <a:pos x="102" y="4"/>
                </a:cxn>
                <a:cxn ang="0">
                  <a:pos x="102" y="4"/>
                </a:cxn>
                <a:cxn ang="0">
                  <a:pos x="99" y="12"/>
                </a:cxn>
                <a:cxn ang="0">
                  <a:pos x="95" y="21"/>
                </a:cxn>
                <a:cxn ang="0">
                  <a:pos x="83" y="37"/>
                </a:cxn>
                <a:cxn ang="0">
                  <a:pos x="70" y="51"/>
                </a:cxn>
                <a:cxn ang="0">
                  <a:pos x="58" y="64"/>
                </a:cxn>
                <a:cxn ang="0">
                  <a:pos x="58" y="64"/>
                </a:cxn>
                <a:cxn ang="0">
                  <a:pos x="52" y="72"/>
                </a:cxn>
                <a:cxn ang="0">
                  <a:pos x="47" y="81"/>
                </a:cxn>
                <a:cxn ang="0">
                  <a:pos x="36" y="100"/>
                </a:cxn>
                <a:cxn ang="0">
                  <a:pos x="36" y="100"/>
                </a:cxn>
                <a:cxn ang="0">
                  <a:pos x="19" y="126"/>
                </a:cxn>
                <a:cxn ang="0">
                  <a:pos x="1" y="151"/>
                </a:cxn>
                <a:cxn ang="0">
                  <a:pos x="1" y="151"/>
                </a:cxn>
                <a:cxn ang="0">
                  <a:pos x="0" y="152"/>
                </a:cxn>
                <a:cxn ang="0">
                  <a:pos x="0" y="155"/>
                </a:cxn>
                <a:cxn ang="0">
                  <a:pos x="1" y="158"/>
                </a:cxn>
                <a:cxn ang="0">
                  <a:pos x="4" y="160"/>
                </a:cxn>
                <a:cxn ang="0">
                  <a:pos x="5" y="160"/>
                </a:cxn>
                <a:cxn ang="0">
                  <a:pos x="7" y="160"/>
                </a:cxn>
                <a:cxn ang="0">
                  <a:pos x="9" y="158"/>
                </a:cxn>
                <a:cxn ang="0">
                  <a:pos x="9" y="158"/>
                </a:cxn>
                <a:cxn ang="0">
                  <a:pos x="24" y="135"/>
                </a:cxn>
                <a:cxn ang="0">
                  <a:pos x="39" y="111"/>
                </a:cxn>
                <a:cxn ang="0">
                  <a:pos x="55" y="88"/>
                </a:cxn>
                <a:cxn ang="0">
                  <a:pos x="62" y="77"/>
                </a:cxn>
                <a:cxn ang="0">
                  <a:pos x="72" y="67"/>
                </a:cxn>
                <a:cxn ang="0">
                  <a:pos x="72" y="67"/>
                </a:cxn>
                <a:cxn ang="0">
                  <a:pos x="83" y="54"/>
                </a:cxn>
                <a:cxn ang="0">
                  <a:pos x="95" y="39"/>
                </a:cxn>
                <a:cxn ang="0">
                  <a:pos x="106" y="24"/>
                </a:cxn>
                <a:cxn ang="0">
                  <a:pos x="110" y="16"/>
                </a:cxn>
                <a:cxn ang="0">
                  <a:pos x="113" y="7"/>
                </a:cxn>
                <a:cxn ang="0">
                  <a:pos x="113" y="7"/>
                </a:cxn>
                <a:cxn ang="0">
                  <a:pos x="113" y="5"/>
                </a:cxn>
                <a:cxn ang="0">
                  <a:pos x="112" y="3"/>
                </a:cxn>
                <a:cxn ang="0">
                  <a:pos x="110" y="0"/>
                </a:cxn>
                <a:cxn ang="0">
                  <a:pos x="106" y="0"/>
                </a:cxn>
                <a:cxn ang="0">
                  <a:pos x="103" y="2"/>
                </a:cxn>
                <a:cxn ang="0">
                  <a:pos x="102" y="4"/>
                </a:cxn>
                <a:cxn ang="0">
                  <a:pos x="102" y="4"/>
                </a:cxn>
              </a:cxnLst>
              <a:rect l="0" t="0" r="r" b="b"/>
              <a:pathLst>
                <a:path w="113" h="160">
                  <a:moveTo>
                    <a:pt x="102" y="4"/>
                  </a:moveTo>
                  <a:lnTo>
                    <a:pt x="102" y="4"/>
                  </a:lnTo>
                  <a:lnTo>
                    <a:pt x="99" y="12"/>
                  </a:lnTo>
                  <a:lnTo>
                    <a:pt x="95" y="21"/>
                  </a:lnTo>
                  <a:lnTo>
                    <a:pt x="83" y="37"/>
                  </a:lnTo>
                  <a:lnTo>
                    <a:pt x="70" y="51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52" y="72"/>
                  </a:lnTo>
                  <a:lnTo>
                    <a:pt x="47" y="81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19" y="126"/>
                  </a:lnTo>
                  <a:lnTo>
                    <a:pt x="1" y="151"/>
                  </a:lnTo>
                  <a:lnTo>
                    <a:pt x="1" y="151"/>
                  </a:lnTo>
                  <a:lnTo>
                    <a:pt x="0" y="152"/>
                  </a:lnTo>
                  <a:lnTo>
                    <a:pt x="0" y="155"/>
                  </a:lnTo>
                  <a:lnTo>
                    <a:pt x="1" y="158"/>
                  </a:lnTo>
                  <a:lnTo>
                    <a:pt x="4" y="160"/>
                  </a:lnTo>
                  <a:lnTo>
                    <a:pt x="5" y="160"/>
                  </a:lnTo>
                  <a:lnTo>
                    <a:pt x="7" y="160"/>
                  </a:lnTo>
                  <a:lnTo>
                    <a:pt x="9" y="158"/>
                  </a:lnTo>
                  <a:lnTo>
                    <a:pt x="9" y="158"/>
                  </a:lnTo>
                  <a:lnTo>
                    <a:pt x="24" y="135"/>
                  </a:lnTo>
                  <a:lnTo>
                    <a:pt x="39" y="111"/>
                  </a:lnTo>
                  <a:lnTo>
                    <a:pt x="55" y="88"/>
                  </a:lnTo>
                  <a:lnTo>
                    <a:pt x="62" y="77"/>
                  </a:lnTo>
                  <a:lnTo>
                    <a:pt x="72" y="67"/>
                  </a:lnTo>
                  <a:lnTo>
                    <a:pt x="72" y="67"/>
                  </a:lnTo>
                  <a:lnTo>
                    <a:pt x="83" y="54"/>
                  </a:lnTo>
                  <a:lnTo>
                    <a:pt x="95" y="39"/>
                  </a:lnTo>
                  <a:lnTo>
                    <a:pt x="106" y="24"/>
                  </a:lnTo>
                  <a:lnTo>
                    <a:pt x="110" y="16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3" y="5"/>
                  </a:lnTo>
                  <a:lnTo>
                    <a:pt x="112" y="3"/>
                  </a:lnTo>
                  <a:lnTo>
                    <a:pt x="110" y="0"/>
                  </a:lnTo>
                  <a:lnTo>
                    <a:pt x="106" y="0"/>
                  </a:lnTo>
                  <a:lnTo>
                    <a:pt x="103" y="2"/>
                  </a:lnTo>
                  <a:lnTo>
                    <a:pt x="102" y="4"/>
                  </a:lnTo>
                  <a:lnTo>
                    <a:pt x="10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69" name="Freeform 413"/>
            <p:cNvSpPr/>
            <p:nvPr/>
          </p:nvSpPr>
          <p:spPr bwMode="auto">
            <a:xfrm>
              <a:off x="6569076" y="1401763"/>
              <a:ext cx="100013" cy="104775"/>
            </a:xfrm>
            <a:custGeom>
              <a:avLst/>
              <a:gdLst/>
              <a:ahLst/>
              <a:cxnLst>
                <a:cxn ang="0">
                  <a:pos x="242" y="2"/>
                </a:cxn>
                <a:cxn ang="0">
                  <a:pos x="242" y="2"/>
                </a:cxn>
                <a:cxn ang="0">
                  <a:pos x="207" y="30"/>
                </a:cxn>
                <a:cxn ang="0">
                  <a:pos x="172" y="59"/>
                </a:cxn>
                <a:cxn ang="0">
                  <a:pos x="138" y="89"/>
                </a:cxn>
                <a:cxn ang="0">
                  <a:pos x="105" y="122"/>
                </a:cxn>
                <a:cxn ang="0">
                  <a:pos x="105" y="122"/>
                </a:cxn>
                <a:cxn ang="0">
                  <a:pos x="89" y="136"/>
                </a:cxn>
                <a:cxn ang="0">
                  <a:pos x="73" y="152"/>
                </a:cxn>
                <a:cxn ang="0">
                  <a:pos x="58" y="166"/>
                </a:cxn>
                <a:cxn ang="0">
                  <a:pos x="43" y="181"/>
                </a:cxn>
                <a:cxn ang="0">
                  <a:pos x="43" y="181"/>
                </a:cxn>
                <a:cxn ang="0">
                  <a:pos x="37" y="190"/>
                </a:cxn>
                <a:cxn ang="0">
                  <a:pos x="30" y="198"/>
                </a:cxn>
                <a:cxn ang="0">
                  <a:pos x="20" y="216"/>
                </a:cxn>
                <a:cxn ang="0">
                  <a:pos x="2" y="255"/>
                </a:cxn>
                <a:cxn ang="0">
                  <a:pos x="2" y="255"/>
                </a:cxn>
                <a:cxn ang="0">
                  <a:pos x="0" y="258"/>
                </a:cxn>
                <a:cxn ang="0">
                  <a:pos x="0" y="259"/>
                </a:cxn>
                <a:cxn ang="0">
                  <a:pos x="3" y="263"/>
                </a:cxn>
                <a:cxn ang="0">
                  <a:pos x="7" y="263"/>
                </a:cxn>
                <a:cxn ang="0">
                  <a:pos x="9" y="263"/>
                </a:cxn>
                <a:cxn ang="0">
                  <a:pos x="11" y="261"/>
                </a:cxn>
                <a:cxn ang="0">
                  <a:pos x="11" y="261"/>
                </a:cxn>
                <a:cxn ang="0">
                  <a:pos x="29" y="224"/>
                </a:cxn>
                <a:cxn ang="0">
                  <a:pos x="39" y="206"/>
                </a:cxn>
                <a:cxn ang="0">
                  <a:pos x="51" y="189"/>
                </a:cxn>
                <a:cxn ang="0">
                  <a:pos x="51" y="189"/>
                </a:cxn>
                <a:cxn ang="0">
                  <a:pos x="66" y="174"/>
                </a:cxn>
                <a:cxn ang="0">
                  <a:pos x="81" y="159"/>
                </a:cxn>
                <a:cxn ang="0">
                  <a:pos x="97" y="145"/>
                </a:cxn>
                <a:cxn ang="0">
                  <a:pos x="113" y="130"/>
                </a:cxn>
                <a:cxn ang="0">
                  <a:pos x="113" y="130"/>
                </a:cxn>
                <a:cxn ang="0">
                  <a:pos x="144" y="98"/>
                </a:cxn>
                <a:cxn ang="0">
                  <a:pos x="178" y="68"/>
                </a:cxn>
                <a:cxn ang="0">
                  <a:pos x="213" y="40"/>
                </a:cxn>
                <a:cxn ang="0">
                  <a:pos x="249" y="12"/>
                </a:cxn>
                <a:cxn ang="0">
                  <a:pos x="249" y="12"/>
                </a:cxn>
                <a:cxn ang="0">
                  <a:pos x="250" y="9"/>
                </a:cxn>
                <a:cxn ang="0">
                  <a:pos x="251" y="8"/>
                </a:cxn>
                <a:cxn ang="0">
                  <a:pos x="250" y="3"/>
                </a:cxn>
                <a:cxn ang="0">
                  <a:pos x="249" y="2"/>
                </a:cxn>
                <a:cxn ang="0">
                  <a:pos x="247" y="2"/>
                </a:cxn>
                <a:cxn ang="0">
                  <a:pos x="245" y="0"/>
                </a:cxn>
                <a:cxn ang="0">
                  <a:pos x="242" y="2"/>
                </a:cxn>
                <a:cxn ang="0">
                  <a:pos x="242" y="2"/>
                </a:cxn>
              </a:cxnLst>
              <a:rect l="0" t="0" r="r" b="b"/>
              <a:pathLst>
                <a:path w="251" h="263">
                  <a:moveTo>
                    <a:pt x="242" y="2"/>
                  </a:moveTo>
                  <a:lnTo>
                    <a:pt x="242" y="2"/>
                  </a:lnTo>
                  <a:lnTo>
                    <a:pt x="207" y="30"/>
                  </a:lnTo>
                  <a:lnTo>
                    <a:pt x="172" y="59"/>
                  </a:lnTo>
                  <a:lnTo>
                    <a:pt x="138" y="89"/>
                  </a:lnTo>
                  <a:lnTo>
                    <a:pt x="105" y="122"/>
                  </a:lnTo>
                  <a:lnTo>
                    <a:pt x="105" y="122"/>
                  </a:lnTo>
                  <a:lnTo>
                    <a:pt x="89" y="136"/>
                  </a:lnTo>
                  <a:lnTo>
                    <a:pt x="73" y="152"/>
                  </a:lnTo>
                  <a:lnTo>
                    <a:pt x="58" y="166"/>
                  </a:lnTo>
                  <a:lnTo>
                    <a:pt x="43" y="181"/>
                  </a:lnTo>
                  <a:lnTo>
                    <a:pt x="43" y="181"/>
                  </a:lnTo>
                  <a:lnTo>
                    <a:pt x="37" y="190"/>
                  </a:lnTo>
                  <a:lnTo>
                    <a:pt x="30" y="198"/>
                  </a:lnTo>
                  <a:lnTo>
                    <a:pt x="20" y="216"/>
                  </a:lnTo>
                  <a:lnTo>
                    <a:pt x="2" y="255"/>
                  </a:lnTo>
                  <a:lnTo>
                    <a:pt x="2" y="255"/>
                  </a:lnTo>
                  <a:lnTo>
                    <a:pt x="0" y="258"/>
                  </a:lnTo>
                  <a:lnTo>
                    <a:pt x="0" y="259"/>
                  </a:lnTo>
                  <a:lnTo>
                    <a:pt x="3" y="263"/>
                  </a:lnTo>
                  <a:lnTo>
                    <a:pt x="7" y="263"/>
                  </a:lnTo>
                  <a:lnTo>
                    <a:pt x="9" y="263"/>
                  </a:lnTo>
                  <a:lnTo>
                    <a:pt x="11" y="261"/>
                  </a:lnTo>
                  <a:lnTo>
                    <a:pt x="11" y="261"/>
                  </a:lnTo>
                  <a:lnTo>
                    <a:pt x="29" y="224"/>
                  </a:lnTo>
                  <a:lnTo>
                    <a:pt x="39" y="206"/>
                  </a:lnTo>
                  <a:lnTo>
                    <a:pt x="51" y="189"/>
                  </a:lnTo>
                  <a:lnTo>
                    <a:pt x="51" y="189"/>
                  </a:lnTo>
                  <a:lnTo>
                    <a:pt x="66" y="174"/>
                  </a:lnTo>
                  <a:lnTo>
                    <a:pt x="81" y="159"/>
                  </a:lnTo>
                  <a:lnTo>
                    <a:pt x="97" y="145"/>
                  </a:lnTo>
                  <a:lnTo>
                    <a:pt x="113" y="130"/>
                  </a:lnTo>
                  <a:lnTo>
                    <a:pt x="113" y="130"/>
                  </a:lnTo>
                  <a:lnTo>
                    <a:pt x="144" y="98"/>
                  </a:lnTo>
                  <a:lnTo>
                    <a:pt x="178" y="68"/>
                  </a:lnTo>
                  <a:lnTo>
                    <a:pt x="213" y="40"/>
                  </a:lnTo>
                  <a:lnTo>
                    <a:pt x="249" y="12"/>
                  </a:lnTo>
                  <a:lnTo>
                    <a:pt x="249" y="12"/>
                  </a:lnTo>
                  <a:lnTo>
                    <a:pt x="250" y="9"/>
                  </a:lnTo>
                  <a:lnTo>
                    <a:pt x="251" y="8"/>
                  </a:lnTo>
                  <a:lnTo>
                    <a:pt x="250" y="3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5" y="0"/>
                  </a:lnTo>
                  <a:lnTo>
                    <a:pt x="242" y="2"/>
                  </a:lnTo>
                  <a:lnTo>
                    <a:pt x="24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70" name="Freeform 414"/>
            <p:cNvSpPr/>
            <p:nvPr/>
          </p:nvSpPr>
          <p:spPr bwMode="auto">
            <a:xfrm>
              <a:off x="6553201" y="1406525"/>
              <a:ext cx="206375" cy="217488"/>
            </a:xfrm>
            <a:custGeom>
              <a:avLst/>
              <a:gdLst/>
              <a:ahLst/>
              <a:cxnLst>
                <a:cxn ang="0">
                  <a:pos x="511" y="1"/>
                </a:cxn>
                <a:cxn ang="0">
                  <a:pos x="497" y="8"/>
                </a:cxn>
                <a:cxn ang="0">
                  <a:pos x="484" y="18"/>
                </a:cxn>
                <a:cxn ang="0">
                  <a:pos x="460" y="42"/>
                </a:cxn>
                <a:cxn ang="0">
                  <a:pos x="442" y="56"/>
                </a:cxn>
                <a:cxn ang="0">
                  <a:pos x="408" y="86"/>
                </a:cxn>
                <a:cxn ang="0">
                  <a:pos x="391" y="103"/>
                </a:cxn>
                <a:cxn ang="0">
                  <a:pos x="358" y="143"/>
                </a:cxn>
                <a:cxn ang="0">
                  <a:pos x="327" y="183"/>
                </a:cxn>
                <a:cxn ang="0">
                  <a:pos x="292" y="222"/>
                </a:cxn>
                <a:cxn ang="0">
                  <a:pos x="254" y="262"/>
                </a:cxn>
                <a:cxn ang="0">
                  <a:pos x="191" y="334"/>
                </a:cxn>
                <a:cxn ang="0">
                  <a:pos x="131" y="408"/>
                </a:cxn>
                <a:cxn ang="0">
                  <a:pos x="114" y="430"/>
                </a:cxn>
                <a:cxn ang="0">
                  <a:pos x="76" y="472"/>
                </a:cxn>
                <a:cxn ang="0">
                  <a:pos x="55" y="489"/>
                </a:cxn>
                <a:cxn ang="0">
                  <a:pos x="48" y="494"/>
                </a:cxn>
                <a:cxn ang="0">
                  <a:pos x="29" y="515"/>
                </a:cxn>
                <a:cxn ang="0">
                  <a:pos x="9" y="534"/>
                </a:cxn>
                <a:cxn ang="0">
                  <a:pos x="3" y="538"/>
                </a:cxn>
                <a:cxn ang="0">
                  <a:pos x="0" y="540"/>
                </a:cxn>
                <a:cxn ang="0">
                  <a:pos x="1" y="547"/>
                </a:cxn>
                <a:cxn ang="0">
                  <a:pos x="16" y="548"/>
                </a:cxn>
                <a:cxn ang="0">
                  <a:pos x="20" y="548"/>
                </a:cxn>
                <a:cxn ang="0">
                  <a:pos x="22" y="541"/>
                </a:cxn>
                <a:cxn ang="0">
                  <a:pos x="21" y="539"/>
                </a:cxn>
                <a:cxn ang="0">
                  <a:pos x="37" y="521"/>
                </a:cxn>
                <a:cxn ang="0">
                  <a:pos x="54" y="504"/>
                </a:cxn>
                <a:cxn ang="0">
                  <a:pos x="71" y="490"/>
                </a:cxn>
                <a:cxn ang="0">
                  <a:pos x="114" y="447"/>
                </a:cxn>
                <a:cxn ang="0">
                  <a:pos x="129" y="429"/>
                </a:cxn>
                <a:cxn ang="0">
                  <a:pos x="156" y="391"/>
                </a:cxn>
                <a:cxn ang="0">
                  <a:pos x="170" y="373"/>
                </a:cxn>
                <a:cxn ang="0">
                  <a:pos x="221" y="313"/>
                </a:cxn>
                <a:cxn ang="0">
                  <a:pos x="239" y="293"/>
                </a:cxn>
                <a:cxn ang="0">
                  <a:pos x="307" y="220"/>
                </a:cxn>
                <a:cxn ang="0">
                  <a:pos x="373" y="144"/>
                </a:cxn>
                <a:cxn ang="0">
                  <a:pos x="387" y="126"/>
                </a:cxn>
                <a:cxn ang="0">
                  <a:pos x="420" y="90"/>
                </a:cxn>
                <a:cxn ang="0">
                  <a:pos x="437" y="75"/>
                </a:cxn>
                <a:cxn ang="0">
                  <a:pos x="481" y="39"/>
                </a:cxn>
                <a:cxn ang="0">
                  <a:pos x="489" y="33"/>
                </a:cxn>
                <a:cxn ang="0">
                  <a:pos x="505" y="17"/>
                </a:cxn>
                <a:cxn ang="0">
                  <a:pos x="514" y="12"/>
                </a:cxn>
                <a:cxn ang="0">
                  <a:pos x="517" y="11"/>
                </a:cxn>
                <a:cxn ang="0">
                  <a:pos x="518" y="5"/>
                </a:cxn>
                <a:cxn ang="0">
                  <a:pos x="514" y="0"/>
                </a:cxn>
                <a:cxn ang="0">
                  <a:pos x="511" y="1"/>
                </a:cxn>
              </a:cxnLst>
              <a:rect l="0" t="0" r="r" b="b"/>
              <a:pathLst>
                <a:path w="518" h="548">
                  <a:moveTo>
                    <a:pt x="511" y="1"/>
                  </a:moveTo>
                  <a:lnTo>
                    <a:pt x="511" y="1"/>
                  </a:lnTo>
                  <a:lnTo>
                    <a:pt x="504" y="4"/>
                  </a:lnTo>
                  <a:lnTo>
                    <a:pt x="497" y="8"/>
                  </a:lnTo>
                  <a:lnTo>
                    <a:pt x="491" y="12"/>
                  </a:lnTo>
                  <a:lnTo>
                    <a:pt x="484" y="18"/>
                  </a:lnTo>
                  <a:lnTo>
                    <a:pt x="472" y="30"/>
                  </a:lnTo>
                  <a:lnTo>
                    <a:pt x="460" y="42"/>
                  </a:lnTo>
                  <a:lnTo>
                    <a:pt x="460" y="42"/>
                  </a:lnTo>
                  <a:lnTo>
                    <a:pt x="442" y="56"/>
                  </a:lnTo>
                  <a:lnTo>
                    <a:pt x="425" y="71"/>
                  </a:lnTo>
                  <a:lnTo>
                    <a:pt x="408" y="86"/>
                  </a:lnTo>
                  <a:lnTo>
                    <a:pt x="391" y="103"/>
                  </a:lnTo>
                  <a:lnTo>
                    <a:pt x="391" y="103"/>
                  </a:lnTo>
                  <a:lnTo>
                    <a:pt x="374" y="123"/>
                  </a:lnTo>
                  <a:lnTo>
                    <a:pt x="358" y="143"/>
                  </a:lnTo>
                  <a:lnTo>
                    <a:pt x="327" y="183"/>
                  </a:lnTo>
                  <a:lnTo>
                    <a:pt x="327" y="183"/>
                  </a:lnTo>
                  <a:lnTo>
                    <a:pt x="310" y="203"/>
                  </a:lnTo>
                  <a:lnTo>
                    <a:pt x="292" y="222"/>
                  </a:lnTo>
                  <a:lnTo>
                    <a:pt x="254" y="262"/>
                  </a:lnTo>
                  <a:lnTo>
                    <a:pt x="254" y="262"/>
                  </a:lnTo>
                  <a:lnTo>
                    <a:pt x="221" y="297"/>
                  </a:lnTo>
                  <a:lnTo>
                    <a:pt x="191" y="334"/>
                  </a:lnTo>
                  <a:lnTo>
                    <a:pt x="161" y="370"/>
                  </a:lnTo>
                  <a:lnTo>
                    <a:pt x="131" y="408"/>
                  </a:lnTo>
                  <a:lnTo>
                    <a:pt x="131" y="408"/>
                  </a:lnTo>
                  <a:lnTo>
                    <a:pt x="114" y="430"/>
                  </a:lnTo>
                  <a:lnTo>
                    <a:pt x="95" y="451"/>
                  </a:lnTo>
                  <a:lnTo>
                    <a:pt x="76" y="472"/>
                  </a:lnTo>
                  <a:lnTo>
                    <a:pt x="65" y="481"/>
                  </a:lnTo>
                  <a:lnTo>
                    <a:pt x="55" y="489"/>
                  </a:lnTo>
                  <a:lnTo>
                    <a:pt x="55" y="489"/>
                  </a:lnTo>
                  <a:lnTo>
                    <a:pt x="48" y="494"/>
                  </a:lnTo>
                  <a:lnTo>
                    <a:pt x="42" y="501"/>
                  </a:lnTo>
                  <a:lnTo>
                    <a:pt x="29" y="515"/>
                  </a:lnTo>
                  <a:lnTo>
                    <a:pt x="17" y="528"/>
                  </a:lnTo>
                  <a:lnTo>
                    <a:pt x="9" y="534"/>
                  </a:lnTo>
                  <a:lnTo>
                    <a:pt x="3" y="538"/>
                  </a:lnTo>
                  <a:lnTo>
                    <a:pt x="3" y="538"/>
                  </a:lnTo>
                  <a:lnTo>
                    <a:pt x="0" y="539"/>
                  </a:lnTo>
                  <a:lnTo>
                    <a:pt x="0" y="540"/>
                  </a:lnTo>
                  <a:lnTo>
                    <a:pt x="0" y="544"/>
                  </a:lnTo>
                  <a:lnTo>
                    <a:pt x="1" y="547"/>
                  </a:lnTo>
                  <a:lnTo>
                    <a:pt x="5" y="548"/>
                  </a:lnTo>
                  <a:lnTo>
                    <a:pt x="16" y="548"/>
                  </a:lnTo>
                  <a:lnTo>
                    <a:pt x="16" y="548"/>
                  </a:lnTo>
                  <a:lnTo>
                    <a:pt x="20" y="548"/>
                  </a:lnTo>
                  <a:lnTo>
                    <a:pt x="21" y="545"/>
                  </a:lnTo>
                  <a:lnTo>
                    <a:pt x="22" y="541"/>
                  </a:lnTo>
                  <a:lnTo>
                    <a:pt x="21" y="539"/>
                  </a:lnTo>
                  <a:lnTo>
                    <a:pt x="21" y="539"/>
                  </a:lnTo>
                  <a:lnTo>
                    <a:pt x="29" y="530"/>
                  </a:lnTo>
                  <a:lnTo>
                    <a:pt x="37" y="521"/>
                  </a:lnTo>
                  <a:lnTo>
                    <a:pt x="44" y="511"/>
                  </a:lnTo>
                  <a:lnTo>
                    <a:pt x="54" y="504"/>
                  </a:lnTo>
                  <a:lnTo>
                    <a:pt x="54" y="504"/>
                  </a:lnTo>
                  <a:lnTo>
                    <a:pt x="71" y="490"/>
                  </a:lnTo>
                  <a:lnTo>
                    <a:pt x="86" y="477"/>
                  </a:lnTo>
                  <a:lnTo>
                    <a:pt x="114" y="447"/>
                  </a:lnTo>
                  <a:lnTo>
                    <a:pt x="114" y="447"/>
                  </a:lnTo>
                  <a:lnTo>
                    <a:pt x="129" y="429"/>
                  </a:lnTo>
                  <a:lnTo>
                    <a:pt x="143" y="411"/>
                  </a:lnTo>
                  <a:lnTo>
                    <a:pt x="156" y="391"/>
                  </a:lnTo>
                  <a:lnTo>
                    <a:pt x="170" y="373"/>
                  </a:lnTo>
                  <a:lnTo>
                    <a:pt x="170" y="373"/>
                  </a:lnTo>
                  <a:lnTo>
                    <a:pt x="204" y="332"/>
                  </a:lnTo>
                  <a:lnTo>
                    <a:pt x="221" y="313"/>
                  </a:lnTo>
                  <a:lnTo>
                    <a:pt x="239" y="293"/>
                  </a:lnTo>
                  <a:lnTo>
                    <a:pt x="239" y="293"/>
                  </a:lnTo>
                  <a:lnTo>
                    <a:pt x="275" y="258"/>
                  </a:lnTo>
                  <a:lnTo>
                    <a:pt x="307" y="220"/>
                  </a:lnTo>
                  <a:lnTo>
                    <a:pt x="341" y="182"/>
                  </a:lnTo>
                  <a:lnTo>
                    <a:pt x="373" y="144"/>
                  </a:lnTo>
                  <a:lnTo>
                    <a:pt x="373" y="144"/>
                  </a:lnTo>
                  <a:lnTo>
                    <a:pt x="387" y="126"/>
                  </a:lnTo>
                  <a:lnTo>
                    <a:pt x="403" y="107"/>
                  </a:lnTo>
                  <a:lnTo>
                    <a:pt x="420" y="90"/>
                  </a:lnTo>
                  <a:lnTo>
                    <a:pt x="437" y="75"/>
                  </a:lnTo>
                  <a:lnTo>
                    <a:pt x="437" y="75"/>
                  </a:lnTo>
                  <a:lnTo>
                    <a:pt x="459" y="56"/>
                  </a:lnTo>
                  <a:lnTo>
                    <a:pt x="481" y="39"/>
                  </a:lnTo>
                  <a:lnTo>
                    <a:pt x="481" y="39"/>
                  </a:lnTo>
                  <a:lnTo>
                    <a:pt x="489" y="33"/>
                  </a:lnTo>
                  <a:lnTo>
                    <a:pt x="497" y="24"/>
                  </a:lnTo>
                  <a:lnTo>
                    <a:pt x="505" y="17"/>
                  </a:lnTo>
                  <a:lnTo>
                    <a:pt x="509" y="13"/>
                  </a:lnTo>
                  <a:lnTo>
                    <a:pt x="514" y="12"/>
                  </a:lnTo>
                  <a:lnTo>
                    <a:pt x="514" y="12"/>
                  </a:lnTo>
                  <a:lnTo>
                    <a:pt x="517" y="11"/>
                  </a:lnTo>
                  <a:lnTo>
                    <a:pt x="518" y="9"/>
                  </a:lnTo>
                  <a:lnTo>
                    <a:pt x="518" y="5"/>
                  </a:lnTo>
                  <a:lnTo>
                    <a:pt x="515" y="1"/>
                  </a:lnTo>
                  <a:lnTo>
                    <a:pt x="514" y="0"/>
                  </a:lnTo>
                  <a:lnTo>
                    <a:pt x="511" y="1"/>
                  </a:lnTo>
                  <a:lnTo>
                    <a:pt x="511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71" name="Freeform 415"/>
            <p:cNvSpPr/>
            <p:nvPr/>
          </p:nvSpPr>
          <p:spPr bwMode="auto">
            <a:xfrm>
              <a:off x="6648451" y="1455738"/>
              <a:ext cx="138113" cy="166688"/>
            </a:xfrm>
            <a:custGeom>
              <a:avLst/>
              <a:gdLst/>
              <a:ahLst/>
              <a:cxnLst>
                <a:cxn ang="0">
                  <a:pos x="338" y="4"/>
                </a:cxn>
                <a:cxn ang="0">
                  <a:pos x="338" y="4"/>
                </a:cxn>
                <a:cxn ang="0">
                  <a:pos x="329" y="18"/>
                </a:cxn>
                <a:cxn ang="0">
                  <a:pos x="318" y="31"/>
                </a:cxn>
                <a:cxn ang="0">
                  <a:pos x="297" y="57"/>
                </a:cxn>
                <a:cxn ang="0">
                  <a:pos x="274" y="83"/>
                </a:cxn>
                <a:cxn ang="0">
                  <a:pos x="252" y="108"/>
                </a:cxn>
                <a:cxn ang="0">
                  <a:pos x="252" y="108"/>
                </a:cxn>
                <a:cxn ang="0">
                  <a:pos x="206" y="162"/>
                </a:cxn>
                <a:cxn ang="0">
                  <a:pos x="160" y="217"/>
                </a:cxn>
                <a:cxn ang="0">
                  <a:pos x="160" y="217"/>
                </a:cxn>
                <a:cxn ang="0">
                  <a:pos x="70" y="329"/>
                </a:cxn>
                <a:cxn ang="0">
                  <a:pos x="70" y="329"/>
                </a:cxn>
                <a:cxn ang="0">
                  <a:pos x="61" y="338"/>
                </a:cxn>
                <a:cxn ang="0">
                  <a:pos x="50" y="349"/>
                </a:cxn>
                <a:cxn ang="0">
                  <a:pos x="40" y="359"/>
                </a:cxn>
                <a:cxn ang="0">
                  <a:pos x="37" y="364"/>
                </a:cxn>
                <a:cxn ang="0">
                  <a:pos x="34" y="370"/>
                </a:cxn>
                <a:cxn ang="0">
                  <a:pos x="34" y="370"/>
                </a:cxn>
                <a:cxn ang="0">
                  <a:pos x="33" y="375"/>
                </a:cxn>
                <a:cxn ang="0">
                  <a:pos x="29" y="380"/>
                </a:cxn>
                <a:cxn ang="0">
                  <a:pos x="21" y="389"/>
                </a:cxn>
                <a:cxn ang="0">
                  <a:pos x="11" y="398"/>
                </a:cxn>
                <a:cxn ang="0">
                  <a:pos x="2" y="408"/>
                </a:cxn>
                <a:cxn ang="0">
                  <a:pos x="2" y="408"/>
                </a:cxn>
                <a:cxn ang="0">
                  <a:pos x="0" y="409"/>
                </a:cxn>
                <a:cxn ang="0">
                  <a:pos x="0" y="412"/>
                </a:cxn>
                <a:cxn ang="0">
                  <a:pos x="0" y="413"/>
                </a:cxn>
                <a:cxn ang="0">
                  <a:pos x="2" y="414"/>
                </a:cxn>
                <a:cxn ang="0">
                  <a:pos x="6" y="417"/>
                </a:cxn>
                <a:cxn ang="0">
                  <a:pos x="7" y="417"/>
                </a:cxn>
                <a:cxn ang="0">
                  <a:pos x="10" y="415"/>
                </a:cxn>
                <a:cxn ang="0">
                  <a:pos x="10" y="415"/>
                </a:cxn>
                <a:cxn ang="0">
                  <a:pos x="24" y="402"/>
                </a:cxn>
                <a:cxn ang="0">
                  <a:pos x="38" y="391"/>
                </a:cxn>
                <a:cxn ang="0">
                  <a:pos x="38" y="391"/>
                </a:cxn>
                <a:cxn ang="0">
                  <a:pos x="40" y="388"/>
                </a:cxn>
                <a:cxn ang="0">
                  <a:pos x="42" y="385"/>
                </a:cxn>
                <a:cxn ang="0">
                  <a:pos x="45" y="379"/>
                </a:cxn>
                <a:cxn ang="0">
                  <a:pos x="45" y="379"/>
                </a:cxn>
                <a:cxn ang="0">
                  <a:pos x="49" y="371"/>
                </a:cxn>
                <a:cxn ang="0">
                  <a:pos x="54" y="364"/>
                </a:cxn>
                <a:cxn ang="0">
                  <a:pos x="64" y="353"/>
                </a:cxn>
                <a:cxn ang="0">
                  <a:pos x="64" y="353"/>
                </a:cxn>
                <a:cxn ang="0">
                  <a:pos x="89" y="323"/>
                </a:cxn>
                <a:cxn ang="0">
                  <a:pos x="113" y="293"/>
                </a:cxn>
                <a:cxn ang="0">
                  <a:pos x="161" y="232"/>
                </a:cxn>
                <a:cxn ang="0">
                  <a:pos x="161" y="232"/>
                </a:cxn>
                <a:cxn ang="0">
                  <a:pos x="210" y="175"/>
                </a:cxn>
                <a:cxn ang="0">
                  <a:pos x="259" y="117"/>
                </a:cxn>
                <a:cxn ang="0">
                  <a:pos x="259" y="117"/>
                </a:cxn>
                <a:cxn ang="0">
                  <a:pos x="306" y="65"/>
                </a:cxn>
                <a:cxn ang="0">
                  <a:pos x="329" y="38"/>
                </a:cxn>
                <a:cxn ang="0">
                  <a:pos x="338" y="23"/>
                </a:cxn>
                <a:cxn ang="0">
                  <a:pos x="347" y="9"/>
                </a:cxn>
                <a:cxn ang="0">
                  <a:pos x="347" y="9"/>
                </a:cxn>
                <a:cxn ang="0">
                  <a:pos x="348" y="6"/>
                </a:cxn>
                <a:cxn ang="0">
                  <a:pos x="348" y="4"/>
                </a:cxn>
                <a:cxn ang="0">
                  <a:pos x="346" y="1"/>
                </a:cxn>
                <a:cxn ang="0">
                  <a:pos x="342" y="0"/>
                </a:cxn>
                <a:cxn ang="0">
                  <a:pos x="339" y="1"/>
                </a:cxn>
                <a:cxn ang="0">
                  <a:pos x="338" y="4"/>
                </a:cxn>
                <a:cxn ang="0">
                  <a:pos x="338" y="4"/>
                </a:cxn>
              </a:cxnLst>
              <a:rect l="0" t="0" r="r" b="b"/>
              <a:pathLst>
                <a:path w="348" h="417">
                  <a:moveTo>
                    <a:pt x="338" y="4"/>
                  </a:moveTo>
                  <a:lnTo>
                    <a:pt x="338" y="4"/>
                  </a:lnTo>
                  <a:lnTo>
                    <a:pt x="329" y="18"/>
                  </a:lnTo>
                  <a:lnTo>
                    <a:pt x="318" y="31"/>
                  </a:lnTo>
                  <a:lnTo>
                    <a:pt x="297" y="57"/>
                  </a:lnTo>
                  <a:lnTo>
                    <a:pt x="274" y="83"/>
                  </a:lnTo>
                  <a:lnTo>
                    <a:pt x="252" y="108"/>
                  </a:lnTo>
                  <a:lnTo>
                    <a:pt x="252" y="108"/>
                  </a:lnTo>
                  <a:lnTo>
                    <a:pt x="206" y="162"/>
                  </a:lnTo>
                  <a:lnTo>
                    <a:pt x="160" y="217"/>
                  </a:lnTo>
                  <a:lnTo>
                    <a:pt x="160" y="217"/>
                  </a:lnTo>
                  <a:lnTo>
                    <a:pt x="70" y="329"/>
                  </a:lnTo>
                  <a:lnTo>
                    <a:pt x="70" y="329"/>
                  </a:lnTo>
                  <a:lnTo>
                    <a:pt x="61" y="338"/>
                  </a:lnTo>
                  <a:lnTo>
                    <a:pt x="50" y="349"/>
                  </a:lnTo>
                  <a:lnTo>
                    <a:pt x="40" y="359"/>
                  </a:lnTo>
                  <a:lnTo>
                    <a:pt x="37" y="364"/>
                  </a:lnTo>
                  <a:lnTo>
                    <a:pt x="34" y="370"/>
                  </a:lnTo>
                  <a:lnTo>
                    <a:pt x="34" y="370"/>
                  </a:lnTo>
                  <a:lnTo>
                    <a:pt x="33" y="375"/>
                  </a:lnTo>
                  <a:lnTo>
                    <a:pt x="29" y="380"/>
                  </a:lnTo>
                  <a:lnTo>
                    <a:pt x="21" y="389"/>
                  </a:lnTo>
                  <a:lnTo>
                    <a:pt x="11" y="398"/>
                  </a:lnTo>
                  <a:lnTo>
                    <a:pt x="2" y="408"/>
                  </a:lnTo>
                  <a:lnTo>
                    <a:pt x="2" y="408"/>
                  </a:lnTo>
                  <a:lnTo>
                    <a:pt x="0" y="409"/>
                  </a:lnTo>
                  <a:lnTo>
                    <a:pt x="0" y="412"/>
                  </a:lnTo>
                  <a:lnTo>
                    <a:pt x="0" y="413"/>
                  </a:lnTo>
                  <a:lnTo>
                    <a:pt x="2" y="414"/>
                  </a:lnTo>
                  <a:lnTo>
                    <a:pt x="6" y="417"/>
                  </a:lnTo>
                  <a:lnTo>
                    <a:pt x="7" y="417"/>
                  </a:lnTo>
                  <a:lnTo>
                    <a:pt x="10" y="415"/>
                  </a:lnTo>
                  <a:lnTo>
                    <a:pt x="10" y="415"/>
                  </a:lnTo>
                  <a:lnTo>
                    <a:pt x="24" y="402"/>
                  </a:lnTo>
                  <a:lnTo>
                    <a:pt x="38" y="391"/>
                  </a:lnTo>
                  <a:lnTo>
                    <a:pt x="38" y="391"/>
                  </a:lnTo>
                  <a:lnTo>
                    <a:pt x="40" y="388"/>
                  </a:lnTo>
                  <a:lnTo>
                    <a:pt x="42" y="385"/>
                  </a:lnTo>
                  <a:lnTo>
                    <a:pt x="45" y="379"/>
                  </a:lnTo>
                  <a:lnTo>
                    <a:pt x="45" y="379"/>
                  </a:lnTo>
                  <a:lnTo>
                    <a:pt x="49" y="371"/>
                  </a:lnTo>
                  <a:lnTo>
                    <a:pt x="54" y="364"/>
                  </a:lnTo>
                  <a:lnTo>
                    <a:pt x="64" y="353"/>
                  </a:lnTo>
                  <a:lnTo>
                    <a:pt x="64" y="353"/>
                  </a:lnTo>
                  <a:lnTo>
                    <a:pt x="89" y="323"/>
                  </a:lnTo>
                  <a:lnTo>
                    <a:pt x="113" y="293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210" y="175"/>
                  </a:lnTo>
                  <a:lnTo>
                    <a:pt x="259" y="117"/>
                  </a:lnTo>
                  <a:lnTo>
                    <a:pt x="259" y="117"/>
                  </a:lnTo>
                  <a:lnTo>
                    <a:pt x="306" y="65"/>
                  </a:lnTo>
                  <a:lnTo>
                    <a:pt x="329" y="38"/>
                  </a:lnTo>
                  <a:lnTo>
                    <a:pt x="338" y="23"/>
                  </a:lnTo>
                  <a:lnTo>
                    <a:pt x="347" y="9"/>
                  </a:lnTo>
                  <a:lnTo>
                    <a:pt x="347" y="9"/>
                  </a:lnTo>
                  <a:lnTo>
                    <a:pt x="348" y="6"/>
                  </a:lnTo>
                  <a:lnTo>
                    <a:pt x="348" y="4"/>
                  </a:lnTo>
                  <a:lnTo>
                    <a:pt x="346" y="1"/>
                  </a:lnTo>
                  <a:lnTo>
                    <a:pt x="342" y="0"/>
                  </a:lnTo>
                  <a:lnTo>
                    <a:pt x="339" y="1"/>
                  </a:lnTo>
                  <a:lnTo>
                    <a:pt x="338" y="4"/>
                  </a:lnTo>
                  <a:lnTo>
                    <a:pt x="33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72" name="Freeform 416"/>
            <p:cNvSpPr/>
            <p:nvPr/>
          </p:nvSpPr>
          <p:spPr bwMode="auto">
            <a:xfrm>
              <a:off x="6689726" y="1511300"/>
              <a:ext cx="84138" cy="101600"/>
            </a:xfrm>
            <a:custGeom>
              <a:avLst/>
              <a:gdLst/>
              <a:ahLst/>
              <a:cxnLst>
                <a:cxn ang="0">
                  <a:pos x="203" y="1"/>
                </a:cxn>
                <a:cxn ang="0">
                  <a:pos x="203" y="1"/>
                </a:cxn>
                <a:cxn ang="0">
                  <a:pos x="198" y="5"/>
                </a:cxn>
                <a:cxn ang="0">
                  <a:pos x="193" y="10"/>
                </a:cxn>
                <a:cxn ang="0">
                  <a:pos x="184" y="21"/>
                </a:cxn>
                <a:cxn ang="0">
                  <a:pos x="167" y="44"/>
                </a:cxn>
                <a:cxn ang="0">
                  <a:pos x="167" y="44"/>
                </a:cxn>
                <a:cxn ang="0">
                  <a:pos x="142" y="82"/>
                </a:cxn>
                <a:cxn ang="0">
                  <a:pos x="115" y="120"/>
                </a:cxn>
                <a:cxn ang="0">
                  <a:pos x="115" y="120"/>
                </a:cxn>
                <a:cxn ang="0">
                  <a:pos x="101" y="140"/>
                </a:cxn>
                <a:cxn ang="0">
                  <a:pos x="84" y="158"/>
                </a:cxn>
                <a:cxn ang="0">
                  <a:pos x="50" y="195"/>
                </a:cxn>
                <a:cxn ang="0">
                  <a:pos x="50" y="195"/>
                </a:cxn>
                <a:cxn ang="0">
                  <a:pos x="23" y="220"/>
                </a:cxn>
                <a:cxn ang="0">
                  <a:pos x="11" y="233"/>
                </a:cxn>
                <a:cxn ang="0">
                  <a:pos x="6" y="241"/>
                </a:cxn>
                <a:cxn ang="0">
                  <a:pos x="2" y="248"/>
                </a:cxn>
                <a:cxn ang="0">
                  <a:pos x="2" y="248"/>
                </a:cxn>
                <a:cxn ang="0">
                  <a:pos x="0" y="251"/>
                </a:cxn>
                <a:cxn ang="0">
                  <a:pos x="2" y="254"/>
                </a:cxn>
                <a:cxn ang="0">
                  <a:pos x="4" y="256"/>
                </a:cxn>
                <a:cxn ang="0">
                  <a:pos x="6" y="258"/>
                </a:cxn>
                <a:cxn ang="0">
                  <a:pos x="8" y="258"/>
                </a:cxn>
                <a:cxn ang="0">
                  <a:pos x="10" y="256"/>
                </a:cxn>
                <a:cxn ang="0">
                  <a:pos x="11" y="254"/>
                </a:cxn>
                <a:cxn ang="0">
                  <a:pos x="11" y="254"/>
                </a:cxn>
                <a:cxn ang="0">
                  <a:pos x="16" y="247"/>
                </a:cxn>
                <a:cxn ang="0">
                  <a:pos x="20" y="239"/>
                </a:cxn>
                <a:cxn ang="0">
                  <a:pos x="32" y="226"/>
                </a:cxn>
                <a:cxn ang="0">
                  <a:pos x="58" y="203"/>
                </a:cxn>
                <a:cxn ang="0">
                  <a:pos x="58" y="203"/>
                </a:cxn>
                <a:cxn ang="0">
                  <a:pos x="85" y="174"/>
                </a:cxn>
                <a:cxn ang="0">
                  <a:pos x="113" y="142"/>
                </a:cxn>
                <a:cxn ang="0">
                  <a:pos x="113" y="142"/>
                </a:cxn>
                <a:cxn ang="0">
                  <a:pos x="134" y="114"/>
                </a:cxn>
                <a:cxn ang="0">
                  <a:pos x="155" y="85"/>
                </a:cxn>
                <a:cxn ang="0">
                  <a:pos x="155" y="85"/>
                </a:cxn>
                <a:cxn ang="0">
                  <a:pos x="178" y="44"/>
                </a:cxn>
                <a:cxn ang="0">
                  <a:pos x="186" y="35"/>
                </a:cxn>
                <a:cxn ang="0">
                  <a:pos x="193" y="26"/>
                </a:cxn>
                <a:cxn ang="0">
                  <a:pos x="201" y="17"/>
                </a:cxn>
                <a:cxn ang="0">
                  <a:pos x="210" y="10"/>
                </a:cxn>
                <a:cxn ang="0">
                  <a:pos x="210" y="10"/>
                </a:cxn>
                <a:cxn ang="0">
                  <a:pos x="211" y="9"/>
                </a:cxn>
                <a:cxn ang="0">
                  <a:pos x="212" y="6"/>
                </a:cxn>
                <a:cxn ang="0">
                  <a:pos x="211" y="3"/>
                </a:cxn>
                <a:cxn ang="0">
                  <a:pos x="208" y="0"/>
                </a:cxn>
                <a:cxn ang="0">
                  <a:pos x="206" y="0"/>
                </a:cxn>
                <a:cxn ang="0">
                  <a:pos x="203" y="1"/>
                </a:cxn>
                <a:cxn ang="0">
                  <a:pos x="203" y="1"/>
                </a:cxn>
              </a:cxnLst>
              <a:rect l="0" t="0" r="r" b="b"/>
              <a:pathLst>
                <a:path w="212" h="258">
                  <a:moveTo>
                    <a:pt x="203" y="1"/>
                  </a:moveTo>
                  <a:lnTo>
                    <a:pt x="203" y="1"/>
                  </a:lnTo>
                  <a:lnTo>
                    <a:pt x="198" y="5"/>
                  </a:lnTo>
                  <a:lnTo>
                    <a:pt x="193" y="10"/>
                  </a:lnTo>
                  <a:lnTo>
                    <a:pt x="184" y="21"/>
                  </a:lnTo>
                  <a:lnTo>
                    <a:pt x="167" y="44"/>
                  </a:lnTo>
                  <a:lnTo>
                    <a:pt x="167" y="44"/>
                  </a:lnTo>
                  <a:lnTo>
                    <a:pt x="142" y="82"/>
                  </a:lnTo>
                  <a:lnTo>
                    <a:pt x="115" y="120"/>
                  </a:lnTo>
                  <a:lnTo>
                    <a:pt x="115" y="120"/>
                  </a:lnTo>
                  <a:lnTo>
                    <a:pt x="101" y="140"/>
                  </a:lnTo>
                  <a:lnTo>
                    <a:pt x="84" y="158"/>
                  </a:lnTo>
                  <a:lnTo>
                    <a:pt x="50" y="195"/>
                  </a:lnTo>
                  <a:lnTo>
                    <a:pt x="50" y="195"/>
                  </a:lnTo>
                  <a:lnTo>
                    <a:pt x="23" y="220"/>
                  </a:lnTo>
                  <a:lnTo>
                    <a:pt x="11" y="233"/>
                  </a:lnTo>
                  <a:lnTo>
                    <a:pt x="6" y="241"/>
                  </a:lnTo>
                  <a:lnTo>
                    <a:pt x="2" y="248"/>
                  </a:lnTo>
                  <a:lnTo>
                    <a:pt x="2" y="248"/>
                  </a:lnTo>
                  <a:lnTo>
                    <a:pt x="0" y="251"/>
                  </a:lnTo>
                  <a:lnTo>
                    <a:pt x="2" y="254"/>
                  </a:lnTo>
                  <a:lnTo>
                    <a:pt x="4" y="256"/>
                  </a:lnTo>
                  <a:lnTo>
                    <a:pt x="6" y="258"/>
                  </a:lnTo>
                  <a:lnTo>
                    <a:pt x="8" y="258"/>
                  </a:lnTo>
                  <a:lnTo>
                    <a:pt x="10" y="256"/>
                  </a:lnTo>
                  <a:lnTo>
                    <a:pt x="11" y="254"/>
                  </a:lnTo>
                  <a:lnTo>
                    <a:pt x="11" y="254"/>
                  </a:lnTo>
                  <a:lnTo>
                    <a:pt x="16" y="247"/>
                  </a:lnTo>
                  <a:lnTo>
                    <a:pt x="20" y="239"/>
                  </a:lnTo>
                  <a:lnTo>
                    <a:pt x="32" y="226"/>
                  </a:lnTo>
                  <a:lnTo>
                    <a:pt x="58" y="203"/>
                  </a:lnTo>
                  <a:lnTo>
                    <a:pt x="58" y="203"/>
                  </a:lnTo>
                  <a:lnTo>
                    <a:pt x="85" y="174"/>
                  </a:lnTo>
                  <a:lnTo>
                    <a:pt x="113" y="142"/>
                  </a:lnTo>
                  <a:lnTo>
                    <a:pt x="113" y="142"/>
                  </a:lnTo>
                  <a:lnTo>
                    <a:pt x="134" y="114"/>
                  </a:lnTo>
                  <a:lnTo>
                    <a:pt x="155" y="85"/>
                  </a:lnTo>
                  <a:lnTo>
                    <a:pt x="155" y="85"/>
                  </a:lnTo>
                  <a:lnTo>
                    <a:pt x="178" y="44"/>
                  </a:lnTo>
                  <a:lnTo>
                    <a:pt x="186" y="35"/>
                  </a:lnTo>
                  <a:lnTo>
                    <a:pt x="193" y="26"/>
                  </a:lnTo>
                  <a:lnTo>
                    <a:pt x="201" y="17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1" y="9"/>
                  </a:lnTo>
                  <a:lnTo>
                    <a:pt x="212" y="6"/>
                  </a:lnTo>
                  <a:lnTo>
                    <a:pt x="211" y="3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3" y="1"/>
                  </a:lnTo>
                  <a:lnTo>
                    <a:pt x="20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73" name="Freeform 417"/>
            <p:cNvSpPr/>
            <p:nvPr/>
          </p:nvSpPr>
          <p:spPr bwMode="auto">
            <a:xfrm>
              <a:off x="6737351" y="1549400"/>
              <a:ext cx="55563" cy="68263"/>
            </a:xfrm>
            <a:custGeom>
              <a:avLst/>
              <a:gdLst/>
              <a:ahLst/>
              <a:cxnLst>
                <a:cxn ang="0">
                  <a:pos x="132" y="2"/>
                </a:cxn>
                <a:cxn ang="0">
                  <a:pos x="132" y="2"/>
                </a:cxn>
                <a:cxn ang="0">
                  <a:pos x="125" y="14"/>
                </a:cxn>
                <a:cxn ang="0">
                  <a:pos x="117" y="25"/>
                </a:cxn>
                <a:cxn ang="0">
                  <a:pos x="100" y="44"/>
                </a:cxn>
                <a:cxn ang="0">
                  <a:pos x="83" y="64"/>
                </a:cxn>
                <a:cxn ang="0">
                  <a:pos x="64" y="82"/>
                </a:cxn>
                <a:cxn ang="0">
                  <a:pos x="46" y="100"/>
                </a:cxn>
                <a:cxn ang="0">
                  <a:pos x="29" y="119"/>
                </a:cxn>
                <a:cxn ang="0">
                  <a:pos x="13" y="140"/>
                </a:cxn>
                <a:cxn ang="0">
                  <a:pos x="6" y="151"/>
                </a:cxn>
                <a:cxn ang="0">
                  <a:pos x="1" y="163"/>
                </a:cxn>
                <a:cxn ang="0">
                  <a:pos x="1" y="163"/>
                </a:cxn>
                <a:cxn ang="0">
                  <a:pos x="0" y="166"/>
                </a:cxn>
                <a:cxn ang="0">
                  <a:pos x="0" y="167"/>
                </a:cxn>
                <a:cxn ang="0">
                  <a:pos x="4" y="171"/>
                </a:cxn>
                <a:cxn ang="0">
                  <a:pos x="5" y="171"/>
                </a:cxn>
                <a:cxn ang="0">
                  <a:pos x="8" y="171"/>
                </a:cxn>
                <a:cxn ang="0">
                  <a:pos x="9" y="171"/>
                </a:cxn>
                <a:cxn ang="0">
                  <a:pos x="10" y="168"/>
                </a:cxn>
                <a:cxn ang="0">
                  <a:pos x="10" y="168"/>
                </a:cxn>
                <a:cxn ang="0">
                  <a:pos x="17" y="157"/>
                </a:cxn>
                <a:cxn ang="0">
                  <a:pos x="23" y="146"/>
                </a:cxn>
                <a:cxn ang="0">
                  <a:pos x="39" y="125"/>
                </a:cxn>
                <a:cxn ang="0">
                  <a:pos x="56" y="106"/>
                </a:cxn>
                <a:cxn ang="0">
                  <a:pos x="74" y="87"/>
                </a:cxn>
                <a:cxn ang="0">
                  <a:pos x="93" y="69"/>
                </a:cxn>
                <a:cxn ang="0">
                  <a:pos x="111" y="51"/>
                </a:cxn>
                <a:cxn ang="0">
                  <a:pos x="128" y="30"/>
                </a:cxn>
                <a:cxn ang="0">
                  <a:pos x="134" y="19"/>
                </a:cxn>
                <a:cxn ang="0">
                  <a:pos x="141" y="9"/>
                </a:cxn>
                <a:cxn ang="0">
                  <a:pos x="141" y="9"/>
                </a:cxn>
                <a:cxn ang="0">
                  <a:pos x="142" y="6"/>
                </a:cxn>
                <a:cxn ang="0">
                  <a:pos x="142" y="4"/>
                </a:cxn>
                <a:cxn ang="0">
                  <a:pos x="140" y="1"/>
                </a:cxn>
                <a:cxn ang="0">
                  <a:pos x="136" y="0"/>
                </a:cxn>
                <a:cxn ang="0">
                  <a:pos x="133" y="1"/>
                </a:cxn>
                <a:cxn ang="0">
                  <a:pos x="132" y="2"/>
                </a:cxn>
                <a:cxn ang="0">
                  <a:pos x="132" y="2"/>
                </a:cxn>
              </a:cxnLst>
              <a:rect l="0" t="0" r="r" b="b"/>
              <a:pathLst>
                <a:path w="142" h="171">
                  <a:moveTo>
                    <a:pt x="132" y="2"/>
                  </a:moveTo>
                  <a:lnTo>
                    <a:pt x="132" y="2"/>
                  </a:lnTo>
                  <a:lnTo>
                    <a:pt x="125" y="14"/>
                  </a:lnTo>
                  <a:lnTo>
                    <a:pt x="117" y="25"/>
                  </a:lnTo>
                  <a:lnTo>
                    <a:pt x="100" y="44"/>
                  </a:lnTo>
                  <a:lnTo>
                    <a:pt x="83" y="64"/>
                  </a:lnTo>
                  <a:lnTo>
                    <a:pt x="64" y="82"/>
                  </a:lnTo>
                  <a:lnTo>
                    <a:pt x="46" y="100"/>
                  </a:lnTo>
                  <a:lnTo>
                    <a:pt x="29" y="119"/>
                  </a:lnTo>
                  <a:lnTo>
                    <a:pt x="13" y="140"/>
                  </a:lnTo>
                  <a:lnTo>
                    <a:pt x="6" y="151"/>
                  </a:lnTo>
                  <a:lnTo>
                    <a:pt x="1" y="163"/>
                  </a:lnTo>
                  <a:lnTo>
                    <a:pt x="1" y="163"/>
                  </a:lnTo>
                  <a:lnTo>
                    <a:pt x="0" y="166"/>
                  </a:lnTo>
                  <a:lnTo>
                    <a:pt x="0" y="167"/>
                  </a:lnTo>
                  <a:lnTo>
                    <a:pt x="4" y="171"/>
                  </a:lnTo>
                  <a:lnTo>
                    <a:pt x="5" y="171"/>
                  </a:lnTo>
                  <a:lnTo>
                    <a:pt x="8" y="171"/>
                  </a:lnTo>
                  <a:lnTo>
                    <a:pt x="9" y="171"/>
                  </a:lnTo>
                  <a:lnTo>
                    <a:pt x="10" y="168"/>
                  </a:lnTo>
                  <a:lnTo>
                    <a:pt x="10" y="168"/>
                  </a:lnTo>
                  <a:lnTo>
                    <a:pt x="17" y="157"/>
                  </a:lnTo>
                  <a:lnTo>
                    <a:pt x="23" y="146"/>
                  </a:lnTo>
                  <a:lnTo>
                    <a:pt x="39" y="125"/>
                  </a:lnTo>
                  <a:lnTo>
                    <a:pt x="56" y="106"/>
                  </a:lnTo>
                  <a:lnTo>
                    <a:pt x="74" y="87"/>
                  </a:lnTo>
                  <a:lnTo>
                    <a:pt x="93" y="69"/>
                  </a:lnTo>
                  <a:lnTo>
                    <a:pt x="111" y="51"/>
                  </a:lnTo>
                  <a:lnTo>
                    <a:pt x="128" y="30"/>
                  </a:lnTo>
                  <a:lnTo>
                    <a:pt x="134" y="19"/>
                  </a:lnTo>
                  <a:lnTo>
                    <a:pt x="141" y="9"/>
                  </a:lnTo>
                  <a:lnTo>
                    <a:pt x="141" y="9"/>
                  </a:lnTo>
                  <a:lnTo>
                    <a:pt x="142" y="6"/>
                  </a:lnTo>
                  <a:lnTo>
                    <a:pt x="142" y="4"/>
                  </a:lnTo>
                  <a:lnTo>
                    <a:pt x="140" y="1"/>
                  </a:lnTo>
                  <a:lnTo>
                    <a:pt x="136" y="0"/>
                  </a:lnTo>
                  <a:lnTo>
                    <a:pt x="133" y="1"/>
                  </a:lnTo>
                  <a:lnTo>
                    <a:pt x="132" y="2"/>
                  </a:lnTo>
                  <a:lnTo>
                    <a:pt x="13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74" name="Freeform 418"/>
            <p:cNvSpPr/>
            <p:nvPr/>
          </p:nvSpPr>
          <p:spPr bwMode="auto">
            <a:xfrm>
              <a:off x="6823076" y="1404938"/>
              <a:ext cx="88900" cy="92075"/>
            </a:xfrm>
            <a:custGeom>
              <a:avLst/>
              <a:gdLst/>
              <a:ahLst/>
              <a:cxnLst>
                <a:cxn ang="0">
                  <a:pos x="213" y="1"/>
                </a:cxn>
                <a:cxn ang="0">
                  <a:pos x="213" y="1"/>
                </a:cxn>
                <a:cxn ang="0">
                  <a:pos x="152" y="63"/>
                </a:cxn>
                <a:cxn ang="0">
                  <a:pos x="120" y="93"/>
                </a:cxn>
                <a:cxn ang="0">
                  <a:pos x="91" y="124"/>
                </a:cxn>
                <a:cxn ang="0">
                  <a:pos x="91" y="124"/>
                </a:cxn>
                <a:cxn ang="0">
                  <a:pos x="64" y="154"/>
                </a:cxn>
                <a:cxn ang="0">
                  <a:pos x="35" y="184"/>
                </a:cxn>
                <a:cxn ang="0">
                  <a:pos x="35" y="184"/>
                </a:cxn>
                <a:cxn ang="0">
                  <a:pos x="16" y="203"/>
                </a:cxn>
                <a:cxn ang="0">
                  <a:pos x="8" y="213"/>
                </a:cxn>
                <a:cxn ang="0">
                  <a:pos x="0" y="225"/>
                </a:cxn>
                <a:cxn ang="0">
                  <a:pos x="0" y="225"/>
                </a:cxn>
                <a:cxn ang="0">
                  <a:pos x="0" y="227"/>
                </a:cxn>
                <a:cxn ang="0">
                  <a:pos x="0" y="230"/>
                </a:cxn>
                <a:cxn ang="0">
                  <a:pos x="2" y="233"/>
                </a:cxn>
                <a:cxn ang="0">
                  <a:pos x="5" y="234"/>
                </a:cxn>
                <a:cxn ang="0">
                  <a:pos x="6" y="234"/>
                </a:cxn>
                <a:cxn ang="0">
                  <a:pos x="9" y="233"/>
                </a:cxn>
                <a:cxn ang="0">
                  <a:pos x="10" y="231"/>
                </a:cxn>
                <a:cxn ang="0">
                  <a:pos x="10" y="231"/>
                </a:cxn>
                <a:cxn ang="0">
                  <a:pos x="14" y="223"/>
                </a:cxn>
                <a:cxn ang="0">
                  <a:pos x="18" y="218"/>
                </a:cxn>
                <a:cxn ang="0">
                  <a:pos x="29" y="206"/>
                </a:cxn>
                <a:cxn ang="0">
                  <a:pos x="51" y="184"/>
                </a:cxn>
                <a:cxn ang="0">
                  <a:pos x="51" y="184"/>
                </a:cxn>
                <a:cxn ang="0">
                  <a:pos x="78" y="155"/>
                </a:cxn>
                <a:cxn ang="0">
                  <a:pos x="106" y="125"/>
                </a:cxn>
                <a:cxn ang="0">
                  <a:pos x="106" y="125"/>
                </a:cxn>
                <a:cxn ang="0">
                  <a:pos x="133" y="95"/>
                </a:cxn>
                <a:cxn ang="0">
                  <a:pos x="162" y="67"/>
                </a:cxn>
                <a:cxn ang="0">
                  <a:pos x="221" y="9"/>
                </a:cxn>
                <a:cxn ang="0">
                  <a:pos x="221" y="9"/>
                </a:cxn>
                <a:cxn ang="0">
                  <a:pos x="222" y="8"/>
                </a:cxn>
                <a:cxn ang="0">
                  <a:pos x="222" y="5"/>
                </a:cxn>
                <a:cxn ang="0">
                  <a:pos x="221" y="1"/>
                </a:cxn>
                <a:cxn ang="0">
                  <a:pos x="217" y="0"/>
                </a:cxn>
                <a:cxn ang="0">
                  <a:pos x="214" y="0"/>
                </a:cxn>
                <a:cxn ang="0">
                  <a:pos x="213" y="1"/>
                </a:cxn>
                <a:cxn ang="0">
                  <a:pos x="213" y="1"/>
                </a:cxn>
              </a:cxnLst>
              <a:rect l="0" t="0" r="r" b="b"/>
              <a:pathLst>
                <a:path w="222" h="234">
                  <a:moveTo>
                    <a:pt x="213" y="1"/>
                  </a:moveTo>
                  <a:lnTo>
                    <a:pt x="213" y="1"/>
                  </a:lnTo>
                  <a:lnTo>
                    <a:pt x="152" y="63"/>
                  </a:lnTo>
                  <a:lnTo>
                    <a:pt x="120" y="93"/>
                  </a:lnTo>
                  <a:lnTo>
                    <a:pt x="91" y="124"/>
                  </a:lnTo>
                  <a:lnTo>
                    <a:pt x="91" y="124"/>
                  </a:lnTo>
                  <a:lnTo>
                    <a:pt x="64" y="154"/>
                  </a:lnTo>
                  <a:lnTo>
                    <a:pt x="35" y="184"/>
                  </a:lnTo>
                  <a:lnTo>
                    <a:pt x="35" y="184"/>
                  </a:lnTo>
                  <a:lnTo>
                    <a:pt x="16" y="203"/>
                  </a:lnTo>
                  <a:lnTo>
                    <a:pt x="8" y="213"/>
                  </a:lnTo>
                  <a:lnTo>
                    <a:pt x="0" y="225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2" y="233"/>
                  </a:lnTo>
                  <a:lnTo>
                    <a:pt x="5" y="234"/>
                  </a:lnTo>
                  <a:lnTo>
                    <a:pt x="6" y="234"/>
                  </a:lnTo>
                  <a:lnTo>
                    <a:pt x="9" y="233"/>
                  </a:lnTo>
                  <a:lnTo>
                    <a:pt x="10" y="231"/>
                  </a:lnTo>
                  <a:lnTo>
                    <a:pt x="10" y="231"/>
                  </a:lnTo>
                  <a:lnTo>
                    <a:pt x="14" y="223"/>
                  </a:lnTo>
                  <a:lnTo>
                    <a:pt x="18" y="218"/>
                  </a:lnTo>
                  <a:lnTo>
                    <a:pt x="29" y="206"/>
                  </a:lnTo>
                  <a:lnTo>
                    <a:pt x="51" y="184"/>
                  </a:lnTo>
                  <a:lnTo>
                    <a:pt x="51" y="184"/>
                  </a:lnTo>
                  <a:lnTo>
                    <a:pt x="78" y="155"/>
                  </a:lnTo>
                  <a:lnTo>
                    <a:pt x="106" y="125"/>
                  </a:lnTo>
                  <a:lnTo>
                    <a:pt x="106" y="125"/>
                  </a:lnTo>
                  <a:lnTo>
                    <a:pt x="133" y="95"/>
                  </a:lnTo>
                  <a:lnTo>
                    <a:pt x="162" y="67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22" y="8"/>
                  </a:lnTo>
                  <a:lnTo>
                    <a:pt x="222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4" y="0"/>
                  </a:lnTo>
                  <a:lnTo>
                    <a:pt x="213" y="1"/>
                  </a:lnTo>
                  <a:lnTo>
                    <a:pt x="21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75" name="Freeform 419"/>
            <p:cNvSpPr/>
            <p:nvPr/>
          </p:nvSpPr>
          <p:spPr bwMode="auto">
            <a:xfrm>
              <a:off x="6811963" y="1420813"/>
              <a:ext cx="187325" cy="196850"/>
            </a:xfrm>
            <a:custGeom>
              <a:avLst/>
              <a:gdLst/>
              <a:ahLst/>
              <a:cxnLst>
                <a:cxn ang="0">
                  <a:pos x="464" y="2"/>
                </a:cxn>
                <a:cxn ang="0">
                  <a:pos x="398" y="71"/>
                </a:cxn>
                <a:cxn ang="0">
                  <a:pos x="270" y="211"/>
                </a:cxn>
                <a:cxn ang="0">
                  <a:pos x="203" y="280"/>
                </a:cxn>
                <a:cxn ang="0">
                  <a:pos x="190" y="295"/>
                </a:cxn>
                <a:cxn ang="0">
                  <a:pos x="154" y="346"/>
                </a:cxn>
                <a:cxn ang="0">
                  <a:pos x="140" y="365"/>
                </a:cxn>
                <a:cxn ang="0">
                  <a:pos x="107" y="402"/>
                </a:cxn>
                <a:cxn ang="0">
                  <a:pos x="89" y="418"/>
                </a:cxn>
                <a:cxn ang="0">
                  <a:pos x="65" y="435"/>
                </a:cxn>
                <a:cxn ang="0">
                  <a:pos x="26" y="455"/>
                </a:cxn>
                <a:cxn ang="0">
                  <a:pos x="11" y="470"/>
                </a:cxn>
                <a:cxn ang="0">
                  <a:pos x="3" y="482"/>
                </a:cxn>
                <a:cxn ang="0">
                  <a:pos x="0" y="489"/>
                </a:cxn>
                <a:cxn ang="0">
                  <a:pos x="1" y="493"/>
                </a:cxn>
                <a:cxn ang="0">
                  <a:pos x="8" y="496"/>
                </a:cxn>
                <a:cxn ang="0">
                  <a:pos x="12" y="492"/>
                </a:cxn>
                <a:cxn ang="0">
                  <a:pos x="14" y="484"/>
                </a:cxn>
                <a:cxn ang="0">
                  <a:pos x="25" y="471"/>
                </a:cxn>
                <a:cxn ang="0">
                  <a:pos x="46" y="457"/>
                </a:cxn>
                <a:cxn ang="0">
                  <a:pos x="60" y="449"/>
                </a:cxn>
                <a:cxn ang="0">
                  <a:pos x="88" y="433"/>
                </a:cxn>
                <a:cxn ang="0">
                  <a:pos x="111" y="412"/>
                </a:cxn>
                <a:cxn ang="0">
                  <a:pos x="136" y="387"/>
                </a:cxn>
                <a:cxn ang="0">
                  <a:pos x="160" y="360"/>
                </a:cxn>
                <a:cxn ang="0">
                  <a:pos x="187" y="319"/>
                </a:cxn>
                <a:cxn ang="0">
                  <a:pos x="219" y="280"/>
                </a:cxn>
                <a:cxn ang="0">
                  <a:pos x="251" y="248"/>
                </a:cxn>
                <a:cxn ang="0">
                  <a:pos x="345" y="146"/>
                </a:cxn>
                <a:cxn ang="0">
                  <a:pos x="440" y="42"/>
                </a:cxn>
                <a:cxn ang="0">
                  <a:pos x="472" y="10"/>
                </a:cxn>
                <a:cxn ang="0">
                  <a:pos x="474" y="6"/>
                </a:cxn>
                <a:cxn ang="0">
                  <a:pos x="468" y="0"/>
                </a:cxn>
                <a:cxn ang="0">
                  <a:pos x="464" y="2"/>
                </a:cxn>
              </a:cxnLst>
              <a:rect l="0" t="0" r="r" b="b"/>
              <a:pathLst>
                <a:path w="474" h="496">
                  <a:moveTo>
                    <a:pt x="464" y="2"/>
                  </a:moveTo>
                  <a:lnTo>
                    <a:pt x="464" y="2"/>
                  </a:lnTo>
                  <a:lnTo>
                    <a:pt x="430" y="36"/>
                  </a:lnTo>
                  <a:lnTo>
                    <a:pt x="398" y="71"/>
                  </a:lnTo>
                  <a:lnTo>
                    <a:pt x="334" y="140"/>
                  </a:lnTo>
                  <a:lnTo>
                    <a:pt x="270" y="211"/>
                  </a:lnTo>
                  <a:lnTo>
                    <a:pt x="237" y="245"/>
                  </a:lnTo>
                  <a:lnTo>
                    <a:pt x="203" y="280"/>
                  </a:lnTo>
                  <a:lnTo>
                    <a:pt x="203" y="280"/>
                  </a:lnTo>
                  <a:lnTo>
                    <a:pt x="190" y="295"/>
                  </a:lnTo>
                  <a:lnTo>
                    <a:pt x="178" y="312"/>
                  </a:lnTo>
                  <a:lnTo>
                    <a:pt x="154" y="346"/>
                  </a:lnTo>
                  <a:lnTo>
                    <a:pt x="154" y="346"/>
                  </a:lnTo>
                  <a:lnTo>
                    <a:pt x="140" y="365"/>
                  </a:lnTo>
                  <a:lnTo>
                    <a:pt x="124" y="384"/>
                  </a:lnTo>
                  <a:lnTo>
                    <a:pt x="107" y="402"/>
                  </a:lnTo>
                  <a:lnTo>
                    <a:pt x="89" y="418"/>
                  </a:lnTo>
                  <a:lnTo>
                    <a:pt x="89" y="418"/>
                  </a:lnTo>
                  <a:lnTo>
                    <a:pt x="79" y="427"/>
                  </a:lnTo>
                  <a:lnTo>
                    <a:pt x="65" y="435"/>
                  </a:lnTo>
                  <a:lnTo>
                    <a:pt x="39" y="448"/>
                  </a:lnTo>
                  <a:lnTo>
                    <a:pt x="26" y="455"/>
                  </a:lnTo>
                  <a:lnTo>
                    <a:pt x="16" y="465"/>
                  </a:lnTo>
                  <a:lnTo>
                    <a:pt x="11" y="470"/>
                  </a:lnTo>
                  <a:lnTo>
                    <a:pt x="7" y="475"/>
                  </a:lnTo>
                  <a:lnTo>
                    <a:pt x="3" y="482"/>
                  </a:lnTo>
                  <a:lnTo>
                    <a:pt x="0" y="489"/>
                  </a:lnTo>
                  <a:lnTo>
                    <a:pt x="0" y="489"/>
                  </a:lnTo>
                  <a:lnTo>
                    <a:pt x="0" y="492"/>
                  </a:lnTo>
                  <a:lnTo>
                    <a:pt x="1" y="493"/>
                  </a:lnTo>
                  <a:lnTo>
                    <a:pt x="4" y="496"/>
                  </a:lnTo>
                  <a:lnTo>
                    <a:pt x="8" y="496"/>
                  </a:lnTo>
                  <a:lnTo>
                    <a:pt x="11" y="495"/>
                  </a:lnTo>
                  <a:lnTo>
                    <a:pt x="12" y="492"/>
                  </a:lnTo>
                  <a:lnTo>
                    <a:pt x="12" y="492"/>
                  </a:lnTo>
                  <a:lnTo>
                    <a:pt x="14" y="484"/>
                  </a:lnTo>
                  <a:lnTo>
                    <a:pt x="20" y="478"/>
                  </a:lnTo>
                  <a:lnTo>
                    <a:pt x="25" y="471"/>
                  </a:lnTo>
                  <a:lnTo>
                    <a:pt x="31" y="466"/>
                  </a:lnTo>
                  <a:lnTo>
                    <a:pt x="46" y="457"/>
                  </a:lnTo>
                  <a:lnTo>
                    <a:pt x="60" y="449"/>
                  </a:lnTo>
                  <a:lnTo>
                    <a:pt x="60" y="449"/>
                  </a:lnTo>
                  <a:lnTo>
                    <a:pt x="75" y="441"/>
                  </a:lnTo>
                  <a:lnTo>
                    <a:pt x="88" y="433"/>
                  </a:lnTo>
                  <a:lnTo>
                    <a:pt x="100" y="424"/>
                  </a:lnTo>
                  <a:lnTo>
                    <a:pt x="111" y="412"/>
                  </a:lnTo>
                  <a:lnTo>
                    <a:pt x="111" y="412"/>
                  </a:lnTo>
                  <a:lnTo>
                    <a:pt x="136" y="387"/>
                  </a:lnTo>
                  <a:lnTo>
                    <a:pt x="148" y="374"/>
                  </a:lnTo>
                  <a:lnTo>
                    <a:pt x="160" y="360"/>
                  </a:lnTo>
                  <a:lnTo>
                    <a:pt x="160" y="360"/>
                  </a:lnTo>
                  <a:lnTo>
                    <a:pt x="187" y="319"/>
                  </a:lnTo>
                  <a:lnTo>
                    <a:pt x="202" y="300"/>
                  </a:lnTo>
                  <a:lnTo>
                    <a:pt x="219" y="280"/>
                  </a:lnTo>
                  <a:lnTo>
                    <a:pt x="219" y="280"/>
                  </a:lnTo>
                  <a:lnTo>
                    <a:pt x="251" y="248"/>
                  </a:lnTo>
                  <a:lnTo>
                    <a:pt x="283" y="214"/>
                  </a:lnTo>
                  <a:lnTo>
                    <a:pt x="345" y="146"/>
                  </a:lnTo>
                  <a:lnTo>
                    <a:pt x="408" y="76"/>
                  </a:lnTo>
                  <a:lnTo>
                    <a:pt x="440" y="42"/>
                  </a:lnTo>
                  <a:lnTo>
                    <a:pt x="472" y="10"/>
                  </a:lnTo>
                  <a:lnTo>
                    <a:pt x="472" y="10"/>
                  </a:lnTo>
                  <a:lnTo>
                    <a:pt x="474" y="7"/>
                  </a:lnTo>
                  <a:lnTo>
                    <a:pt x="474" y="6"/>
                  </a:lnTo>
                  <a:lnTo>
                    <a:pt x="472" y="2"/>
                  </a:lnTo>
                  <a:lnTo>
                    <a:pt x="468" y="0"/>
                  </a:lnTo>
                  <a:lnTo>
                    <a:pt x="466" y="0"/>
                  </a:lnTo>
                  <a:lnTo>
                    <a:pt x="464" y="2"/>
                  </a:lnTo>
                  <a:lnTo>
                    <a:pt x="46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76" name="Freeform 420"/>
            <p:cNvSpPr/>
            <p:nvPr/>
          </p:nvSpPr>
          <p:spPr bwMode="auto">
            <a:xfrm>
              <a:off x="6875463" y="1454150"/>
              <a:ext cx="147638" cy="163513"/>
            </a:xfrm>
            <a:custGeom>
              <a:avLst/>
              <a:gdLst/>
              <a:ahLst/>
              <a:cxnLst>
                <a:cxn ang="0">
                  <a:pos x="362" y="2"/>
                </a:cxn>
                <a:cxn ang="0">
                  <a:pos x="362" y="2"/>
                </a:cxn>
                <a:cxn ang="0">
                  <a:pos x="349" y="11"/>
                </a:cxn>
                <a:cxn ang="0">
                  <a:pos x="337" y="21"/>
                </a:cxn>
                <a:cxn ang="0">
                  <a:pos x="325" y="32"/>
                </a:cxn>
                <a:cxn ang="0">
                  <a:pos x="315" y="44"/>
                </a:cxn>
                <a:cxn ang="0">
                  <a:pos x="294" y="68"/>
                </a:cxn>
                <a:cxn ang="0">
                  <a:pos x="274" y="93"/>
                </a:cxn>
                <a:cxn ang="0">
                  <a:pos x="274" y="93"/>
                </a:cxn>
                <a:cxn ang="0">
                  <a:pos x="251" y="121"/>
                </a:cxn>
                <a:cxn ang="0">
                  <a:pos x="227" y="148"/>
                </a:cxn>
                <a:cxn ang="0">
                  <a:pos x="179" y="202"/>
                </a:cxn>
                <a:cxn ang="0">
                  <a:pos x="179" y="202"/>
                </a:cxn>
                <a:cxn ang="0">
                  <a:pos x="91" y="304"/>
                </a:cxn>
                <a:cxn ang="0">
                  <a:pos x="48" y="353"/>
                </a:cxn>
                <a:cxn ang="0">
                  <a:pos x="25" y="378"/>
                </a:cxn>
                <a:cxn ang="0">
                  <a:pos x="1" y="402"/>
                </a:cxn>
                <a:cxn ang="0">
                  <a:pos x="1" y="402"/>
                </a:cxn>
                <a:cxn ang="0">
                  <a:pos x="0" y="403"/>
                </a:cxn>
                <a:cxn ang="0">
                  <a:pos x="0" y="406"/>
                </a:cxn>
                <a:cxn ang="0">
                  <a:pos x="2" y="410"/>
                </a:cxn>
                <a:cxn ang="0">
                  <a:pos x="5" y="411"/>
                </a:cxn>
                <a:cxn ang="0">
                  <a:pos x="8" y="411"/>
                </a:cxn>
                <a:cxn ang="0">
                  <a:pos x="10" y="410"/>
                </a:cxn>
                <a:cxn ang="0">
                  <a:pos x="10" y="410"/>
                </a:cxn>
                <a:cxn ang="0">
                  <a:pos x="55" y="364"/>
                </a:cxn>
                <a:cxn ang="0">
                  <a:pos x="96" y="316"/>
                </a:cxn>
                <a:cxn ang="0">
                  <a:pos x="138" y="267"/>
                </a:cxn>
                <a:cxn ang="0">
                  <a:pos x="180" y="219"/>
                </a:cxn>
                <a:cxn ang="0">
                  <a:pos x="180" y="219"/>
                </a:cxn>
                <a:cxn ang="0">
                  <a:pos x="225" y="168"/>
                </a:cxn>
                <a:cxn ang="0">
                  <a:pos x="269" y="118"/>
                </a:cxn>
                <a:cxn ang="0">
                  <a:pos x="269" y="118"/>
                </a:cxn>
                <a:cxn ang="0">
                  <a:pos x="291" y="89"/>
                </a:cxn>
                <a:cxn ang="0">
                  <a:pos x="315" y="61"/>
                </a:cxn>
                <a:cxn ang="0">
                  <a:pos x="327" y="47"/>
                </a:cxn>
                <a:cxn ang="0">
                  <a:pos x="340" y="34"/>
                </a:cxn>
                <a:cxn ang="0">
                  <a:pos x="353" y="21"/>
                </a:cxn>
                <a:cxn ang="0">
                  <a:pos x="369" y="11"/>
                </a:cxn>
                <a:cxn ang="0">
                  <a:pos x="369" y="11"/>
                </a:cxn>
                <a:cxn ang="0">
                  <a:pos x="370" y="10"/>
                </a:cxn>
                <a:cxn ang="0">
                  <a:pos x="371" y="7"/>
                </a:cxn>
                <a:cxn ang="0">
                  <a:pos x="370" y="3"/>
                </a:cxn>
                <a:cxn ang="0">
                  <a:pos x="367" y="0"/>
                </a:cxn>
                <a:cxn ang="0">
                  <a:pos x="365" y="0"/>
                </a:cxn>
                <a:cxn ang="0">
                  <a:pos x="362" y="2"/>
                </a:cxn>
                <a:cxn ang="0">
                  <a:pos x="362" y="2"/>
                </a:cxn>
              </a:cxnLst>
              <a:rect l="0" t="0" r="r" b="b"/>
              <a:pathLst>
                <a:path w="371" h="411">
                  <a:moveTo>
                    <a:pt x="362" y="2"/>
                  </a:moveTo>
                  <a:lnTo>
                    <a:pt x="362" y="2"/>
                  </a:lnTo>
                  <a:lnTo>
                    <a:pt x="349" y="11"/>
                  </a:lnTo>
                  <a:lnTo>
                    <a:pt x="337" y="21"/>
                  </a:lnTo>
                  <a:lnTo>
                    <a:pt x="325" y="32"/>
                  </a:lnTo>
                  <a:lnTo>
                    <a:pt x="315" y="44"/>
                  </a:lnTo>
                  <a:lnTo>
                    <a:pt x="294" y="68"/>
                  </a:lnTo>
                  <a:lnTo>
                    <a:pt x="274" y="93"/>
                  </a:lnTo>
                  <a:lnTo>
                    <a:pt x="274" y="93"/>
                  </a:lnTo>
                  <a:lnTo>
                    <a:pt x="251" y="121"/>
                  </a:lnTo>
                  <a:lnTo>
                    <a:pt x="227" y="148"/>
                  </a:lnTo>
                  <a:lnTo>
                    <a:pt x="179" y="202"/>
                  </a:lnTo>
                  <a:lnTo>
                    <a:pt x="179" y="202"/>
                  </a:lnTo>
                  <a:lnTo>
                    <a:pt x="91" y="304"/>
                  </a:lnTo>
                  <a:lnTo>
                    <a:pt x="48" y="353"/>
                  </a:lnTo>
                  <a:lnTo>
                    <a:pt x="25" y="378"/>
                  </a:lnTo>
                  <a:lnTo>
                    <a:pt x="1" y="402"/>
                  </a:lnTo>
                  <a:lnTo>
                    <a:pt x="1" y="402"/>
                  </a:lnTo>
                  <a:lnTo>
                    <a:pt x="0" y="403"/>
                  </a:lnTo>
                  <a:lnTo>
                    <a:pt x="0" y="406"/>
                  </a:lnTo>
                  <a:lnTo>
                    <a:pt x="2" y="410"/>
                  </a:lnTo>
                  <a:lnTo>
                    <a:pt x="5" y="411"/>
                  </a:lnTo>
                  <a:lnTo>
                    <a:pt x="8" y="411"/>
                  </a:lnTo>
                  <a:lnTo>
                    <a:pt x="10" y="410"/>
                  </a:lnTo>
                  <a:lnTo>
                    <a:pt x="10" y="410"/>
                  </a:lnTo>
                  <a:lnTo>
                    <a:pt x="55" y="364"/>
                  </a:lnTo>
                  <a:lnTo>
                    <a:pt x="96" y="316"/>
                  </a:lnTo>
                  <a:lnTo>
                    <a:pt x="138" y="267"/>
                  </a:lnTo>
                  <a:lnTo>
                    <a:pt x="180" y="219"/>
                  </a:lnTo>
                  <a:lnTo>
                    <a:pt x="180" y="219"/>
                  </a:lnTo>
                  <a:lnTo>
                    <a:pt x="225" y="168"/>
                  </a:lnTo>
                  <a:lnTo>
                    <a:pt x="269" y="118"/>
                  </a:lnTo>
                  <a:lnTo>
                    <a:pt x="269" y="118"/>
                  </a:lnTo>
                  <a:lnTo>
                    <a:pt x="291" y="89"/>
                  </a:lnTo>
                  <a:lnTo>
                    <a:pt x="315" y="61"/>
                  </a:lnTo>
                  <a:lnTo>
                    <a:pt x="327" y="47"/>
                  </a:lnTo>
                  <a:lnTo>
                    <a:pt x="340" y="34"/>
                  </a:lnTo>
                  <a:lnTo>
                    <a:pt x="353" y="21"/>
                  </a:lnTo>
                  <a:lnTo>
                    <a:pt x="369" y="11"/>
                  </a:lnTo>
                  <a:lnTo>
                    <a:pt x="369" y="11"/>
                  </a:lnTo>
                  <a:lnTo>
                    <a:pt x="370" y="10"/>
                  </a:lnTo>
                  <a:lnTo>
                    <a:pt x="371" y="7"/>
                  </a:lnTo>
                  <a:lnTo>
                    <a:pt x="370" y="3"/>
                  </a:lnTo>
                  <a:lnTo>
                    <a:pt x="367" y="0"/>
                  </a:lnTo>
                  <a:lnTo>
                    <a:pt x="365" y="0"/>
                  </a:lnTo>
                  <a:lnTo>
                    <a:pt x="362" y="2"/>
                  </a:lnTo>
                  <a:lnTo>
                    <a:pt x="36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77" name="Freeform 421"/>
            <p:cNvSpPr/>
            <p:nvPr/>
          </p:nvSpPr>
          <p:spPr bwMode="auto">
            <a:xfrm>
              <a:off x="6973888" y="1531938"/>
              <a:ext cx="66675" cy="79375"/>
            </a:xfrm>
            <a:custGeom>
              <a:avLst/>
              <a:gdLst/>
              <a:ahLst/>
              <a:cxnLst>
                <a:cxn ang="0">
                  <a:pos x="154" y="4"/>
                </a:cxn>
                <a:cxn ang="0">
                  <a:pos x="154" y="4"/>
                </a:cxn>
                <a:cxn ang="0">
                  <a:pos x="150" y="12"/>
                </a:cxn>
                <a:cxn ang="0">
                  <a:pos x="146" y="20"/>
                </a:cxn>
                <a:cxn ang="0">
                  <a:pos x="136" y="34"/>
                </a:cxn>
                <a:cxn ang="0">
                  <a:pos x="124" y="47"/>
                </a:cxn>
                <a:cxn ang="0">
                  <a:pos x="111" y="59"/>
                </a:cxn>
                <a:cxn ang="0">
                  <a:pos x="111" y="59"/>
                </a:cxn>
                <a:cxn ang="0">
                  <a:pos x="98" y="72"/>
                </a:cxn>
                <a:cxn ang="0">
                  <a:pos x="86" y="85"/>
                </a:cxn>
                <a:cxn ang="0">
                  <a:pos x="64" y="113"/>
                </a:cxn>
                <a:cxn ang="0">
                  <a:pos x="64" y="113"/>
                </a:cxn>
                <a:cxn ang="0">
                  <a:pos x="56" y="122"/>
                </a:cxn>
                <a:cxn ang="0">
                  <a:pos x="47" y="131"/>
                </a:cxn>
                <a:cxn ang="0">
                  <a:pos x="26" y="149"/>
                </a:cxn>
                <a:cxn ang="0">
                  <a:pos x="17" y="160"/>
                </a:cxn>
                <a:cxn ang="0">
                  <a:pos x="9" y="170"/>
                </a:cxn>
                <a:cxn ang="0">
                  <a:pos x="4" y="182"/>
                </a:cxn>
                <a:cxn ang="0">
                  <a:pos x="1" y="187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0" y="196"/>
                </a:cxn>
                <a:cxn ang="0">
                  <a:pos x="1" y="198"/>
                </a:cxn>
                <a:cxn ang="0">
                  <a:pos x="4" y="199"/>
                </a:cxn>
                <a:cxn ang="0">
                  <a:pos x="5" y="199"/>
                </a:cxn>
                <a:cxn ang="0">
                  <a:pos x="9" y="198"/>
                </a:cxn>
                <a:cxn ang="0">
                  <a:pos x="10" y="196"/>
                </a:cxn>
                <a:cxn ang="0">
                  <a:pos x="12" y="194"/>
                </a:cxn>
                <a:cxn ang="0">
                  <a:pos x="12" y="194"/>
                </a:cxn>
                <a:cxn ang="0">
                  <a:pos x="14" y="186"/>
                </a:cxn>
                <a:cxn ang="0">
                  <a:pos x="18" y="178"/>
                </a:cxn>
                <a:cxn ang="0">
                  <a:pos x="25" y="170"/>
                </a:cxn>
                <a:cxn ang="0">
                  <a:pos x="31" y="162"/>
                </a:cxn>
                <a:cxn ang="0">
                  <a:pos x="47" y="148"/>
                </a:cxn>
                <a:cxn ang="0">
                  <a:pos x="60" y="135"/>
                </a:cxn>
                <a:cxn ang="0">
                  <a:pos x="60" y="135"/>
                </a:cxn>
                <a:cxn ang="0">
                  <a:pos x="70" y="123"/>
                </a:cxn>
                <a:cxn ang="0">
                  <a:pos x="80" y="109"/>
                </a:cxn>
                <a:cxn ang="0">
                  <a:pos x="90" y="96"/>
                </a:cxn>
                <a:cxn ang="0">
                  <a:pos x="101" y="84"/>
                </a:cxn>
                <a:cxn ang="0">
                  <a:pos x="101" y="84"/>
                </a:cxn>
                <a:cxn ang="0">
                  <a:pos x="120" y="67"/>
                </a:cxn>
                <a:cxn ang="0">
                  <a:pos x="137" y="49"/>
                </a:cxn>
                <a:cxn ang="0">
                  <a:pos x="146" y="39"/>
                </a:cxn>
                <a:cxn ang="0">
                  <a:pos x="153" y="29"/>
                </a:cxn>
                <a:cxn ang="0">
                  <a:pos x="159" y="19"/>
                </a:cxn>
                <a:cxn ang="0">
                  <a:pos x="166" y="7"/>
                </a:cxn>
                <a:cxn ang="0">
                  <a:pos x="166" y="7"/>
                </a:cxn>
                <a:cxn ang="0">
                  <a:pos x="166" y="4"/>
                </a:cxn>
                <a:cxn ang="0">
                  <a:pos x="165" y="3"/>
                </a:cxn>
                <a:cxn ang="0">
                  <a:pos x="163" y="2"/>
                </a:cxn>
                <a:cxn ang="0">
                  <a:pos x="162" y="0"/>
                </a:cxn>
                <a:cxn ang="0">
                  <a:pos x="158" y="0"/>
                </a:cxn>
                <a:cxn ang="0">
                  <a:pos x="155" y="2"/>
                </a:cxn>
                <a:cxn ang="0">
                  <a:pos x="154" y="4"/>
                </a:cxn>
                <a:cxn ang="0">
                  <a:pos x="154" y="4"/>
                </a:cxn>
              </a:cxnLst>
              <a:rect l="0" t="0" r="r" b="b"/>
              <a:pathLst>
                <a:path w="166" h="199">
                  <a:moveTo>
                    <a:pt x="154" y="4"/>
                  </a:moveTo>
                  <a:lnTo>
                    <a:pt x="154" y="4"/>
                  </a:lnTo>
                  <a:lnTo>
                    <a:pt x="150" y="12"/>
                  </a:lnTo>
                  <a:lnTo>
                    <a:pt x="146" y="20"/>
                  </a:lnTo>
                  <a:lnTo>
                    <a:pt x="136" y="34"/>
                  </a:lnTo>
                  <a:lnTo>
                    <a:pt x="124" y="47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98" y="72"/>
                  </a:lnTo>
                  <a:lnTo>
                    <a:pt x="86" y="85"/>
                  </a:lnTo>
                  <a:lnTo>
                    <a:pt x="64" y="113"/>
                  </a:lnTo>
                  <a:lnTo>
                    <a:pt x="64" y="113"/>
                  </a:lnTo>
                  <a:lnTo>
                    <a:pt x="56" y="122"/>
                  </a:lnTo>
                  <a:lnTo>
                    <a:pt x="47" y="131"/>
                  </a:lnTo>
                  <a:lnTo>
                    <a:pt x="26" y="149"/>
                  </a:lnTo>
                  <a:lnTo>
                    <a:pt x="17" y="160"/>
                  </a:lnTo>
                  <a:lnTo>
                    <a:pt x="9" y="170"/>
                  </a:lnTo>
                  <a:lnTo>
                    <a:pt x="4" y="182"/>
                  </a:lnTo>
                  <a:lnTo>
                    <a:pt x="1" y="187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1" y="198"/>
                  </a:lnTo>
                  <a:lnTo>
                    <a:pt x="4" y="199"/>
                  </a:lnTo>
                  <a:lnTo>
                    <a:pt x="5" y="199"/>
                  </a:lnTo>
                  <a:lnTo>
                    <a:pt x="9" y="198"/>
                  </a:lnTo>
                  <a:lnTo>
                    <a:pt x="10" y="196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4" y="186"/>
                  </a:lnTo>
                  <a:lnTo>
                    <a:pt x="18" y="178"/>
                  </a:lnTo>
                  <a:lnTo>
                    <a:pt x="25" y="170"/>
                  </a:lnTo>
                  <a:lnTo>
                    <a:pt x="31" y="162"/>
                  </a:lnTo>
                  <a:lnTo>
                    <a:pt x="47" y="148"/>
                  </a:lnTo>
                  <a:lnTo>
                    <a:pt x="60" y="135"/>
                  </a:lnTo>
                  <a:lnTo>
                    <a:pt x="60" y="135"/>
                  </a:lnTo>
                  <a:lnTo>
                    <a:pt x="70" y="123"/>
                  </a:lnTo>
                  <a:lnTo>
                    <a:pt x="80" y="109"/>
                  </a:lnTo>
                  <a:lnTo>
                    <a:pt x="90" y="96"/>
                  </a:lnTo>
                  <a:lnTo>
                    <a:pt x="101" y="84"/>
                  </a:lnTo>
                  <a:lnTo>
                    <a:pt x="101" y="84"/>
                  </a:lnTo>
                  <a:lnTo>
                    <a:pt x="120" y="67"/>
                  </a:lnTo>
                  <a:lnTo>
                    <a:pt x="137" y="49"/>
                  </a:lnTo>
                  <a:lnTo>
                    <a:pt x="146" y="39"/>
                  </a:lnTo>
                  <a:lnTo>
                    <a:pt x="153" y="29"/>
                  </a:lnTo>
                  <a:lnTo>
                    <a:pt x="159" y="19"/>
                  </a:lnTo>
                  <a:lnTo>
                    <a:pt x="166" y="7"/>
                  </a:lnTo>
                  <a:lnTo>
                    <a:pt x="166" y="7"/>
                  </a:lnTo>
                  <a:lnTo>
                    <a:pt x="166" y="4"/>
                  </a:lnTo>
                  <a:lnTo>
                    <a:pt x="165" y="3"/>
                  </a:lnTo>
                  <a:lnTo>
                    <a:pt x="163" y="2"/>
                  </a:lnTo>
                  <a:lnTo>
                    <a:pt x="162" y="0"/>
                  </a:lnTo>
                  <a:lnTo>
                    <a:pt x="158" y="0"/>
                  </a:lnTo>
                  <a:lnTo>
                    <a:pt x="155" y="2"/>
                  </a:lnTo>
                  <a:lnTo>
                    <a:pt x="154" y="4"/>
                  </a:lnTo>
                  <a:lnTo>
                    <a:pt x="15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78" name="Freeform 422"/>
            <p:cNvSpPr/>
            <p:nvPr/>
          </p:nvSpPr>
          <p:spPr bwMode="auto">
            <a:xfrm>
              <a:off x="6991351" y="1555750"/>
              <a:ext cx="53975" cy="57150"/>
            </a:xfrm>
            <a:custGeom>
              <a:avLst/>
              <a:gdLst/>
              <a:ahLst/>
              <a:cxnLst>
                <a:cxn ang="0">
                  <a:pos x="127" y="2"/>
                </a:cxn>
                <a:cxn ang="0">
                  <a:pos x="127" y="2"/>
                </a:cxn>
                <a:cxn ang="0">
                  <a:pos x="110" y="17"/>
                </a:cxn>
                <a:cxn ang="0">
                  <a:pos x="93" y="30"/>
                </a:cxn>
                <a:cxn ang="0">
                  <a:pos x="75" y="44"/>
                </a:cxn>
                <a:cxn ang="0">
                  <a:pos x="59" y="59"/>
                </a:cxn>
                <a:cxn ang="0">
                  <a:pos x="59" y="59"/>
                </a:cxn>
                <a:cxn ang="0">
                  <a:pos x="44" y="77"/>
                </a:cxn>
                <a:cxn ang="0">
                  <a:pos x="30" y="96"/>
                </a:cxn>
                <a:cxn ang="0">
                  <a:pos x="16" y="115"/>
                </a:cxn>
                <a:cxn ang="0">
                  <a:pos x="2" y="133"/>
                </a:cxn>
                <a:cxn ang="0">
                  <a:pos x="2" y="133"/>
                </a:cxn>
                <a:cxn ang="0">
                  <a:pos x="0" y="136"/>
                </a:cxn>
                <a:cxn ang="0">
                  <a:pos x="0" y="137"/>
                </a:cxn>
                <a:cxn ang="0">
                  <a:pos x="2" y="141"/>
                </a:cxn>
                <a:cxn ang="0">
                  <a:pos x="6" y="144"/>
                </a:cxn>
                <a:cxn ang="0">
                  <a:pos x="8" y="142"/>
                </a:cxn>
                <a:cxn ang="0">
                  <a:pos x="10" y="141"/>
                </a:cxn>
                <a:cxn ang="0">
                  <a:pos x="10" y="141"/>
                </a:cxn>
                <a:cxn ang="0">
                  <a:pos x="24" y="125"/>
                </a:cxn>
                <a:cxn ang="0">
                  <a:pos x="36" y="108"/>
                </a:cxn>
                <a:cxn ang="0">
                  <a:pos x="47" y="90"/>
                </a:cxn>
                <a:cxn ang="0">
                  <a:pos x="61" y="73"/>
                </a:cxn>
                <a:cxn ang="0">
                  <a:pos x="61" y="73"/>
                </a:cxn>
                <a:cxn ang="0">
                  <a:pos x="68" y="65"/>
                </a:cxn>
                <a:cxn ang="0">
                  <a:pos x="78" y="56"/>
                </a:cxn>
                <a:cxn ang="0">
                  <a:pos x="97" y="42"/>
                </a:cxn>
                <a:cxn ang="0">
                  <a:pos x="117" y="26"/>
                </a:cxn>
                <a:cxn ang="0">
                  <a:pos x="135" y="10"/>
                </a:cxn>
                <a:cxn ang="0">
                  <a:pos x="135" y="10"/>
                </a:cxn>
                <a:cxn ang="0">
                  <a:pos x="136" y="8"/>
                </a:cxn>
                <a:cxn ang="0">
                  <a:pos x="138" y="6"/>
                </a:cxn>
                <a:cxn ang="0">
                  <a:pos x="135" y="2"/>
                </a:cxn>
                <a:cxn ang="0">
                  <a:pos x="131" y="0"/>
                </a:cxn>
                <a:cxn ang="0">
                  <a:pos x="130" y="1"/>
                </a:cxn>
                <a:cxn ang="0">
                  <a:pos x="127" y="2"/>
                </a:cxn>
                <a:cxn ang="0">
                  <a:pos x="127" y="2"/>
                </a:cxn>
              </a:cxnLst>
              <a:rect l="0" t="0" r="r" b="b"/>
              <a:pathLst>
                <a:path w="138" h="144">
                  <a:moveTo>
                    <a:pt x="127" y="2"/>
                  </a:moveTo>
                  <a:lnTo>
                    <a:pt x="127" y="2"/>
                  </a:lnTo>
                  <a:lnTo>
                    <a:pt x="110" y="17"/>
                  </a:lnTo>
                  <a:lnTo>
                    <a:pt x="93" y="30"/>
                  </a:lnTo>
                  <a:lnTo>
                    <a:pt x="75" y="44"/>
                  </a:lnTo>
                  <a:lnTo>
                    <a:pt x="59" y="59"/>
                  </a:lnTo>
                  <a:lnTo>
                    <a:pt x="59" y="59"/>
                  </a:lnTo>
                  <a:lnTo>
                    <a:pt x="44" y="77"/>
                  </a:lnTo>
                  <a:lnTo>
                    <a:pt x="30" y="96"/>
                  </a:lnTo>
                  <a:lnTo>
                    <a:pt x="16" y="115"/>
                  </a:lnTo>
                  <a:lnTo>
                    <a:pt x="2" y="133"/>
                  </a:lnTo>
                  <a:lnTo>
                    <a:pt x="2" y="133"/>
                  </a:lnTo>
                  <a:lnTo>
                    <a:pt x="0" y="136"/>
                  </a:lnTo>
                  <a:lnTo>
                    <a:pt x="0" y="137"/>
                  </a:lnTo>
                  <a:lnTo>
                    <a:pt x="2" y="141"/>
                  </a:lnTo>
                  <a:lnTo>
                    <a:pt x="6" y="144"/>
                  </a:lnTo>
                  <a:lnTo>
                    <a:pt x="8" y="142"/>
                  </a:lnTo>
                  <a:lnTo>
                    <a:pt x="10" y="141"/>
                  </a:lnTo>
                  <a:lnTo>
                    <a:pt x="10" y="141"/>
                  </a:lnTo>
                  <a:lnTo>
                    <a:pt x="24" y="125"/>
                  </a:lnTo>
                  <a:lnTo>
                    <a:pt x="36" y="108"/>
                  </a:lnTo>
                  <a:lnTo>
                    <a:pt x="47" y="90"/>
                  </a:lnTo>
                  <a:lnTo>
                    <a:pt x="61" y="73"/>
                  </a:lnTo>
                  <a:lnTo>
                    <a:pt x="61" y="73"/>
                  </a:lnTo>
                  <a:lnTo>
                    <a:pt x="68" y="65"/>
                  </a:lnTo>
                  <a:lnTo>
                    <a:pt x="78" y="56"/>
                  </a:lnTo>
                  <a:lnTo>
                    <a:pt x="97" y="42"/>
                  </a:lnTo>
                  <a:lnTo>
                    <a:pt x="117" y="26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36" y="8"/>
                  </a:lnTo>
                  <a:lnTo>
                    <a:pt x="138" y="6"/>
                  </a:lnTo>
                  <a:lnTo>
                    <a:pt x="135" y="2"/>
                  </a:lnTo>
                  <a:lnTo>
                    <a:pt x="131" y="0"/>
                  </a:lnTo>
                  <a:lnTo>
                    <a:pt x="130" y="1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79" name="Freeform 423"/>
            <p:cNvSpPr/>
            <p:nvPr/>
          </p:nvSpPr>
          <p:spPr bwMode="auto">
            <a:xfrm>
              <a:off x="6459538" y="1193800"/>
              <a:ext cx="103188" cy="112713"/>
            </a:xfrm>
            <a:custGeom>
              <a:avLst/>
              <a:gdLst/>
              <a:ahLst/>
              <a:cxnLst>
                <a:cxn ang="0">
                  <a:pos x="248" y="1"/>
                </a:cxn>
                <a:cxn ang="0">
                  <a:pos x="248" y="1"/>
                </a:cxn>
                <a:cxn ang="0">
                  <a:pos x="227" y="14"/>
                </a:cxn>
                <a:cxn ang="0">
                  <a:pos x="208" y="29"/>
                </a:cxn>
                <a:cxn ang="0">
                  <a:pos x="189" y="46"/>
                </a:cxn>
                <a:cxn ang="0">
                  <a:pos x="172" y="64"/>
                </a:cxn>
                <a:cxn ang="0">
                  <a:pos x="138" y="102"/>
                </a:cxn>
                <a:cxn ang="0">
                  <a:pos x="121" y="120"/>
                </a:cxn>
                <a:cxn ang="0">
                  <a:pos x="104" y="138"/>
                </a:cxn>
                <a:cxn ang="0">
                  <a:pos x="104" y="138"/>
                </a:cxn>
                <a:cxn ang="0">
                  <a:pos x="68" y="179"/>
                </a:cxn>
                <a:cxn ang="0">
                  <a:pos x="32" y="221"/>
                </a:cxn>
                <a:cxn ang="0">
                  <a:pos x="32" y="221"/>
                </a:cxn>
                <a:cxn ang="0">
                  <a:pos x="20" y="234"/>
                </a:cxn>
                <a:cxn ang="0">
                  <a:pos x="11" y="248"/>
                </a:cxn>
                <a:cxn ang="0">
                  <a:pos x="7" y="255"/>
                </a:cxn>
                <a:cxn ang="0">
                  <a:pos x="3" y="263"/>
                </a:cxn>
                <a:cxn ang="0">
                  <a:pos x="2" y="271"/>
                </a:cxn>
                <a:cxn ang="0">
                  <a:pos x="0" y="280"/>
                </a:cxn>
                <a:cxn ang="0">
                  <a:pos x="0" y="280"/>
                </a:cxn>
                <a:cxn ang="0">
                  <a:pos x="1" y="282"/>
                </a:cxn>
                <a:cxn ang="0">
                  <a:pos x="1" y="284"/>
                </a:cxn>
                <a:cxn ang="0">
                  <a:pos x="3" y="285"/>
                </a:cxn>
                <a:cxn ang="0">
                  <a:pos x="5" y="285"/>
                </a:cxn>
                <a:cxn ang="0">
                  <a:pos x="9" y="284"/>
                </a:cxn>
                <a:cxn ang="0">
                  <a:pos x="11" y="282"/>
                </a:cxn>
                <a:cxn ang="0">
                  <a:pos x="11" y="280"/>
                </a:cxn>
                <a:cxn ang="0">
                  <a:pos x="11" y="280"/>
                </a:cxn>
                <a:cxn ang="0">
                  <a:pos x="14" y="269"/>
                </a:cxn>
                <a:cxn ang="0">
                  <a:pos x="18" y="259"/>
                </a:cxn>
                <a:cxn ang="0">
                  <a:pos x="23" y="250"/>
                </a:cxn>
                <a:cxn ang="0">
                  <a:pos x="30" y="241"/>
                </a:cxn>
                <a:cxn ang="0">
                  <a:pos x="44" y="222"/>
                </a:cxn>
                <a:cxn ang="0">
                  <a:pos x="58" y="206"/>
                </a:cxn>
                <a:cxn ang="0">
                  <a:pos x="58" y="206"/>
                </a:cxn>
                <a:cxn ang="0">
                  <a:pos x="88" y="172"/>
                </a:cxn>
                <a:cxn ang="0">
                  <a:pos x="120" y="140"/>
                </a:cxn>
                <a:cxn ang="0">
                  <a:pos x="120" y="140"/>
                </a:cxn>
                <a:cxn ang="0">
                  <a:pos x="136" y="123"/>
                </a:cxn>
                <a:cxn ang="0">
                  <a:pos x="151" y="106"/>
                </a:cxn>
                <a:cxn ang="0">
                  <a:pos x="183" y="70"/>
                </a:cxn>
                <a:cxn ang="0">
                  <a:pos x="200" y="53"/>
                </a:cxn>
                <a:cxn ang="0">
                  <a:pos x="217" y="38"/>
                </a:cxn>
                <a:cxn ang="0">
                  <a:pos x="235" y="23"/>
                </a:cxn>
                <a:cxn ang="0">
                  <a:pos x="255" y="10"/>
                </a:cxn>
                <a:cxn ang="0">
                  <a:pos x="255" y="10"/>
                </a:cxn>
                <a:cxn ang="0">
                  <a:pos x="256" y="9"/>
                </a:cxn>
                <a:cxn ang="0">
                  <a:pos x="257" y="8"/>
                </a:cxn>
                <a:cxn ang="0">
                  <a:pos x="256" y="2"/>
                </a:cxn>
                <a:cxn ang="0">
                  <a:pos x="253" y="0"/>
                </a:cxn>
                <a:cxn ang="0">
                  <a:pos x="251" y="0"/>
                </a:cxn>
                <a:cxn ang="0">
                  <a:pos x="248" y="1"/>
                </a:cxn>
                <a:cxn ang="0">
                  <a:pos x="248" y="1"/>
                </a:cxn>
              </a:cxnLst>
              <a:rect l="0" t="0" r="r" b="b"/>
              <a:pathLst>
                <a:path w="257" h="285">
                  <a:moveTo>
                    <a:pt x="248" y="1"/>
                  </a:moveTo>
                  <a:lnTo>
                    <a:pt x="248" y="1"/>
                  </a:lnTo>
                  <a:lnTo>
                    <a:pt x="227" y="14"/>
                  </a:lnTo>
                  <a:lnTo>
                    <a:pt x="208" y="29"/>
                  </a:lnTo>
                  <a:lnTo>
                    <a:pt x="189" y="46"/>
                  </a:lnTo>
                  <a:lnTo>
                    <a:pt x="172" y="64"/>
                  </a:lnTo>
                  <a:lnTo>
                    <a:pt x="138" y="102"/>
                  </a:lnTo>
                  <a:lnTo>
                    <a:pt x="121" y="120"/>
                  </a:lnTo>
                  <a:lnTo>
                    <a:pt x="104" y="138"/>
                  </a:lnTo>
                  <a:lnTo>
                    <a:pt x="104" y="138"/>
                  </a:lnTo>
                  <a:lnTo>
                    <a:pt x="68" y="179"/>
                  </a:lnTo>
                  <a:lnTo>
                    <a:pt x="32" y="221"/>
                  </a:lnTo>
                  <a:lnTo>
                    <a:pt x="32" y="221"/>
                  </a:lnTo>
                  <a:lnTo>
                    <a:pt x="20" y="234"/>
                  </a:lnTo>
                  <a:lnTo>
                    <a:pt x="11" y="248"/>
                  </a:lnTo>
                  <a:lnTo>
                    <a:pt x="7" y="255"/>
                  </a:lnTo>
                  <a:lnTo>
                    <a:pt x="3" y="263"/>
                  </a:lnTo>
                  <a:lnTo>
                    <a:pt x="2" y="271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1" y="282"/>
                  </a:lnTo>
                  <a:lnTo>
                    <a:pt x="1" y="284"/>
                  </a:lnTo>
                  <a:lnTo>
                    <a:pt x="3" y="285"/>
                  </a:lnTo>
                  <a:lnTo>
                    <a:pt x="5" y="285"/>
                  </a:lnTo>
                  <a:lnTo>
                    <a:pt x="9" y="284"/>
                  </a:lnTo>
                  <a:lnTo>
                    <a:pt x="11" y="282"/>
                  </a:lnTo>
                  <a:lnTo>
                    <a:pt x="11" y="280"/>
                  </a:lnTo>
                  <a:lnTo>
                    <a:pt x="11" y="280"/>
                  </a:lnTo>
                  <a:lnTo>
                    <a:pt x="14" y="269"/>
                  </a:lnTo>
                  <a:lnTo>
                    <a:pt x="18" y="259"/>
                  </a:lnTo>
                  <a:lnTo>
                    <a:pt x="23" y="250"/>
                  </a:lnTo>
                  <a:lnTo>
                    <a:pt x="30" y="241"/>
                  </a:lnTo>
                  <a:lnTo>
                    <a:pt x="44" y="22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88" y="172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36" y="123"/>
                  </a:lnTo>
                  <a:lnTo>
                    <a:pt x="151" y="106"/>
                  </a:lnTo>
                  <a:lnTo>
                    <a:pt x="183" y="70"/>
                  </a:lnTo>
                  <a:lnTo>
                    <a:pt x="200" y="53"/>
                  </a:lnTo>
                  <a:lnTo>
                    <a:pt x="217" y="38"/>
                  </a:lnTo>
                  <a:lnTo>
                    <a:pt x="235" y="23"/>
                  </a:lnTo>
                  <a:lnTo>
                    <a:pt x="255" y="10"/>
                  </a:lnTo>
                  <a:lnTo>
                    <a:pt x="255" y="10"/>
                  </a:lnTo>
                  <a:lnTo>
                    <a:pt x="256" y="9"/>
                  </a:lnTo>
                  <a:lnTo>
                    <a:pt x="257" y="8"/>
                  </a:lnTo>
                  <a:lnTo>
                    <a:pt x="256" y="2"/>
                  </a:lnTo>
                  <a:lnTo>
                    <a:pt x="253" y="0"/>
                  </a:lnTo>
                  <a:lnTo>
                    <a:pt x="251" y="0"/>
                  </a:lnTo>
                  <a:lnTo>
                    <a:pt x="248" y="1"/>
                  </a:lnTo>
                  <a:lnTo>
                    <a:pt x="24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80" name="Freeform 424"/>
            <p:cNvSpPr/>
            <p:nvPr/>
          </p:nvSpPr>
          <p:spPr bwMode="auto">
            <a:xfrm>
              <a:off x="6483351" y="1208088"/>
              <a:ext cx="153988" cy="193675"/>
            </a:xfrm>
            <a:custGeom>
              <a:avLst/>
              <a:gdLst/>
              <a:ahLst/>
              <a:cxnLst>
                <a:cxn ang="0">
                  <a:pos x="377" y="3"/>
                </a:cxn>
                <a:cxn ang="0">
                  <a:pos x="369" y="18"/>
                </a:cxn>
                <a:cxn ang="0">
                  <a:pos x="358" y="30"/>
                </a:cxn>
                <a:cxn ang="0">
                  <a:pos x="347" y="47"/>
                </a:cxn>
                <a:cxn ang="0">
                  <a:pos x="335" y="64"/>
                </a:cxn>
                <a:cxn ang="0">
                  <a:pos x="307" y="92"/>
                </a:cxn>
                <a:cxn ang="0">
                  <a:pos x="280" y="118"/>
                </a:cxn>
                <a:cxn ang="0">
                  <a:pos x="224" y="186"/>
                </a:cxn>
                <a:cxn ang="0">
                  <a:pos x="168" y="255"/>
                </a:cxn>
                <a:cxn ang="0">
                  <a:pos x="122" y="317"/>
                </a:cxn>
                <a:cxn ang="0">
                  <a:pos x="79" y="382"/>
                </a:cxn>
                <a:cxn ang="0">
                  <a:pos x="73" y="390"/>
                </a:cxn>
                <a:cxn ang="0">
                  <a:pos x="55" y="411"/>
                </a:cxn>
                <a:cxn ang="0">
                  <a:pos x="28" y="437"/>
                </a:cxn>
                <a:cxn ang="0">
                  <a:pos x="24" y="445"/>
                </a:cxn>
                <a:cxn ang="0">
                  <a:pos x="11" y="468"/>
                </a:cxn>
                <a:cxn ang="0">
                  <a:pos x="4" y="474"/>
                </a:cxn>
                <a:cxn ang="0">
                  <a:pos x="3" y="474"/>
                </a:cxn>
                <a:cxn ang="0">
                  <a:pos x="0" y="479"/>
                </a:cxn>
                <a:cxn ang="0">
                  <a:pos x="0" y="484"/>
                </a:cxn>
                <a:cxn ang="0">
                  <a:pos x="1" y="488"/>
                </a:cxn>
                <a:cxn ang="0">
                  <a:pos x="9" y="488"/>
                </a:cxn>
                <a:cxn ang="0">
                  <a:pos x="12" y="484"/>
                </a:cxn>
                <a:cxn ang="0">
                  <a:pos x="12" y="483"/>
                </a:cxn>
                <a:cxn ang="0">
                  <a:pos x="13" y="481"/>
                </a:cxn>
                <a:cxn ang="0">
                  <a:pos x="16" y="479"/>
                </a:cxn>
                <a:cxn ang="0">
                  <a:pos x="21" y="470"/>
                </a:cxn>
                <a:cxn ang="0">
                  <a:pos x="45" y="438"/>
                </a:cxn>
                <a:cxn ang="0">
                  <a:pos x="72" y="408"/>
                </a:cxn>
                <a:cxn ang="0">
                  <a:pos x="79" y="402"/>
                </a:cxn>
                <a:cxn ang="0">
                  <a:pos x="94" y="379"/>
                </a:cxn>
                <a:cxn ang="0">
                  <a:pos x="113" y="347"/>
                </a:cxn>
                <a:cxn ang="0">
                  <a:pos x="143" y="304"/>
                </a:cxn>
                <a:cxn ang="0">
                  <a:pos x="177" y="263"/>
                </a:cxn>
                <a:cxn ang="0">
                  <a:pos x="238" y="186"/>
                </a:cxn>
                <a:cxn ang="0">
                  <a:pos x="285" y="128"/>
                </a:cxn>
                <a:cxn ang="0">
                  <a:pos x="304" y="111"/>
                </a:cxn>
                <a:cxn ang="0">
                  <a:pos x="317" y="98"/>
                </a:cxn>
                <a:cxn ang="0">
                  <a:pos x="343" y="72"/>
                </a:cxn>
                <a:cxn ang="0">
                  <a:pos x="355" y="58"/>
                </a:cxn>
                <a:cxn ang="0">
                  <a:pos x="383" y="20"/>
                </a:cxn>
                <a:cxn ang="0">
                  <a:pos x="389" y="7"/>
                </a:cxn>
                <a:cxn ang="0">
                  <a:pos x="389" y="4"/>
                </a:cxn>
                <a:cxn ang="0">
                  <a:pos x="383" y="0"/>
                </a:cxn>
                <a:cxn ang="0">
                  <a:pos x="378" y="1"/>
                </a:cxn>
                <a:cxn ang="0">
                  <a:pos x="377" y="3"/>
                </a:cxn>
              </a:cxnLst>
              <a:rect l="0" t="0" r="r" b="b"/>
              <a:pathLst>
                <a:path w="389" h="489">
                  <a:moveTo>
                    <a:pt x="377" y="3"/>
                  </a:moveTo>
                  <a:lnTo>
                    <a:pt x="377" y="3"/>
                  </a:lnTo>
                  <a:lnTo>
                    <a:pt x="374" y="12"/>
                  </a:lnTo>
                  <a:lnTo>
                    <a:pt x="369" y="18"/>
                  </a:lnTo>
                  <a:lnTo>
                    <a:pt x="364" y="24"/>
                  </a:lnTo>
                  <a:lnTo>
                    <a:pt x="358" y="30"/>
                  </a:lnTo>
                  <a:lnTo>
                    <a:pt x="358" y="30"/>
                  </a:lnTo>
                  <a:lnTo>
                    <a:pt x="347" y="47"/>
                  </a:lnTo>
                  <a:lnTo>
                    <a:pt x="335" y="64"/>
                  </a:lnTo>
                  <a:lnTo>
                    <a:pt x="335" y="64"/>
                  </a:lnTo>
                  <a:lnTo>
                    <a:pt x="322" y="79"/>
                  </a:lnTo>
                  <a:lnTo>
                    <a:pt x="307" y="92"/>
                  </a:lnTo>
                  <a:lnTo>
                    <a:pt x="293" y="103"/>
                  </a:lnTo>
                  <a:lnTo>
                    <a:pt x="280" y="118"/>
                  </a:lnTo>
                  <a:lnTo>
                    <a:pt x="280" y="118"/>
                  </a:lnTo>
                  <a:lnTo>
                    <a:pt x="224" y="186"/>
                  </a:lnTo>
                  <a:lnTo>
                    <a:pt x="168" y="255"/>
                  </a:lnTo>
                  <a:lnTo>
                    <a:pt x="168" y="255"/>
                  </a:lnTo>
                  <a:lnTo>
                    <a:pt x="144" y="285"/>
                  </a:lnTo>
                  <a:lnTo>
                    <a:pt x="122" y="317"/>
                  </a:lnTo>
                  <a:lnTo>
                    <a:pt x="99" y="349"/>
                  </a:lnTo>
                  <a:lnTo>
                    <a:pt x="79" y="382"/>
                  </a:lnTo>
                  <a:lnTo>
                    <a:pt x="79" y="382"/>
                  </a:lnTo>
                  <a:lnTo>
                    <a:pt x="73" y="390"/>
                  </a:lnTo>
                  <a:lnTo>
                    <a:pt x="68" y="396"/>
                  </a:lnTo>
                  <a:lnTo>
                    <a:pt x="55" y="411"/>
                  </a:lnTo>
                  <a:lnTo>
                    <a:pt x="41" y="424"/>
                  </a:lnTo>
                  <a:lnTo>
                    <a:pt x="28" y="437"/>
                  </a:lnTo>
                  <a:lnTo>
                    <a:pt x="28" y="437"/>
                  </a:lnTo>
                  <a:lnTo>
                    <a:pt x="24" y="445"/>
                  </a:lnTo>
                  <a:lnTo>
                    <a:pt x="17" y="457"/>
                  </a:lnTo>
                  <a:lnTo>
                    <a:pt x="11" y="468"/>
                  </a:lnTo>
                  <a:lnTo>
                    <a:pt x="7" y="471"/>
                  </a:lnTo>
                  <a:lnTo>
                    <a:pt x="4" y="474"/>
                  </a:lnTo>
                  <a:lnTo>
                    <a:pt x="4" y="474"/>
                  </a:lnTo>
                  <a:lnTo>
                    <a:pt x="3" y="474"/>
                  </a:lnTo>
                  <a:lnTo>
                    <a:pt x="1" y="475"/>
                  </a:lnTo>
                  <a:lnTo>
                    <a:pt x="0" y="479"/>
                  </a:lnTo>
                  <a:lnTo>
                    <a:pt x="0" y="484"/>
                  </a:lnTo>
                  <a:lnTo>
                    <a:pt x="0" y="484"/>
                  </a:lnTo>
                  <a:lnTo>
                    <a:pt x="0" y="487"/>
                  </a:lnTo>
                  <a:lnTo>
                    <a:pt x="1" y="488"/>
                  </a:lnTo>
                  <a:lnTo>
                    <a:pt x="5" y="489"/>
                  </a:lnTo>
                  <a:lnTo>
                    <a:pt x="9" y="488"/>
                  </a:lnTo>
                  <a:lnTo>
                    <a:pt x="11" y="487"/>
                  </a:lnTo>
                  <a:lnTo>
                    <a:pt x="12" y="484"/>
                  </a:lnTo>
                  <a:lnTo>
                    <a:pt x="12" y="484"/>
                  </a:lnTo>
                  <a:lnTo>
                    <a:pt x="12" y="483"/>
                  </a:lnTo>
                  <a:lnTo>
                    <a:pt x="12" y="483"/>
                  </a:lnTo>
                  <a:lnTo>
                    <a:pt x="13" y="481"/>
                  </a:lnTo>
                  <a:lnTo>
                    <a:pt x="13" y="481"/>
                  </a:lnTo>
                  <a:lnTo>
                    <a:pt x="16" y="479"/>
                  </a:lnTo>
                  <a:lnTo>
                    <a:pt x="18" y="476"/>
                  </a:lnTo>
                  <a:lnTo>
                    <a:pt x="21" y="470"/>
                  </a:lnTo>
                  <a:lnTo>
                    <a:pt x="21" y="470"/>
                  </a:lnTo>
                  <a:lnTo>
                    <a:pt x="45" y="438"/>
                  </a:lnTo>
                  <a:lnTo>
                    <a:pt x="58" y="423"/>
                  </a:lnTo>
                  <a:lnTo>
                    <a:pt x="72" y="408"/>
                  </a:lnTo>
                  <a:lnTo>
                    <a:pt x="72" y="408"/>
                  </a:lnTo>
                  <a:lnTo>
                    <a:pt x="79" y="402"/>
                  </a:lnTo>
                  <a:lnTo>
                    <a:pt x="85" y="395"/>
                  </a:lnTo>
                  <a:lnTo>
                    <a:pt x="94" y="379"/>
                  </a:lnTo>
                  <a:lnTo>
                    <a:pt x="113" y="347"/>
                  </a:lnTo>
                  <a:lnTo>
                    <a:pt x="113" y="347"/>
                  </a:lnTo>
                  <a:lnTo>
                    <a:pt x="127" y="326"/>
                  </a:lnTo>
                  <a:lnTo>
                    <a:pt x="143" y="304"/>
                  </a:lnTo>
                  <a:lnTo>
                    <a:pt x="177" y="263"/>
                  </a:lnTo>
                  <a:lnTo>
                    <a:pt x="177" y="263"/>
                  </a:lnTo>
                  <a:lnTo>
                    <a:pt x="238" y="186"/>
                  </a:lnTo>
                  <a:lnTo>
                    <a:pt x="238" y="186"/>
                  </a:lnTo>
                  <a:lnTo>
                    <a:pt x="270" y="147"/>
                  </a:lnTo>
                  <a:lnTo>
                    <a:pt x="285" y="128"/>
                  </a:lnTo>
                  <a:lnTo>
                    <a:pt x="294" y="119"/>
                  </a:lnTo>
                  <a:lnTo>
                    <a:pt x="304" y="111"/>
                  </a:lnTo>
                  <a:lnTo>
                    <a:pt x="304" y="111"/>
                  </a:lnTo>
                  <a:lnTo>
                    <a:pt x="317" y="98"/>
                  </a:lnTo>
                  <a:lnTo>
                    <a:pt x="331" y="85"/>
                  </a:lnTo>
                  <a:lnTo>
                    <a:pt x="343" y="72"/>
                  </a:lnTo>
                  <a:lnTo>
                    <a:pt x="355" y="58"/>
                  </a:lnTo>
                  <a:lnTo>
                    <a:pt x="355" y="58"/>
                  </a:lnTo>
                  <a:lnTo>
                    <a:pt x="374" y="33"/>
                  </a:lnTo>
                  <a:lnTo>
                    <a:pt x="383" y="20"/>
                  </a:lnTo>
                  <a:lnTo>
                    <a:pt x="386" y="13"/>
                  </a:lnTo>
                  <a:lnTo>
                    <a:pt x="389" y="7"/>
                  </a:lnTo>
                  <a:lnTo>
                    <a:pt x="389" y="7"/>
                  </a:lnTo>
                  <a:lnTo>
                    <a:pt x="389" y="4"/>
                  </a:lnTo>
                  <a:lnTo>
                    <a:pt x="387" y="1"/>
                  </a:lnTo>
                  <a:lnTo>
                    <a:pt x="383" y="0"/>
                  </a:lnTo>
                  <a:lnTo>
                    <a:pt x="379" y="0"/>
                  </a:lnTo>
                  <a:lnTo>
                    <a:pt x="378" y="1"/>
                  </a:lnTo>
                  <a:lnTo>
                    <a:pt x="377" y="3"/>
                  </a:lnTo>
                  <a:lnTo>
                    <a:pt x="37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81" name="Freeform 425"/>
            <p:cNvSpPr/>
            <p:nvPr/>
          </p:nvSpPr>
          <p:spPr bwMode="auto">
            <a:xfrm>
              <a:off x="6594476" y="1293813"/>
              <a:ext cx="74613" cy="103188"/>
            </a:xfrm>
            <a:custGeom>
              <a:avLst/>
              <a:gdLst/>
              <a:ahLst/>
              <a:cxnLst>
                <a:cxn ang="0">
                  <a:pos x="179" y="1"/>
                </a:cxn>
                <a:cxn ang="0">
                  <a:pos x="179" y="1"/>
                </a:cxn>
                <a:cxn ang="0">
                  <a:pos x="165" y="17"/>
                </a:cxn>
                <a:cxn ang="0">
                  <a:pos x="152" y="33"/>
                </a:cxn>
                <a:cxn ang="0">
                  <a:pos x="127" y="64"/>
                </a:cxn>
                <a:cxn ang="0">
                  <a:pos x="102" y="97"/>
                </a:cxn>
                <a:cxn ang="0">
                  <a:pos x="77" y="129"/>
                </a:cxn>
                <a:cxn ang="0">
                  <a:pos x="77" y="129"/>
                </a:cxn>
                <a:cxn ang="0">
                  <a:pos x="52" y="162"/>
                </a:cxn>
                <a:cxn ang="0">
                  <a:pos x="42" y="178"/>
                </a:cxn>
                <a:cxn ang="0">
                  <a:pos x="31" y="196"/>
                </a:cxn>
                <a:cxn ang="0">
                  <a:pos x="31" y="196"/>
                </a:cxn>
                <a:cxn ang="0">
                  <a:pos x="13" y="225"/>
                </a:cxn>
                <a:cxn ang="0">
                  <a:pos x="5" y="239"/>
                </a:cxn>
                <a:cxn ang="0">
                  <a:pos x="3" y="247"/>
                </a:cxn>
                <a:cxn ang="0">
                  <a:pos x="0" y="255"/>
                </a:cxn>
                <a:cxn ang="0">
                  <a:pos x="0" y="255"/>
                </a:cxn>
                <a:cxn ang="0">
                  <a:pos x="0" y="258"/>
                </a:cxn>
                <a:cxn ang="0">
                  <a:pos x="1" y="260"/>
                </a:cxn>
                <a:cxn ang="0">
                  <a:pos x="5" y="263"/>
                </a:cxn>
                <a:cxn ang="0">
                  <a:pos x="7" y="263"/>
                </a:cxn>
                <a:cxn ang="0">
                  <a:pos x="9" y="262"/>
                </a:cxn>
                <a:cxn ang="0">
                  <a:pos x="10" y="260"/>
                </a:cxn>
                <a:cxn ang="0">
                  <a:pos x="12" y="259"/>
                </a:cxn>
                <a:cxn ang="0">
                  <a:pos x="12" y="259"/>
                </a:cxn>
                <a:cxn ang="0">
                  <a:pos x="13" y="251"/>
                </a:cxn>
                <a:cxn ang="0">
                  <a:pos x="16" y="243"/>
                </a:cxn>
                <a:cxn ang="0">
                  <a:pos x="24" y="229"/>
                </a:cxn>
                <a:cxn ang="0">
                  <a:pos x="41" y="201"/>
                </a:cxn>
                <a:cxn ang="0">
                  <a:pos x="41" y="201"/>
                </a:cxn>
                <a:cxn ang="0">
                  <a:pos x="52" y="183"/>
                </a:cxn>
                <a:cxn ang="0">
                  <a:pos x="64" y="165"/>
                </a:cxn>
                <a:cxn ang="0">
                  <a:pos x="92" y="131"/>
                </a:cxn>
                <a:cxn ang="0">
                  <a:pos x="92" y="131"/>
                </a:cxn>
                <a:cxn ang="0">
                  <a:pos x="115" y="99"/>
                </a:cxn>
                <a:cxn ang="0">
                  <a:pos x="137" y="69"/>
                </a:cxn>
                <a:cxn ang="0">
                  <a:pos x="161" y="39"/>
                </a:cxn>
                <a:cxn ang="0">
                  <a:pos x="174" y="24"/>
                </a:cxn>
                <a:cxn ang="0">
                  <a:pos x="187" y="10"/>
                </a:cxn>
                <a:cxn ang="0">
                  <a:pos x="187" y="10"/>
                </a:cxn>
                <a:cxn ang="0">
                  <a:pos x="188" y="8"/>
                </a:cxn>
                <a:cxn ang="0">
                  <a:pos x="188" y="5"/>
                </a:cxn>
                <a:cxn ang="0">
                  <a:pos x="187" y="1"/>
                </a:cxn>
                <a:cxn ang="0">
                  <a:pos x="183" y="0"/>
                </a:cxn>
                <a:cxn ang="0">
                  <a:pos x="181" y="0"/>
                </a:cxn>
                <a:cxn ang="0">
                  <a:pos x="179" y="1"/>
                </a:cxn>
                <a:cxn ang="0">
                  <a:pos x="179" y="1"/>
                </a:cxn>
              </a:cxnLst>
              <a:rect l="0" t="0" r="r" b="b"/>
              <a:pathLst>
                <a:path w="188" h="263">
                  <a:moveTo>
                    <a:pt x="179" y="1"/>
                  </a:moveTo>
                  <a:lnTo>
                    <a:pt x="179" y="1"/>
                  </a:lnTo>
                  <a:lnTo>
                    <a:pt x="165" y="17"/>
                  </a:lnTo>
                  <a:lnTo>
                    <a:pt x="152" y="33"/>
                  </a:lnTo>
                  <a:lnTo>
                    <a:pt x="127" y="64"/>
                  </a:lnTo>
                  <a:lnTo>
                    <a:pt x="102" y="97"/>
                  </a:lnTo>
                  <a:lnTo>
                    <a:pt x="77" y="129"/>
                  </a:lnTo>
                  <a:lnTo>
                    <a:pt x="77" y="129"/>
                  </a:lnTo>
                  <a:lnTo>
                    <a:pt x="52" y="162"/>
                  </a:lnTo>
                  <a:lnTo>
                    <a:pt x="42" y="178"/>
                  </a:lnTo>
                  <a:lnTo>
                    <a:pt x="31" y="196"/>
                  </a:lnTo>
                  <a:lnTo>
                    <a:pt x="31" y="196"/>
                  </a:lnTo>
                  <a:lnTo>
                    <a:pt x="13" y="225"/>
                  </a:lnTo>
                  <a:lnTo>
                    <a:pt x="5" y="239"/>
                  </a:lnTo>
                  <a:lnTo>
                    <a:pt x="3" y="247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8"/>
                  </a:lnTo>
                  <a:lnTo>
                    <a:pt x="1" y="260"/>
                  </a:lnTo>
                  <a:lnTo>
                    <a:pt x="5" y="263"/>
                  </a:lnTo>
                  <a:lnTo>
                    <a:pt x="7" y="263"/>
                  </a:lnTo>
                  <a:lnTo>
                    <a:pt x="9" y="262"/>
                  </a:lnTo>
                  <a:lnTo>
                    <a:pt x="10" y="260"/>
                  </a:lnTo>
                  <a:lnTo>
                    <a:pt x="12" y="259"/>
                  </a:lnTo>
                  <a:lnTo>
                    <a:pt x="12" y="259"/>
                  </a:lnTo>
                  <a:lnTo>
                    <a:pt x="13" y="251"/>
                  </a:lnTo>
                  <a:lnTo>
                    <a:pt x="16" y="243"/>
                  </a:lnTo>
                  <a:lnTo>
                    <a:pt x="24" y="229"/>
                  </a:lnTo>
                  <a:lnTo>
                    <a:pt x="41" y="201"/>
                  </a:lnTo>
                  <a:lnTo>
                    <a:pt x="41" y="201"/>
                  </a:lnTo>
                  <a:lnTo>
                    <a:pt x="52" y="183"/>
                  </a:lnTo>
                  <a:lnTo>
                    <a:pt x="64" y="165"/>
                  </a:lnTo>
                  <a:lnTo>
                    <a:pt x="92" y="131"/>
                  </a:lnTo>
                  <a:lnTo>
                    <a:pt x="92" y="131"/>
                  </a:lnTo>
                  <a:lnTo>
                    <a:pt x="115" y="99"/>
                  </a:lnTo>
                  <a:lnTo>
                    <a:pt x="137" y="69"/>
                  </a:lnTo>
                  <a:lnTo>
                    <a:pt x="161" y="39"/>
                  </a:lnTo>
                  <a:lnTo>
                    <a:pt x="174" y="24"/>
                  </a:lnTo>
                  <a:lnTo>
                    <a:pt x="187" y="10"/>
                  </a:lnTo>
                  <a:lnTo>
                    <a:pt x="187" y="10"/>
                  </a:lnTo>
                  <a:lnTo>
                    <a:pt x="188" y="8"/>
                  </a:lnTo>
                  <a:lnTo>
                    <a:pt x="188" y="5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1" y="0"/>
                  </a:lnTo>
                  <a:lnTo>
                    <a:pt x="179" y="1"/>
                  </a:lnTo>
                  <a:lnTo>
                    <a:pt x="17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82" name="Freeform 426"/>
            <p:cNvSpPr/>
            <p:nvPr/>
          </p:nvSpPr>
          <p:spPr bwMode="auto">
            <a:xfrm>
              <a:off x="6626226" y="1341438"/>
              <a:ext cx="42863" cy="63500"/>
            </a:xfrm>
            <a:custGeom>
              <a:avLst/>
              <a:gdLst/>
              <a:ahLst/>
              <a:cxnLst>
                <a:cxn ang="0">
                  <a:pos x="97" y="4"/>
                </a:cxn>
                <a:cxn ang="0">
                  <a:pos x="97" y="4"/>
                </a:cxn>
                <a:cxn ang="0">
                  <a:pos x="93" y="15"/>
                </a:cxn>
                <a:cxn ang="0">
                  <a:pos x="87" y="24"/>
                </a:cxn>
                <a:cxn ang="0">
                  <a:pos x="80" y="33"/>
                </a:cxn>
                <a:cxn ang="0">
                  <a:pos x="73" y="41"/>
                </a:cxn>
                <a:cxn ang="0">
                  <a:pos x="57" y="57"/>
                </a:cxn>
                <a:cxn ang="0">
                  <a:pos x="50" y="66"/>
                </a:cxn>
                <a:cxn ang="0">
                  <a:pos x="43" y="75"/>
                </a:cxn>
                <a:cxn ang="0">
                  <a:pos x="43" y="75"/>
                </a:cxn>
                <a:cxn ang="0">
                  <a:pos x="30" y="93"/>
                </a:cxn>
                <a:cxn ang="0">
                  <a:pos x="18" y="111"/>
                </a:cxn>
                <a:cxn ang="0">
                  <a:pos x="12" y="121"/>
                </a:cxn>
                <a:cxn ang="0">
                  <a:pos x="8" y="131"/>
                </a:cxn>
                <a:cxn ang="0">
                  <a:pos x="4" y="142"/>
                </a:cxn>
                <a:cxn ang="0">
                  <a:pos x="0" y="152"/>
                </a:cxn>
                <a:cxn ang="0">
                  <a:pos x="0" y="152"/>
                </a:cxn>
                <a:cxn ang="0">
                  <a:pos x="0" y="155"/>
                </a:cxn>
                <a:cxn ang="0">
                  <a:pos x="1" y="157"/>
                </a:cxn>
                <a:cxn ang="0">
                  <a:pos x="5" y="160"/>
                </a:cxn>
                <a:cxn ang="0">
                  <a:pos x="9" y="160"/>
                </a:cxn>
                <a:cxn ang="0">
                  <a:pos x="10" y="157"/>
                </a:cxn>
                <a:cxn ang="0">
                  <a:pos x="12" y="156"/>
                </a:cxn>
                <a:cxn ang="0">
                  <a:pos x="12" y="156"/>
                </a:cxn>
                <a:cxn ang="0">
                  <a:pos x="14" y="144"/>
                </a:cxn>
                <a:cxn ang="0">
                  <a:pos x="19" y="132"/>
                </a:cxn>
                <a:cxn ang="0">
                  <a:pos x="25" y="122"/>
                </a:cxn>
                <a:cxn ang="0">
                  <a:pos x="30" y="113"/>
                </a:cxn>
                <a:cxn ang="0">
                  <a:pos x="43" y="92"/>
                </a:cxn>
                <a:cxn ang="0">
                  <a:pos x="57" y="72"/>
                </a:cxn>
                <a:cxn ang="0">
                  <a:pos x="57" y="72"/>
                </a:cxn>
                <a:cxn ang="0">
                  <a:pos x="64" y="64"/>
                </a:cxn>
                <a:cxn ang="0">
                  <a:pos x="70" y="57"/>
                </a:cxn>
                <a:cxn ang="0">
                  <a:pos x="85" y="42"/>
                </a:cxn>
                <a:cxn ang="0">
                  <a:pos x="93" y="34"/>
                </a:cxn>
                <a:cxn ang="0">
                  <a:pos x="98" y="26"/>
                </a:cxn>
                <a:cxn ang="0">
                  <a:pos x="104" y="17"/>
                </a:cxn>
                <a:cxn ang="0">
                  <a:pos x="108" y="7"/>
                </a:cxn>
                <a:cxn ang="0">
                  <a:pos x="108" y="7"/>
                </a:cxn>
                <a:cxn ang="0">
                  <a:pos x="108" y="4"/>
                </a:cxn>
                <a:cxn ang="0">
                  <a:pos x="108" y="3"/>
                </a:cxn>
                <a:cxn ang="0">
                  <a:pos x="104" y="0"/>
                </a:cxn>
                <a:cxn ang="0">
                  <a:pos x="101" y="0"/>
                </a:cxn>
                <a:cxn ang="0">
                  <a:pos x="98" y="2"/>
                </a:cxn>
                <a:cxn ang="0">
                  <a:pos x="97" y="4"/>
                </a:cxn>
                <a:cxn ang="0">
                  <a:pos x="97" y="4"/>
                </a:cxn>
              </a:cxnLst>
              <a:rect l="0" t="0" r="r" b="b"/>
              <a:pathLst>
                <a:path w="108" h="160">
                  <a:moveTo>
                    <a:pt x="97" y="4"/>
                  </a:moveTo>
                  <a:lnTo>
                    <a:pt x="97" y="4"/>
                  </a:lnTo>
                  <a:lnTo>
                    <a:pt x="93" y="15"/>
                  </a:lnTo>
                  <a:lnTo>
                    <a:pt x="87" y="24"/>
                  </a:lnTo>
                  <a:lnTo>
                    <a:pt x="80" y="33"/>
                  </a:lnTo>
                  <a:lnTo>
                    <a:pt x="73" y="41"/>
                  </a:lnTo>
                  <a:lnTo>
                    <a:pt x="57" y="57"/>
                  </a:lnTo>
                  <a:lnTo>
                    <a:pt x="50" y="66"/>
                  </a:lnTo>
                  <a:lnTo>
                    <a:pt x="43" y="75"/>
                  </a:lnTo>
                  <a:lnTo>
                    <a:pt x="43" y="75"/>
                  </a:lnTo>
                  <a:lnTo>
                    <a:pt x="30" y="93"/>
                  </a:lnTo>
                  <a:lnTo>
                    <a:pt x="18" y="111"/>
                  </a:lnTo>
                  <a:lnTo>
                    <a:pt x="12" y="121"/>
                  </a:lnTo>
                  <a:lnTo>
                    <a:pt x="8" y="131"/>
                  </a:lnTo>
                  <a:lnTo>
                    <a:pt x="4" y="142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55"/>
                  </a:lnTo>
                  <a:lnTo>
                    <a:pt x="1" y="157"/>
                  </a:lnTo>
                  <a:lnTo>
                    <a:pt x="5" y="160"/>
                  </a:lnTo>
                  <a:lnTo>
                    <a:pt x="9" y="160"/>
                  </a:lnTo>
                  <a:lnTo>
                    <a:pt x="10" y="157"/>
                  </a:lnTo>
                  <a:lnTo>
                    <a:pt x="12" y="156"/>
                  </a:lnTo>
                  <a:lnTo>
                    <a:pt x="12" y="156"/>
                  </a:lnTo>
                  <a:lnTo>
                    <a:pt x="14" y="144"/>
                  </a:lnTo>
                  <a:lnTo>
                    <a:pt x="19" y="132"/>
                  </a:lnTo>
                  <a:lnTo>
                    <a:pt x="25" y="122"/>
                  </a:lnTo>
                  <a:lnTo>
                    <a:pt x="30" y="113"/>
                  </a:lnTo>
                  <a:lnTo>
                    <a:pt x="43" y="92"/>
                  </a:lnTo>
                  <a:lnTo>
                    <a:pt x="57" y="72"/>
                  </a:lnTo>
                  <a:lnTo>
                    <a:pt x="57" y="72"/>
                  </a:lnTo>
                  <a:lnTo>
                    <a:pt x="64" y="64"/>
                  </a:lnTo>
                  <a:lnTo>
                    <a:pt x="70" y="57"/>
                  </a:lnTo>
                  <a:lnTo>
                    <a:pt x="85" y="42"/>
                  </a:lnTo>
                  <a:lnTo>
                    <a:pt x="93" y="34"/>
                  </a:lnTo>
                  <a:lnTo>
                    <a:pt x="98" y="26"/>
                  </a:lnTo>
                  <a:lnTo>
                    <a:pt x="104" y="17"/>
                  </a:lnTo>
                  <a:lnTo>
                    <a:pt x="108" y="7"/>
                  </a:lnTo>
                  <a:lnTo>
                    <a:pt x="108" y="7"/>
                  </a:lnTo>
                  <a:lnTo>
                    <a:pt x="108" y="4"/>
                  </a:lnTo>
                  <a:lnTo>
                    <a:pt x="108" y="3"/>
                  </a:lnTo>
                  <a:lnTo>
                    <a:pt x="104" y="0"/>
                  </a:lnTo>
                  <a:lnTo>
                    <a:pt x="101" y="0"/>
                  </a:lnTo>
                  <a:lnTo>
                    <a:pt x="98" y="2"/>
                  </a:lnTo>
                  <a:lnTo>
                    <a:pt x="97" y="4"/>
                  </a:lnTo>
                  <a:lnTo>
                    <a:pt x="97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83" name="Freeform 427"/>
            <p:cNvSpPr/>
            <p:nvPr/>
          </p:nvSpPr>
          <p:spPr bwMode="auto">
            <a:xfrm>
              <a:off x="6696076" y="1203325"/>
              <a:ext cx="101600" cy="127000"/>
            </a:xfrm>
            <a:custGeom>
              <a:avLst/>
              <a:gdLst/>
              <a:ahLst/>
              <a:cxnLst>
                <a:cxn ang="0">
                  <a:pos x="248" y="2"/>
                </a:cxn>
                <a:cxn ang="0">
                  <a:pos x="248" y="2"/>
                </a:cxn>
                <a:cxn ang="0">
                  <a:pos x="231" y="17"/>
                </a:cxn>
                <a:cxn ang="0">
                  <a:pos x="212" y="34"/>
                </a:cxn>
                <a:cxn ang="0">
                  <a:pos x="180" y="68"/>
                </a:cxn>
                <a:cxn ang="0">
                  <a:pos x="147" y="105"/>
                </a:cxn>
                <a:cxn ang="0">
                  <a:pos x="116" y="140"/>
                </a:cxn>
                <a:cxn ang="0">
                  <a:pos x="116" y="140"/>
                </a:cxn>
                <a:cxn ang="0">
                  <a:pos x="81" y="182"/>
                </a:cxn>
                <a:cxn ang="0">
                  <a:pos x="64" y="203"/>
                </a:cxn>
                <a:cxn ang="0">
                  <a:pos x="47" y="225"/>
                </a:cxn>
                <a:cxn ang="0">
                  <a:pos x="47" y="225"/>
                </a:cxn>
                <a:cxn ang="0">
                  <a:pos x="33" y="246"/>
                </a:cxn>
                <a:cxn ang="0">
                  <a:pos x="19" y="267"/>
                </a:cxn>
                <a:cxn ang="0">
                  <a:pos x="12" y="278"/>
                </a:cxn>
                <a:cxn ang="0">
                  <a:pos x="7" y="289"/>
                </a:cxn>
                <a:cxn ang="0">
                  <a:pos x="3" y="301"/>
                </a:cxn>
                <a:cxn ang="0">
                  <a:pos x="0" y="314"/>
                </a:cxn>
                <a:cxn ang="0">
                  <a:pos x="0" y="314"/>
                </a:cxn>
                <a:cxn ang="0">
                  <a:pos x="2" y="316"/>
                </a:cxn>
                <a:cxn ang="0">
                  <a:pos x="2" y="318"/>
                </a:cxn>
                <a:cxn ang="0">
                  <a:pos x="4" y="320"/>
                </a:cxn>
                <a:cxn ang="0">
                  <a:pos x="6" y="320"/>
                </a:cxn>
                <a:cxn ang="0">
                  <a:pos x="10" y="318"/>
                </a:cxn>
                <a:cxn ang="0">
                  <a:pos x="12" y="316"/>
                </a:cxn>
                <a:cxn ang="0">
                  <a:pos x="12" y="314"/>
                </a:cxn>
                <a:cxn ang="0">
                  <a:pos x="12" y="314"/>
                </a:cxn>
                <a:cxn ang="0">
                  <a:pos x="15" y="301"/>
                </a:cxn>
                <a:cxn ang="0">
                  <a:pos x="19" y="289"/>
                </a:cxn>
                <a:cxn ang="0">
                  <a:pos x="25" y="278"/>
                </a:cxn>
                <a:cxn ang="0">
                  <a:pos x="33" y="266"/>
                </a:cxn>
                <a:cxn ang="0">
                  <a:pos x="49" y="244"/>
                </a:cxn>
                <a:cxn ang="0">
                  <a:pos x="64" y="223"/>
                </a:cxn>
                <a:cxn ang="0">
                  <a:pos x="64" y="223"/>
                </a:cxn>
                <a:cxn ang="0">
                  <a:pos x="81" y="199"/>
                </a:cxn>
                <a:cxn ang="0">
                  <a:pos x="100" y="177"/>
                </a:cxn>
                <a:cxn ang="0">
                  <a:pos x="138" y="132"/>
                </a:cxn>
                <a:cxn ang="0">
                  <a:pos x="138" y="132"/>
                </a:cxn>
                <a:cxn ang="0">
                  <a:pos x="167" y="101"/>
                </a:cxn>
                <a:cxn ang="0">
                  <a:pos x="195" y="68"/>
                </a:cxn>
                <a:cxn ang="0">
                  <a:pos x="225" y="38"/>
                </a:cxn>
                <a:cxn ang="0">
                  <a:pos x="257" y="10"/>
                </a:cxn>
                <a:cxn ang="0">
                  <a:pos x="257" y="10"/>
                </a:cxn>
                <a:cxn ang="0">
                  <a:pos x="258" y="8"/>
                </a:cxn>
                <a:cxn ang="0">
                  <a:pos x="258" y="6"/>
                </a:cxn>
                <a:cxn ang="0">
                  <a:pos x="258" y="3"/>
                </a:cxn>
                <a:cxn ang="0">
                  <a:pos x="257" y="2"/>
                </a:cxn>
                <a:cxn ang="0">
                  <a:pos x="253" y="0"/>
                </a:cxn>
                <a:cxn ang="0">
                  <a:pos x="250" y="0"/>
                </a:cxn>
                <a:cxn ang="0">
                  <a:pos x="248" y="2"/>
                </a:cxn>
                <a:cxn ang="0">
                  <a:pos x="248" y="2"/>
                </a:cxn>
              </a:cxnLst>
              <a:rect l="0" t="0" r="r" b="b"/>
              <a:pathLst>
                <a:path w="258" h="320">
                  <a:moveTo>
                    <a:pt x="248" y="2"/>
                  </a:moveTo>
                  <a:lnTo>
                    <a:pt x="248" y="2"/>
                  </a:lnTo>
                  <a:lnTo>
                    <a:pt x="231" y="17"/>
                  </a:lnTo>
                  <a:lnTo>
                    <a:pt x="212" y="34"/>
                  </a:lnTo>
                  <a:lnTo>
                    <a:pt x="180" y="68"/>
                  </a:lnTo>
                  <a:lnTo>
                    <a:pt x="147" y="105"/>
                  </a:lnTo>
                  <a:lnTo>
                    <a:pt x="116" y="140"/>
                  </a:lnTo>
                  <a:lnTo>
                    <a:pt x="116" y="140"/>
                  </a:lnTo>
                  <a:lnTo>
                    <a:pt x="81" y="182"/>
                  </a:lnTo>
                  <a:lnTo>
                    <a:pt x="64" y="203"/>
                  </a:lnTo>
                  <a:lnTo>
                    <a:pt x="47" y="225"/>
                  </a:lnTo>
                  <a:lnTo>
                    <a:pt x="47" y="225"/>
                  </a:lnTo>
                  <a:lnTo>
                    <a:pt x="33" y="246"/>
                  </a:lnTo>
                  <a:lnTo>
                    <a:pt x="19" y="267"/>
                  </a:lnTo>
                  <a:lnTo>
                    <a:pt x="12" y="278"/>
                  </a:lnTo>
                  <a:lnTo>
                    <a:pt x="7" y="289"/>
                  </a:lnTo>
                  <a:lnTo>
                    <a:pt x="3" y="301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2" y="316"/>
                  </a:lnTo>
                  <a:lnTo>
                    <a:pt x="2" y="318"/>
                  </a:lnTo>
                  <a:lnTo>
                    <a:pt x="4" y="320"/>
                  </a:lnTo>
                  <a:lnTo>
                    <a:pt x="6" y="320"/>
                  </a:lnTo>
                  <a:lnTo>
                    <a:pt x="10" y="318"/>
                  </a:lnTo>
                  <a:lnTo>
                    <a:pt x="12" y="316"/>
                  </a:lnTo>
                  <a:lnTo>
                    <a:pt x="12" y="314"/>
                  </a:lnTo>
                  <a:lnTo>
                    <a:pt x="12" y="314"/>
                  </a:lnTo>
                  <a:lnTo>
                    <a:pt x="15" y="301"/>
                  </a:lnTo>
                  <a:lnTo>
                    <a:pt x="19" y="289"/>
                  </a:lnTo>
                  <a:lnTo>
                    <a:pt x="25" y="278"/>
                  </a:lnTo>
                  <a:lnTo>
                    <a:pt x="33" y="266"/>
                  </a:lnTo>
                  <a:lnTo>
                    <a:pt x="49" y="244"/>
                  </a:lnTo>
                  <a:lnTo>
                    <a:pt x="64" y="223"/>
                  </a:lnTo>
                  <a:lnTo>
                    <a:pt x="64" y="223"/>
                  </a:lnTo>
                  <a:lnTo>
                    <a:pt x="81" y="199"/>
                  </a:lnTo>
                  <a:lnTo>
                    <a:pt x="100" y="177"/>
                  </a:lnTo>
                  <a:lnTo>
                    <a:pt x="138" y="132"/>
                  </a:lnTo>
                  <a:lnTo>
                    <a:pt x="138" y="132"/>
                  </a:lnTo>
                  <a:lnTo>
                    <a:pt x="167" y="101"/>
                  </a:lnTo>
                  <a:lnTo>
                    <a:pt x="195" y="68"/>
                  </a:lnTo>
                  <a:lnTo>
                    <a:pt x="225" y="38"/>
                  </a:lnTo>
                  <a:lnTo>
                    <a:pt x="257" y="10"/>
                  </a:lnTo>
                  <a:lnTo>
                    <a:pt x="257" y="10"/>
                  </a:lnTo>
                  <a:lnTo>
                    <a:pt x="258" y="8"/>
                  </a:lnTo>
                  <a:lnTo>
                    <a:pt x="258" y="6"/>
                  </a:lnTo>
                  <a:lnTo>
                    <a:pt x="258" y="3"/>
                  </a:lnTo>
                  <a:lnTo>
                    <a:pt x="257" y="2"/>
                  </a:lnTo>
                  <a:lnTo>
                    <a:pt x="253" y="0"/>
                  </a:lnTo>
                  <a:lnTo>
                    <a:pt x="250" y="0"/>
                  </a:lnTo>
                  <a:lnTo>
                    <a:pt x="248" y="2"/>
                  </a:lnTo>
                  <a:lnTo>
                    <a:pt x="24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84" name="Freeform 428"/>
            <p:cNvSpPr/>
            <p:nvPr/>
          </p:nvSpPr>
          <p:spPr bwMode="auto">
            <a:xfrm>
              <a:off x="6713538" y="1211263"/>
              <a:ext cx="161925" cy="195263"/>
            </a:xfrm>
            <a:custGeom>
              <a:avLst/>
              <a:gdLst/>
              <a:ahLst/>
              <a:cxnLst>
                <a:cxn ang="0">
                  <a:pos x="398" y="1"/>
                </a:cxn>
                <a:cxn ang="0">
                  <a:pos x="370" y="21"/>
                </a:cxn>
                <a:cxn ang="0">
                  <a:pos x="346" y="44"/>
                </a:cxn>
                <a:cxn ang="0">
                  <a:pos x="298" y="94"/>
                </a:cxn>
                <a:cxn ang="0">
                  <a:pos x="241" y="158"/>
                </a:cxn>
                <a:cxn ang="0">
                  <a:pos x="189" y="226"/>
                </a:cxn>
                <a:cxn ang="0">
                  <a:pos x="135" y="290"/>
                </a:cxn>
                <a:cxn ang="0">
                  <a:pos x="97" y="340"/>
                </a:cxn>
                <a:cxn ang="0">
                  <a:pos x="85" y="357"/>
                </a:cxn>
                <a:cxn ang="0">
                  <a:pos x="52" y="404"/>
                </a:cxn>
                <a:cxn ang="0">
                  <a:pos x="39" y="419"/>
                </a:cxn>
                <a:cxn ang="0">
                  <a:pos x="29" y="434"/>
                </a:cxn>
                <a:cxn ang="0">
                  <a:pos x="12" y="467"/>
                </a:cxn>
                <a:cxn ang="0">
                  <a:pos x="3" y="481"/>
                </a:cxn>
                <a:cxn ang="0">
                  <a:pos x="1" y="484"/>
                </a:cxn>
                <a:cxn ang="0">
                  <a:pos x="3" y="489"/>
                </a:cxn>
                <a:cxn ang="0">
                  <a:pos x="7" y="491"/>
                </a:cxn>
                <a:cxn ang="0">
                  <a:pos x="11" y="489"/>
                </a:cxn>
                <a:cxn ang="0">
                  <a:pos x="18" y="477"/>
                </a:cxn>
                <a:cxn ang="0">
                  <a:pos x="38" y="439"/>
                </a:cxn>
                <a:cxn ang="0">
                  <a:pos x="47" y="426"/>
                </a:cxn>
                <a:cxn ang="0">
                  <a:pos x="70" y="401"/>
                </a:cxn>
                <a:cxn ang="0">
                  <a:pos x="79" y="388"/>
                </a:cxn>
                <a:cxn ang="0">
                  <a:pos x="104" y="351"/>
                </a:cxn>
                <a:cxn ang="0">
                  <a:pos x="183" y="251"/>
                </a:cxn>
                <a:cxn ang="0">
                  <a:pos x="233" y="187"/>
                </a:cxn>
                <a:cxn ang="0">
                  <a:pos x="285" y="124"/>
                </a:cxn>
                <a:cxn ang="0">
                  <a:pos x="338" y="70"/>
                </a:cxn>
                <a:cxn ang="0">
                  <a:pos x="369" y="38"/>
                </a:cxn>
                <a:cxn ang="0">
                  <a:pos x="394" y="17"/>
                </a:cxn>
                <a:cxn ang="0">
                  <a:pos x="403" y="10"/>
                </a:cxn>
                <a:cxn ang="0">
                  <a:pos x="406" y="6"/>
                </a:cxn>
                <a:cxn ang="0">
                  <a:pos x="402" y="0"/>
                </a:cxn>
                <a:cxn ang="0">
                  <a:pos x="398" y="1"/>
                </a:cxn>
              </a:cxnLst>
              <a:rect l="0" t="0" r="r" b="b"/>
              <a:pathLst>
                <a:path w="406" h="491">
                  <a:moveTo>
                    <a:pt x="398" y="1"/>
                  </a:moveTo>
                  <a:lnTo>
                    <a:pt x="398" y="1"/>
                  </a:lnTo>
                  <a:lnTo>
                    <a:pt x="383" y="10"/>
                  </a:lnTo>
                  <a:lnTo>
                    <a:pt x="370" y="21"/>
                  </a:lnTo>
                  <a:lnTo>
                    <a:pt x="357" y="31"/>
                  </a:lnTo>
                  <a:lnTo>
                    <a:pt x="346" y="4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68" y="125"/>
                  </a:lnTo>
                  <a:lnTo>
                    <a:pt x="241" y="158"/>
                  </a:lnTo>
                  <a:lnTo>
                    <a:pt x="189" y="226"/>
                  </a:lnTo>
                  <a:lnTo>
                    <a:pt x="189" y="226"/>
                  </a:lnTo>
                  <a:lnTo>
                    <a:pt x="161" y="257"/>
                  </a:lnTo>
                  <a:lnTo>
                    <a:pt x="135" y="290"/>
                  </a:lnTo>
                  <a:lnTo>
                    <a:pt x="109" y="323"/>
                  </a:lnTo>
                  <a:lnTo>
                    <a:pt x="97" y="340"/>
                  </a:lnTo>
                  <a:lnTo>
                    <a:pt x="85" y="357"/>
                  </a:lnTo>
                  <a:lnTo>
                    <a:pt x="85" y="357"/>
                  </a:lnTo>
                  <a:lnTo>
                    <a:pt x="63" y="388"/>
                  </a:lnTo>
                  <a:lnTo>
                    <a:pt x="52" y="404"/>
                  </a:lnTo>
                  <a:lnTo>
                    <a:pt x="39" y="419"/>
                  </a:lnTo>
                  <a:lnTo>
                    <a:pt x="39" y="419"/>
                  </a:lnTo>
                  <a:lnTo>
                    <a:pt x="34" y="426"/>
                  </a:lnTo>
                  <a:lnTo>
                    <a:pt x="29" y="434"/>
                  </a:lnTo>
                  <a:lnTo>
                    <a:pt x="21" y="450"/>
                  </a:lnTo>
                  <a:lnTo>
                    <a:pt x="12" y="467"/>
                  </a:lnTo>
                  <a:lnTo>
                    <a:pt x="8" y="473"/>
                  </a:lnTo>
                  <a:lnTo>
                    <a:pt x="3" y="481"/>
                  </a:lnTo>
                  <a:lnTo>
                    <a:pt x="3" y="481"/>
                  </a:lnTo>
                  <a:lnTo>
                    <a:pt x="1" y="484"/>
                  </a:lnTo>
                  <a:lnTo>
                    <a:pt x="0" y="485"/>
                  </a:lnTo>
                  <a:lnTo>
                    <a:pt x="3" y="489"/>
                  </a:lnTo>
                  <a:lnTo>
                    <a:pt x="4" y="490"/>
                  </a:lnTo>
                  <a:lnTo>
                    <a:pt x="7" y="491"/>
                  </a:lnTo>
                  <a:lnTo>
                    <a:pt x="8" y="490"/>
                  </a:lnTo>
                  <a:lnTo>
                    <a:pt x="11" y="489"/>
                  </a:lnTo>
                  <a:lnTo>
                    <a:pt x="11" y="489"/>
                  </a:lnTo>
                  <a:lnTo>
                    <a:pt x="18" y="477"/>
                  </a:lnTo>
                  <a:lnTo>
                    <a:pt x="25" y="465"/>
                  </a:lnTo>
                  <a:lnTo>
                    <a:pt x="38" y="439"/>
                  </a:lnTo>
                  <a:lnTo>
                    <a:pt x="38" y="439"/>
                  </a:lnTo>
                  <a:lnTo>
                    <a:pt x="47" y="426"/>
                  </a:lnTo>
                  <a:lnTo>
                    <a:pt x="59" y="414"/>
                  </a:lnTo>
                  <a:lnTo>
                    <a:pt x="70" y="401"/>
                  </a:lnTo>
                  <a:lnTo>
                    <a:pt x="79" y="388"/>
                  </a:lnTo>
                  <a:lnTo>
                    <a:pt x="79" y="388"/>
                  </a:lnTo>
                  <a:lnTo>
                    <a:pt x="90" y="370"/>
                  </a:lnTo>
                  <a:lnTo>
                    <a:pt x="104" y="351"/>
                  </a:lnTo>
                  <a:lnTo>
                    <a:pt x="128" y="317"/>
                  </a:lnTo>
                  <a:lnTo>
                    <a:pt x="183" y="251"/>
                  </a:lnTo>
                  <a:lnTo>
                    <a:pt x="183" y="251"/>
                  </a:lnTo>
                  <a:lnTo>
                    <a:pt x="233" y="187"/>
                  </a:lnTo>
                  <a:lnTo>
                    <a:pt x="285" y="124"/>
                  </a:lnTo>
                  <a:lnTo>
                    <a:pt x="285" y="124"/>
                  </a:lnTo>
                  <a:lnTo>
                    <a:pt x="311" y="96"/>
                  </a:lnTo>
                  <a:lnTo>
                    <a:pt x="338" y="70"/>
                  </a:lnTo>
                  <a:lnTo>
                    <a:pt x="338" y="70"/>
                  </a:lnTo>
                  <a:lnTo>
                    <a:pt x="369" y="38"/>
                  </a:lnTo>
                  <a:lnTo>
                    <a:pt x="385" y="23"/>
                  </a:lnTo>
                  <a:lnTo>
                    <a:pt x="394" y="17"/>
                  </a:lnTo>
                  <a:lnTo>
                    <a:pt x="403" y="10"/>
                  </a:lnTo>
                  <a:lnTo>
                    <a:pt x="403" y="10"/>
                  </a:lnTo>
                  <a:lnTo>
                    <a:pt x="404" y="9"/>
                  </a:lnTo>
                  <a:lnTo>
                    <a:pt x="406" y="6"/>
                  </a:lnTo>
                  <a:lnTo>
                    <a:pt x="404" y="2"/>
                  </a:lnTo>
                  <a:lnTo>
                    <a:pt x="402" y="0"/>
                  </a:lnTo>
                  <a:lnTo>
                    <a:pt x="399" y="0"/>
                  </a:lnTo>
                  <a:lnTo>
                    <a:pt x="398" y="1"/>
                  </a:lnTo>
                  <a:lnTo>
                    <a:pt x="39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85" name="Freeform 429"/>
            <p:cNvSpPr/>
            <p:nvPr/>
          </p:nvSpPr>
          <p:spPr bwMode="auto">
            <a:xfrm>
              <a:off x="6775451" y="1270000"/>
              <a:ext cx="119063" cy="142875"/>
            </a:xfrm>
            <a:custGeom>
              <a:avLst/>
              <a:gdLst/>
              <a:ahLst/>
              <a:cxnLst>
                <a:cxn ang="0">
                  <a:pos x="293" y="3"/>
                </a:cxn>
                <a:cxn ang="0">
                  <a:pos x="293" y="3"/>
                </a:cxn>
                <a:cxn ang="0">
                  <a:pos x="273" y="24"/>
                </a:cxn>
                <a:cxn ang="0">
                  <a:pos x="252" y="45"/>
                </a:cxn>
                <a:cxn ang="0">
                  <a:pos x="230" y="65"/>
                </a:cxn>
                <a:cxn ang="0">
                  <a:pos x="208" y="83"/>
                </a:cxn>
                <a:cxn ang="0">
                  <a:pos x="208" y="83"/>
                </a:cxn>
                <a:cxn ang="0">
                  <a:pos x="196" y="93"/>
                </a:cxn>
                <a:cxn ang="0">
                  <a:pos x="185" y="106"/>
                </a:cxn>
                <a:cxn ang="0">
                  <a:pos x="166" y="131"/>
                </a:cxn>
                <a:cxn ang="0">
                  <a:pos x="166" y="131"/>
                </a:cxn>
                <a:cxn ang="0">
                  <a:pos x="125" y="181"/>
                </a:cxn>
                <a:cxn ang="0">
                  <a:pos x="125" y="181"/>
                </a:cxn>
                <a:cxn ang="0">
                  <a:pos x="86" y="229"/>
                </a:cxn>
                <a:cxn ang="0">
                  <a:pos x="48" y="278"/>
                </a:cxn>
                <a:cxn ang="0">
                  <a:pos x="48" y="278"/>
                </a:cxn>
                <a:cxn ang="0">
                  <a:pos x="34" y="296"/>
                </a:cxn>
                <a:cxn ang="0">
                  <a:pos x="18" y="314"/>
                </a:cxn>
                <a:cxn ang="0">
                  <a:pos x="11" y="323"/>
                </a:cxn>
                <a:cxn ang="0">
                  <a:pos x="6" y="334"/>
                </a:cxn>
                <a:cxn ang="0">
                  <a:pos x="2" y="344"/>
                </a:cxn>
                <a:cxn ang="0">
                  <a:pos x="0" y="355"/>
                </a:cxn>
                <a:cxn ang="0">
                  <a:pos x="0" y="355"/>
                </a:cxn>
                <a:cxn ang="0">
                  <a:pos x="0" y="357"/>
                </a:cxn>
                <a:cxn ang="0">
                  <a:pos x="1" y="359"/>
                </a:cxn>
                <a:cxn ang="0">
                  <a:pos x="2" y="360"/>
                </a:cxn>
                <a:cxn ang="0">
                  <a:pos x="5" y="360"/>
                </a:cxn>
                <a:cxn ang="0">
                  <a:pos x="9" y="359"/>
                </a:cxn>
                <a:cxn ang="0">
                  <a:pos x="10" y="357"/>
                </a:cxn>
                <a:cxn ang="0">
                  <a:pos x="11" y="355"/>
                </a:cxn>
                <a:cxn ang="0">
                  <a:pos x="11" y="355"/>
                </a:cxn>
                <a:cxn ang="0">
                  <a:pos x="13" y="348"/>
                </a:cxn>
                <a:cxn ang="0">
                  <a:pos x="15" y="342"/>
                </a:cxn>
                <a:cxn ang="0">
                  <a:pos x="18" y="335"/>
                </a:cxn>
                <a:cxn ang="0">
                  <a:pos x="22" y="330"/>
                </a:cxn>
                <a:cxn ang="0">
                  <a:pos x="31" y="320"/>
                </a:cxn>
                <a:cxn ang="0">
                  <a:pos x="39" y="309"/>
                </a:cxn>
                <a:cxn ang="0">
                  <a:pos x="39" y="309"/>
                </a:cxn>
                <a:cxn ang="0">
                  <a:pos x="57" y="284"/>
                </a:cxn>
                <a:cxn ang="0">
                  <a:pos x="77" y="259"/>
                </a:cxn>
                <a:cxn ang="0">
                  <a:pos x="77" y="259"/>
                </a:cxn>
                <a:cxn ang="0">
                  <a:pos x="154" y="164"/>
                </a:cxn>
                <a:cxn ang="0">
                  <a:pos x="154" y="164"/>
                </a:cxn>
                <a:cxn ang="0">
                  <a:pos x="185" y="122"/>
                </a:cxn>
                <a:cxn ang="0">
                  <a:pos x="204" y="102"/>
                </a:cxn>
                <a:cxn ang="0">
                  <a:pos x="213" y="93"/>
                </a:cxn>
                <a:cxn ang="0">
                  <a:pos x="222" y="85"/>
                </a:cxn>
                <a:cxn ang="0">
                  <a:pos x="222" y="85"/>
                </a:cxn>
                <a:cxn ang="0">
                  <a:pos x="243" y="67"/>
                </a:cxn>
                <a:cxn ang="0">
                  <a:pos x="264" y="50"/>
                </a:cxn>
                <a:cxn ang="0">
                  <a:pos x="282" y="30"/>
                </a:cxn>
                <a:cxn ang="0">
                  <a:pos x="300" y="11"/>
                </a:cxn>
                <a:cxn ang="0">
                  <a:pos x="300" y="11"/>
                </a:cxn>
                <a:cxn ang="0">
                  <a:pos x="302" y="8"/>
                </a:cxn>
                <a:cxn ang="0">
                  <a:pos x="302" y="7"/>
                </a:cxn>
                <a:cxn ang="0">
                  <a:pos x="300" y="3"/>
                </a:cxn>
                <a:cxn ang="0">
                  <a:pos x="298" y="2"/>
                </a:cxn>
                <a:cxn ang="0">
                  <a:pos x="296" y="0"/>
                </a:cxn>
                <a:cxn ang="0">
                  <a:pos x="294" y="2"/>
                </a:cxn>
                <a:cxn ang="0">
                  <a:pos x="293" y="3"/>
                </a:cxn>
                <a:cxn ang="0">
                  <a:pos x="293" y="3"/>
                </a:cxn>
              </a:cxnLst>
              <a:rect l="0" t="0" r="r" b="b"/>
              <a:pathLst>
                <a:path w="302" h="360">
                  <a:moveTo>
                    <a:pt x="293" y="3"/>
                  </a:moveTo>
                  <a:lnTo>
                    <a:pt x="293" y="3"/>
                  </a:lnTo>
                  <a:lnTo>
                    <a:pt x="273" y="24"/>
                  </a:lnTo>
                  <a:lnTo>
                    <a:pt x="252" y="45"/>
                  </a:lnTo>
                  <a:lnTo>
                    <a:pt x="230" y="65"/>
                  </a:lnTo>
                  <a:lnTo>
                    <a:pt x="208" y="83"/>
                  </a:lnTo>
                  <a:lnTo>
                    <a:pt x="208" y="83"/>
                  </a:lnTo>
                  <a:lnTo>
                    <a:pt x="196" y="93"/>
                  </a:lnTo>
                  <a:lnTo>
                    <a:pt x="185" y="106"/>
                  </a:lnTo>
                  <a:lnTo>
                    <a:pt x="166" y="131"/>
                  </a:lnTo>
                  <a:lnTo>
                    <a:pt x="166" y="131"/>
                  </a:lnTo>
                  <a:lnTo>
                    <a:pt x="125" y="181"/>
                  </a:lnTo>
                  <a:lnTo>
                    <a:pt x="125" y="181"/>
                  </a:lnTo>
                  <a:lnTo>
                    <a:pt x="86" y="229"/>
                  </a:lnTo>
                  <a:lnTo>
                    <a:pt x="48" y="278"/>
                  </a:lnTo>
                  <a:lnTo>
                    <a:pt x="48" y="278"/>
                  </a:lnTo>
                  <a:lnTo>
                    <a:pt x="34" y="296"/>
                  </a:lnTo>
                  <a:lnTo>
                    <a:pt x="18" y="314"/>
                  </a:lnTo>
                  <a:lnTo>
                    <a:pt x="11" y="323"/>
                  </a:lnTo>
                  <a:lnTo>
                    <a:pt x="6" y="334"/>
                  </a:lnTo>
                  <a:lnTo>
                    <a:pt x="2" y="344"/>
                  </a:lnTo>
                  <a:lnTo>
                    <a:pt x="0" y="355"/>
                  </a:lnTo>
                  <a:lnTo>
                    <a:pt x="0" y="355"/>
                  </a:lnTo>
                  <a:lnTo>
                    <a:pt x="0" y="357"/>
                  </a:lnTo>
                  <a:lnTo>
                    <a:pt x="1" y="359"/>
                  </a:lnTo>
                  <a:lnTo>
                    <a:pt x="2" y="360"/>
                  </a:lnTo>
                  <a:lnTo>
                    <a:pt x="5" y="360"/>
                  </a:lnTo>
                  <a:lnTo>
                    <a:pt x="9" y="359"/>
                  </a:lnTo>
                  <a:lnTo>
                    <a:pt x="10" y="357"/>
                  </a:lnTo>
                  <a:lnTo>
                    <a:pt x="11" y="355"/>
                  </a:lnTo>
                  <a:lnTo>
                    <a:pt x="11" y="355"/>
                  </a:lnTo>
                  <a:lnTo>
                    <a:pt x="13" y="348"/>
                  </a:lnTo>
                  <a:lnTo>
                    <a:pt x="15" y="342"/>
                  </a:lnTo>
                  <a:lnTo>
                    <a:pt x="18" y="335"/>
                  </a:lnTo>
                  <a:lnTo>
                    <a:pt x="22" y="330"/>
                  </a:lnTo>
                  <a:lnTo>
                    <a:pt x="31" y="320"/>
                  </a:lnTo>
                  <a:lnTo>
                    <a:pt x="39" y="309"/>
                  </a:lnTo>
                  <a:lnTo>
                    <a:pt x="39" y="309"/>
                  </a:lnTo>
                  <a:lnTo>
                    <a:pt x="57" y="284"/>
                  </a:lnTo>
                  <a:lnTo>
                    <a:pt x="77" y="259"/>
                  </a:lnTo>
                  <a:lnTo>
                    <a:pt x="77" y="259"/>
                  </a:lnTo>
                  <a:lnTo>
                    <a:pt x="154" y="164"/>
                  </a:lnTo>
                  <a:lnTo>
                    <a:pt x="154" y="164"/>
                  </a:lnTo>
                  <a:lnTo>
                    <a:pt x="185" y="122"/>
                  </a:lnTo>
                  <a:lnTo>
                    <a:pt x="204" y="102"/>
                  </a:lnTo>
                  <a:lnTo>
                    <a:pt x="213" y="93"/>
                  </a:lnTo>
                  <a:lnTo>
                    <a:pt x="222" y="85"/>
                  </a:lnTo>
                  <a:lnTo>
                    <a:pt x="222" y="85"/>
                  </a:lnTo>
                  <a:lnTo>
                    <a:pt x="243" y="67"/>
                  </a:lnTo>
                  <a:lnTo>
                    <a:pt x="264" y="50"/>
                  </a:lnTo>
                  <a:lnTo>
                    <a:pt x="282" y="30"/>
                  </a:lnTo>
                  <a:lnTo>
                    <a:pt x="300" y="11"/>
                  </a:lnTo>
                  <a:lnTo>
                    <a:pt x="300" y="11"/>
                  </a:lnTo>
                  <a:lnTo>
                    <a:pt x="302" y="8"/>
                  </a:lnTo>
                  <a:lnTo>
                    <a:pt x="302" y="7"/>
                  </a:lnTo>
                  <a:lnTo>
                    <a:pt x="300" y="3"/>
                  </a:lnTo>
                  <a:lnTo>
                    <a:pt x="298" y="2"/>
                  </a:lnTo>
                  <a:lnTo>
                    <a:pt x="296" y="0"/>
                  </a:lnTo>
                  <a:lnTo>
                    <a:pt x="294" y="2"/>
                  </a:lnTo>
                  <a:lnTo>
                    <a:pt x="293" y="3"/>
                  </a:lnTo>
                  <a:lnTo>
                    <a:pt x="293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86" name="Freeform 430"/>
            <p:cNvSpPr/>
            <p:nvPr/>
          </p:nvSpPr>
          <p:spPr bwMode="auto">
            <a:xfrm>
              <a:off x="6805613" y="1320800"/>
              <a:ext cx="87313" cy="92075"/>
            </a:xfrm>
            <a:custGeom>
              <a:avLst/>
              <a:gdLst/>
              <a:ahLst/>
              <a:cxnLst>
                <a:cxn ang="0">
                  <a:pos x="215" y="1"/>
                </a:cxn>
                <a:cxn ang="0">
                  <a:pos x="215" y="1"/>
                </a:cxn>
                <a:cxn ang="0">
                  <a:pos x="200" y="12"/>
                </a:cxn>
                <a:cxn ang="0">
                  <a:pos x="188" y="24"/>
                </a:cxn>
                <a:cxn ang="0">
                  <a:pos x="177" y="37"/>
                </a:cxn>
                <a:cxn ang="0">
                  <a:pos x="165" y="50"/>
                </a:cxn>
                <a:cxn ang="0">
                  <a:pos x="143" y="76"/>
                </a:cxn>
                <a:cxn ang="0">
                  <a:pos x="132" y="89"/>
                </a:cxn>
                <a:cxn ang="0">
                  <a:pos x="119" y="101"/>
                </a:cxn>
                <a:cxn ang="0">
                  <a:pos x="119" y="101"/>
                </a:cxn>
                <a:cxn ang="0">
                  <a:pos x="103" y="115"/>
                </a:cxn>
                <a:cxn ang="0">
                  <a:pos x="89" y="131"/>
                </a:cxn>
                <a:cxn ang="0">
                  <a:pos x="59" y="162"/>
                </a:cxn>
                <a:cxn ang="0">
                  <a:pos x="31" y="194"/>
                </a:cxn>
                <a:cxn ang="0">
                  <a:pos x="1" y="225"/>
                </a:cxn>
                <a:cxn ang="0">
                  <a:pos x="1" y="225"/>
                </a:cxn>
                <a:cxn ang="0">
                  <a:pos x="0" y="228"/>
                </a:cxn>
                <a:cxn ang="0">
                  <a:pos x="0" y="229"/>
                </a:cxn>
                <a:cxn ang="0">
                  <a:pos x="1" y="233"/>
                </a:cxn>
                <a:cxn ang="0">
                  <a:pos x="5" y="234"/>
                </a:cxn>
                <a:cxn ang="0">
                  <a:pos x="8" y="234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7" y="204"/>
                </a:cxn>
                <a:cxn ang="0">
                  <a:pos x="64" y="174"/>
                </a:cxn>
                <a:cxn ang="0">
                  <a:pos x="92" y="145"/>
                </a:cxn>
                <a:cxn ang="0">
                  <a:pos x="119" y="116"/>
                </a:cxn>
                <a:cxn ang="0">
                  <a:pos x="119" y="116"/>
                </a:cxn>
                <a:cxn ang="0">
                  <a:pos x="132" y="103"/>
                </a:cxn>
                <a:cxn ang="0">
                  <a:pos x="144" y="89"/>
                </a:cxn>
                <a:cxn ang="0">
                  <a:pos x="168" y="61"/>
                </a:cxn>
                <a:cxn ang="0">
                  <a:pos x="181" y="48"/>
                </a:cxn>
                <a:cxn ang="0">
                  <a:pos x="192" y="35"/>
                </a:cxn>
                <a:cxn ang="0">
                  <a:pos x="205" y="22"/>
                </a:cxn>
                <a:cxn ang="0">
                  <a:pos x="220" y="12"/>
                </a:cxn>
                <a:cxn ang="0">
                  <a:pos x="220" y="12"/>
                </a:cxn>
                <a:cxn ang="0">
                  <a:pos x="221" y="9"/>
                </a:cxn>
                <a:cxn ang="0">
                  <a:pos x="222" y="8"/>
                </a:cxn>
                <a:cxn ang="0">
                  <a:pos x="221" y="3"/>
                </a:cxn>
                <a:cxn ang="0">
                  <a:pos x="220" y="1"/>
                </a:cxn>
                <a:cxn ang="0">
                  <a:pos x="219" y="0"/>
                </a:cxn>
                <a:cxn ang="0">
                  <a:pos x="216" y="0"/>
                </a:cxn>
                <a:cxn ang="0">
                  <a:pos x="215" y="1"/>
                </a:cxn>
                <a:cxn ang="0">
                  <a:pos x="215" y="1"/>
                </a:cxn>
              </a:cxnLst>
              <a:rect l="0" t="0" r="r" b="b"/>
              <a:pathLst>
                <a:path w="222" h="234">
                  <a:moveTo>
                    <a:pt x="215" y="1"/>
                  </a:moveTo>
                  <a:lnTo>
                    <a:pt x="215" y="1"/>
                  </a:lnTo>
                  <a:lnTo>
                    <a:pt x="200" y="12"/>
                  </a:lnTo>
                  <a:lnTo>
                    <a:pt x="188" y="24"/>
                  </a:lnTo>
                  <a:lnTo>
                    <a:pt x="177" y="37"/>
                  </a:lnTo>
                  <a:lnTo>
                    <a:pt x="165" y="50"/>
                  </a:lnTo>
                  <a:lnTo>
                    <a:pt x="143" y="76"/>
                  </a:lnTo>
                  <a:lnTo>
                    <a:pt x="132" y="89"/>
                  </a:lnTo>
                  <a:lnTo>
                    <a:pt x="119" y="101"/>
                  </a:lnTo>
                  <a:lnTo>
                    <a:pt x="119" y="101"/>
                  </a:lnTo>
                  <a:lnTo>
                    <a:pt x="103" y="115"/>
                  </a:lnTo>
                  <a:lnTo>
                    <a:pt x="89" y="131"/>
                  </a:lnTo>
                  <a:lnTo>
                    <a:pt x="59" y="162"/>
                  </a:lnTo>
                  <a:lnTo>
                    <a:pt x="31" y="194"/>
                  </a:lnTo>
                  <a:lnTo>
                    <a:pt x="1" y="225"/>
                  </a:lnTo>
                  <a:lnTo>
                    <a:pt x="1" y="225"/>
                  </a:lnTo>
                  <a:lnTo>
                    <a:pt x="0" y="228"/>
                  </a:lnTo>
                  <a:lnTo>
                    <a:pt x="0" y="229"/>
                  </a:lnTo>
                  <a:lnTo>
                    <a:pt x="1" y="233"/>
                  </a:lnTo>
                  <a:lnTo>
                    <a:pt x="5" y="234"/>
                  </a:lnTo>
                  <a:lnTo>
                    <a:pt x="8" y="234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7" y="204"/>
                  </a:lnTo>
                  <a:lnTo>
                    <a:pt x="64" y="174"/>
                  </a:lnTo>
                  <a:lnTo>
                    <a:pt x="92" y="145"/>
                  </a:lnTo>
                  <a:lnTo>
                    <a:pt x="119" y="116"/>
                  </a:lnTo>
                  <a:lnTo>
                    <a:pt x="119" y="116"/>
                  </a:lnTo>
                  <a:lnTo>
                    <a:pt x="132" y="103"/>
                  </a:lnTo>
                  <a:lnTo>
                    <a:pt x="144" y="89"/>
                  </a:lnTo>
                  <a:lnTo>
                    <a:pt x="168" y="61"/>
                  </a:lnTo>
                  <a:lnTo>
                    <a:pt x="181" y="48"/>
                  </a:lnTo>
                  <a:lnTo>
                    <a:pt x="192" y="35"/>
                  </a:lnTo>
                  <a:lnTo>
                    <a:pt x="205" y="22"/>
                  </a:lnTo>
                  <a:lnTo>
                    <a:pt x="220" y="12"/>
                  </a:lnTo>
                  <a:lnTo>
                    <a:pt x="220" y="12"/>
                  </a:lnTo>
                  <a:lnTo>
                    <a:pt x="221" y="9"/>
                  </a:lnTo>
                  <a:lnTo>
                    <a:pt x="222" y="8"/>
                  </a:lnTo>
                  <a:lnTo>
                    <a:pt x="221" y="3"/>
                  </a:lnTo>
                  <a:lnTo>
                    <a:pt x="220" y="1"/>
                  </a:lnTo>
                  <a:lnTo>
                    <a:pt x="219" y="0"/>
                  </a:lnTo>
                  <a:lnTo>
                    <a:pt x="216" y="0"/>
                  </a:lnTo>
                  <a:lnTo>
                    <a:pt x="215" y="1"/>
                  </a:lnTo>
                  <a:lnTo>
                    <a:pt x="21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87" name="Freeform 431"/>
            <p:cNvSpPr/>
            <p:nvPr/>
          </p:nvSpPr>
          <p:spPr bwMode="auto">
            <a:xfrm>
              <a:off x="6845301" y="1349375"/>
              <a:ext cx="57150" cy="55563"/>
            </a:xfrm>
            <a:custGeom>
              <a:avLst/>
              <a:gdLst/>
              <a:ahLst/>
              <a:cxnLst>
                <a:cxn ang="0">
                  <a:pos x="133" y="2"/>
                </a:cxn>
                <a:cxn ang="0">
                  <a:pos x="133" y="2"/>
                </a:cxn>
                <a:cxn ang="0">
                  <a:pos x="99" y="32"/>
                </a:cxn>
                <a:cxn ang="0">
                  <a:pos x="65" y="62"/>
                </a:cxn>
                <a:cxn ang="0">
                  <a:pos x="32" y="94"/>
                </a:cxn>
                <a:cxn ang="0">
                  <a:pos x="2" y="128"/>
                </a:cxn>
                <a:cxn ang="0">
                  <a:pos x="2" y="128"/>
                </a:cxn>
                <a:cxn ang="0">
                  <a:pos x="0" y="129"/>
                </a:cxn>
                <a:cxn ang="0">
                  <a:pos x="0" y="132"/>
                </a:cxn>
                <a:cxn ang="0">
                  <a:pos x="2" y="136"/>
                </a:cxn>
                <a:cxn ang="0">
                  <a:pos x="6" y="137"/>
                </a:cxn>
                <a:cxn ang="0">
                  <a:pos x="7" y="137"/>
                </a:cxn>
                <a:cxn ang="0">
                  <a:pos x="10" y="136"/>
                </a:cxn>
                <a:cxn ang="0">
                  <a:pos x="10" y="136"/>
                </a:cxn>
                <a:cxn ang="0">
                  <a:pos x="41" y="102"/>
                </a:cxn>
                <a:cxn ang="0">
                  <a:pos x="74" y="70"/>
                </a:cxn>
                <a:cxn ang="0">
                  <a:pos x="106" y="40"/>
                </a:cxn>
                <a:cxn ang="0">
                  <a:pos x="140" y="10"/>
                </a:cxn>
                <a:cxn ang="0">
                  <a:pos x="140" y="10"/>
                </a:cxn>
                <a:cxn ang="0">
                  <a:pos x="142" y="7"/>
                </a:cxn>
                <a:cxn ang="0">
                  <a:pos x="143" y="6"/>
                </a:cxn>
                <a:cxn ang="0">
                  <a:pos x="142" y="3"/>
                </a:cxn>
                <a:cxn ang="0">
                  <a:pos x="140" y="2"/>
                </a:cxn>
                <a:cxn ang="0">
                  <a:pos x="136" y="0"/>
                </a:cxn>
                <a:cxn ang="0">
                  <a:pos x="135" y="1"/>
                </a:cxn>
                <a:cxn ang="0">
                  <a:pos x="133" y="2"/>
                </a:cxn>
                <a:cxn ang="0">
                  <a:pos x="133" y="2"/>
                </a:cxn>
              </a:cxnLst>
              <a:rect l="0" t="0" r="r" b="b"/>
              <a:pathLst>
                <a:path w="143" h="137">
                  <a:moveTo>
                    <a:pt x="133" y="2"/>
                  </a:moveTo>
                  <a:lnTo>
                    <a:pt x="133" y="2"/>
                  </a:lnTo>
                  <a:lnTo>
                    <a:pt x="99" y="32"/>
                  </a:lnTo>
                  <a:lnTo>
                    <a:pt x="65" y="62"/>
                  </a:lnTo>
                  <a:lnTo>
                    <a:pt x="32" y="94"/>
                  </a:lnTo>
                  <a:lnTo>
                    <a:pt x="2" y="128"/>
                  </a:lnTo>
                  <a:lnTo>
                    <a:pt x="2" y="128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2" y="136"/>
                  </a:lnTo>
                  <a:lnTo>
                    <a:pt x="6" y="137"/>
                  </a:lnTo>
                  <a:lnTo>
                    <a:pt x="7" y="137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41" y="102"/>
                  </a:lnTo>
                  <a:lnTo>
                    <a:pt x="74" y="70"/>
                  </a:lnTo>
                  <a:lnTo>
                    <a:pt x="106" y="40"/>
                  </a:lnTo>
                  <a:lnTo>
                    <a:pt x="140" y="10"/>
                  </a:lnTo>
                  <a:lnTo>
                    <a:pt x="140" y="10"/>
                  </a:lnTo>
                  <a:lnTo>
                    <a:pt x="142" y="7"/>
                  </a:lnTo>
                  <a:lnTo>
                    <a:pt x="143" y="6"/>
                  </a:lnTo>
                  <a:lnTo>
                    <a:pt x="142" y="3"/>
                  </a:lnTo>
                  <a:lnTo>
                    <a:pt x="140" y="2"/>
                  </a:lnTo>
                  <a:lnTo>
                    <a:pt x="136" y="0"/>
                  </a:lnTo>
                  <a:lnTo>
                    <a:pt x="135" y="1"/>
                  </a:lnTo>
                  <a:lnTo>
                    <a:pt x="133" y="2"/>
                  </a:lnTo>
                  <a:lnTo>
                    <a:pt x="13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88" name="Freeform 432"/>
            <p:cNvSpPr/>
            <p:nvPr/>
          </p:nvSpPr>
          <p:spPr bwMode="auto">
            <a:xfrm>
              <a:off x="6569076" y="1028700"/>
              <a:ext cx="98425" cy="95250"/>
            </a:xfrm>
            <a:custGeom>
              <a:avLst/>
              <a:gdLst/>
              <a:ahLst/>
              <a:cxnLst>
                <a:cxn ang="0">
                  <a:pos x="237" y="1"/>
                </a:cxn>
                <a:cxn ang="0">
                  <a:pos x="237" y="1"/>
                </a:cxn>
                <a:cxn ang="0">
                  <a:pos x="219" y="11"/>
                </a:cxn>
                <a:cxn ang="0">
                  <a:pos x="203" y="25"/>
                </a:cxn>
                <a:cxn ang="0">
                  <a:pos x="186" y="39"/>
                </a:cxn>
                <a:cxn ang="0">
                  <a:pos x="170" y="53"/>
                </a:cxn>
                <a:cxn ang="0">
                  <a:pos x="141" y="83"/>
                </a:cxn>
                <a:cxn ang="0">
                  <a:pos x="113" y="115"/>
                </a:cxn>
                <a:cxn ang="0">
                  <a:pos x="113" y="115"/>
                </a:cxn>
                <a:cxn ang="0">
                  <a:pos x="94" y="130"/>
                </a:cxn>
                <a:cxn ang="0">
                  <a:pos x="75" y="147"/>
                </a:cxn>
                <a:cxn ang="0">
                  <a:pos x="55" y="163"/>
                </a:cxn>
                <a:cxn ang="0">
                  <a:pos x="37" y="180"/>
                </a:cxn>
                <a:cxn ang="0">
                  <a:pos x="37" y="180"/>
                </a:cxn>
                <a:cxn ang="0">
                  <a:pos x="26" y="192"/>
                </a:cxn>
                <a:cxn ang="0">
                  <a:pos x="15" y="205"/>
                </a:cxn>
                <a:cxn ang="0">
                  <a:pos x="5" y="218"/>
                </a:cxn>
                <a:cxn ang="0">
                  <a:pos x="3" y="22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2" y="238"/>
                </a:cxn>
                <a:cxn ang="0">
                  <a:pos x="4" y="240"/>
                </a:cxn>
                <a:cxn ang="0">
                  <a:pos x="7" y="240"/>
                </a:cxn>
                <a:cxn ang="0">
                  <a:pos x="9" y="239"/>
                </a:cxn>
                <a:cxn ang="0">
                  <a:pos x="11" y="238"/>
                </a:cxn>
                <a:cxn ang="0">
                  <a:pos x="12" y="236"/>
                </a:cxn>
                <a:cxn ang="0">
                  <a:pos x="12" y="236"/>
                </a:cxn>
                <a:cxn ang="0">
                  <a:pos x="15" y="227"/>
                </a:cxn>
                <a:cxn ang="0">
                  <a:pos x="19" y="219"/>
                </a:cxn>
                <a:cxn ang="0">
                  <a:pos x="24" y="210"/>
                </a:cxn>
                <a:cxn ang="0">
                  <a:pos x="32" y="202"/>
                </a:cxn>
                <a:cxn ang="0">
                  <a:pos x="46" y="188"/>
                </a:cxn>
                <a:cxn ang="0">
                  <a:pos x="59" y="175"/>
                </a:cxn>
                <a:cxn ang="0">
                  <a:pos x="59" y="175"/>
                </a:cxn>
                <a:cxn ang="0">
                  <a:pos x="73" y="161"/>
                </a:cxn>
                <a:cxn ang="0">
                  <a:pos x="89" y="149"/>
                </a:cxn>
                <a:cxn ang="0">
                  <a:pos x="105" y="136"/>
                </a:cxn>
                <a:cxn ang="0">
                  <a:pos x="121" y="123"/>
                </a:cxn>
                <a:cxn ang="0">
                  <a:pos x="121" y="123"/>
                </a:cxn>
                <a:cxn ang="0">
                  <a:pos x="149" y="93"/>
                </a:cxn>
                <a:cxn ang="0">
                  <a:pos x="178" y="62"/>
                </a:cxn>
                <a:cxn ang="0">
                  <a:pos x="193" y="48"/>
                </a:cxn>
                <a:cxn ang="0">
                  <a:pos x="210" y="34"/>
                </a:cxn>
                <a:cxn ang="0">
                  <a:pos x="225" y="22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5" y="9"/>
                </a:cxn>
                <a:cxn ang="0">
                  <a:pos x="246" y="8"/>
                </a:cxn>
                <a:cxn ang="0">
                  <a:pos x="245" y="4"/>
                </a:cxn>
                <a:cxn ang="0">
                  <a:pos x="242" y="1"/>
                </a:cxn>
                <a:cxn ang="0">
                  <a:pos x="240" y="0"/>
                </a:cxn>
                <a:cxn ang="0">
                  <a:pos x="237" y="1"/>
                </a:cxn>
                <a:cxn ang="0">
                  <a:pos x="237" y="1"/>
                </a:cxn>
              </a:cxnLst>
              <a:rect l="0" t="0" r="r" b="b"/>
              <a:pathLst>
                <a:path w="246" h="240">
                  <a:moveTo>
                    <a:pt x="237" y="1"/>
                  </a:moveTo>
                  <a:lnTo>
                    <a:pt x="237" y="1"/>
                  </a:lnTo>
                  <a:lnTo>
                    <a:pt x="219" y="11"/>
                  </a:lnTo>
                  <a:lnTo>
                    <a:pt x="203" y="25"/>
                  </a:lnTo>
                  <a:lnTo>
                    <a:pt x="186" y="39"/>
                  </a:lnTo>
                  <a:lnTo>
                    <a:pt x="170" y="53"/>
                  </a:lnTo>
                  <a:lnTo>
                    <a:pt x="141" y="83"/>
                  </a:lnTo>
                  <a:lnTo>
                    <a:pt x="113" y="115"/>
                  </a:lnTo>
                  <a:lnTo>
                    <a:pt x="113" y="115"/>
                  </a:lnTo>
                  <a:lnTo>
                    <a:pt x="94" y="130"/>
                  </a:lnTo>
                  <a:lnTo>
                    <a:pt x="75" y="147"/>
                  </a:lnTo>
                  <a:lnTo>
                    <a:pt x="55" y="163"/>
                  </a:lnTo>
                  <a:lnTo>
                    <a:pt x="37" y="180"/>
                  </a:lnTo>
                  <a:lnTo>
                    <a:pt x="37" y="180"/>
                  </a:lnTo>
                  <a:lnTo>
                    <a:pt x="26" y="192"/>
                  </a:lnTo>
                  <a:lnTo>
                    <a:pt x="15" y="205"/>
                  </a:lnTo>
                  <a:lnTo>
                    <a:pt x="5" y="218"/>
                  </a:lnTo>
                  <a:lnTo>
                    <a:pt x="3" y="22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2" y="238"/>
                  </a:lnTo>
                  <a:lnTo>
                    <a:pt x="4" y="240"/>
                  </a:lnTo>
                  <a:lnTo>
                    <a:pt x="7" y="240"/>
                  </a:lnTo>
                  <a:lnTo>
                    <a:pt x="9" y="239"/>
                  </a:lnTo>
                  <a:lnTo>
                    <a:pt x="11" y="238"/>
                  </a:lnTo>
                  <a:lnTo>
                    <a:pt x="12" y="236"/>
                  </a:lnTo>
                  <a:lnTo>
                    <a:pt x="12" y="236"/>
                  </a:lnTo>
                  <a:lnTo>
                    <a:pt x="15" y="227"/>
                  </a:lnTo>
                  <a:lnTo>
                    <a:pt x="19" y="219"/>
                  </a:lnTo>
                  <a:lnTo>
                    <a:pt x="24" y="210"/>
                  </a:lnTo>
                  <a:lnTo>
                    <a:pt x="32" y="202"/>
                  </a:lnTo>
                  <a:lnTo>
                    <a:pt x="46" y="188"/>
                  </a:lnTo>
                  <a:lnTo>
                    <a:pt x="59" y="175"/>
                  </a:lnTo>
                  <a:lnTo>
                    <a:pt x="59" y="175"/>
                  </a:lnTo>
                  <a:lnTo>
                    <a:pt x="73" y="161"/>
                  </a:lnTo>
                  <a:lnTo>
                    <a:pt x="89" y="149"/>
                  </a:lnTo>
                  <a:lnTo>
                    <a:pt x="105" y="136"/>
                  </a:lnTo>
                  <a:lnTo>
                    <a:pt x="121" y="123"/>
                  </a:lnTo>
                  <a:lnTo>
                    <a:pt x="121" y="123"/>
                  </a:lnTo>
                  <a:lnTo>
                    <a:pt x="149" y="93"/>
                  </a:lnTo>
                  <a:lnTo>
                    <a:pt x="178" y="62"/>
                  </a:lnTo>
                  <a:lnTo>
                    <a:pt x="193" y="48"/>
                  </a:lnTo>
                  <a:lnTo>
                    <a:pt x="210" y="34"/>
                  </a:lnTo>
                  <a:lnTo>
                    <a:pt x="225" y="22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5" y="9"/>
                  </a:lnTo>
                  <a:lnTo>
                    <a:pt x="246" y="8"/>
                  </a:lnTo>
                  <a:lnTo>
                    <a:pt x="245" y="4"/>
                  </a:lnTo>
                  <a:lnTo>
                    <a:pt x="242" y="1"/>
                  </a:lnTo>
                  <a:lnTo>
                    <a:pt x="240" y="0"/>
                  </a:lnTo>
                  <a:lnTo>
                    <a:pt x="237" y="1"/>
                  </a:lnTo>
                  <a:lnTo>
                    <a:pt x="23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89" name="Freeform 433"/>
            <p:cNvSpPr/>
            <p:nvPr/>
          </p:nvSpPr>
          <p:spPr bwMode="auto">
            <a:xfrm>
              <a:off x="6599238" y="1033463"/>
              <a:ext cx="157163" cy="158750"/>
            </a:xfrm>
            <a:custGeom>
              <a:avLst/>
              <a:gdLst/>
              <a:ahLst/>
              <a:cxnLst>
                <a:cxn ang="0">
                  <a:pos x="388" y="2"/>
                </a:cxn>
                <a:cxn ang="0">
                  <a:pos x="383" y="10"/>
                </a:cxn>
                <a:cxn ang="0">
                  <a:pos x="378" y="12"/>
                </a:cxn>
                <a:cxn ang="0">
                  <a:pos x="349" y="40"/>
                </a:cxn>
                <a:cxn ang="0">
                  <a:pos x="336" y="52"/>
                </a:cxn>
                <a:cxn ang="0">
                  <a:pos x="294" y="85"/>
                </a:cxn>
                <a:cxn ang="0">
                  <a:pos x="267" y="108"/>
                </a:cxn>
                <a:cxn ang="0">
                  <a:pos x="188" y="184"/>
                </a:cxn>
                <a:cxn ang="0">
                  <a:pos x="165" y="209"/>
                </a:cxn>
                <a:cxn ang="0">
                  <a:pos x="93" y="286"/>
                </a:cxn>
                <a:cxn ang="0">
                  <a:pos x="72" y="308"/>
                </a:cxn>
                <a:cxn ang="0">
                  <a:pos x="51" y="331"/>
                </a:cxn>
                <a:cxn ang="0">
                  <a:pos x="40" y="346"/>
                </a:cxn>
                <a:cxn ang="0">
                  <a:pos x="27" y="370"/>
                </a:cxn>
                <a:cxn ang="0">
                  <a:pos x="14" y="383"/>
                </a:cxn>
                <a:cxn ang="0">
                  <a:pos x="4" y="387"/>
                </a:cxn>
                <a:cxn ang="0">
                  <a:pos x="0" y="389"/>
                </a:cxn>
                <a:cxn ang="0">
                  <a:pos x="2" y="397"/>
                </a:cxn>
                <a:cxn ang="0">
                  <a:pos x="6" y="399"/>
                </a:cxn>
                <a:cxn ang="0">
                  <a:pos x="14" y="395"/>
                </a:cxn>
                <a:cxn ang="0">
                  <a:pos x="31" y="383"/>
                </a:cxn>
                <a:cxn ang="0">
                  <a:pos x="48" y="362"/>
                </a:cxn>
                <a:cxn ang="0">
                  <a:pos x="72" y="327"/>
                </a:cxn>
                <a:cxn ang="0">
                  <a:pos x="81" y="316"/>
                </a:cxn>
                <a:cxn ang="0">
                  <a:pos x="136" y="257"/>
                </a:cxn>
                <a:cxn ang="0">
                  <a:pos x="189" y="200"/>
                </a:cxn>
                <a:cxn ang="0">
                  <a:pos x="248" y="141"/>
                </a:cxn>
                <a:cxn ang="0">
                  <a:pos x="310" y="86"/>
                </a:cxn>
                <a:cxn ang="0">
                  <a:pos x="341" y="60"/>
                </a:cxn>
                <a:cxn ang="0">
                  <a:pos x="371" y="34"/>
                </a:cxn>
                <a:cxn ang="0">
                  <a:pos x="379" y="27"/>
                </a:cxn>
                <a:cxn ang="0">
                  <a:pos x="394" y="14"/>
                </a:cxn>
                <a:cxn ang="0">
                  <a:pos x="399" y="6"/>
                </a:cxn>
                <a:cxn ang="0">
                  <a:pos x="399" y="4"/>
                </a:cxn>
                <a:cxn ang="0">
                  <a:pos x="395" y="0"/>
                </a:cxn>
                <a:cxn ang="0">
                  <a:pos x="390" y="1"/>
                </a:cxn>
                <a:cxn ang="0">
                  <a:pos x="388" y="2"/>
                </a:cxn>
              </a:cxnLst>
              <a:rect l="0" t="0" r="r" b="b"/>
              <a:pathLst>
                <a:path w="399" h="399">
                  <a:moveTo>
                    <a:pt x="388" y="2"/>
                  </a:moveTo>
                  <a:lnTo>
                    <a:pt x="388" y="2"/>
                  </a:lnTo>
                  <a:lnTo>
                    <a:pt x="386" y="8"/>
                  </a:lnTo>
                  <a:lnTo>
                    <a:pt x="383" y="10"/>
                  </a:lnTo>
                  <a:lnTo>
                    <a:pt x="380" y="10"/>
                  </a:lnTo>
                  <a:lnTo>
                    <a:pt x="378" y="12"/>
                  </a:lnTo>
                  <a:lnTo>
                    <a:pt x="378" y="12"/>
                  </a:lnTo>
                  <a:lnTo>
                    <a:pt x="349" y="40"/>
                  </a:lnTo>
                  <a:lnTo>
                    <a:pt x="349" y="40"/>
                  </a:lnTo>
                  <a:lnTo>
                    <a:pt x="336" y="52"/>
                  </a:lnTo>
                  <a:lnTo>
                    <a:pt x="322" y="63"/>
                  </a:lnTo>
                  <a:lnTo>
                    <a:pt x="294" y="85"/>
                  </a:lnTo>
                  <a:lnTo>
                    <a:pt x="294" y="85"/>
                  </a:lnTo>
                  <a:lnTo>
                    <a:pt x="267" y="108"/>
                  </a:lnTo>
                  <a:lnTo>
                    <a:pt x="240" y="133"/>
                  </a:lnTo>
                  <a:lnTo>
                    <a:pt x="188" y="184"/>
                  </a:lnTo>
                  <a:lnTo>
                    <a:pt x="188" y="184"/>
                  </a:lnTo>
                  <a:lnTo>
                    <a:pt x="165" y="209"/>
                  </a:lnTo>
                  <a:lnTo>
                    <a:pt x="140" y="235"/>
                  </a:lnTo>
                  <a:lnTo>
                    <a:pt x="93" y="286"/>
                  </a:lnTo>
                  <a:lnTo>
                    <a:pt x="93" y="286"/>
                  </a:lnTo>
                  <a:lnTo>
                    <a:pt x="72" y="308"/>
                  </a:lnTo>
                  <a:lnTo>
                    <a:pt x="51" y="331"/>
                  </a:lnTo>
                  <a:lnTo>
                    <a:pt x="51" y="331"/>
                  </a:lnTo>
                  <a:lnTo>
                    <a:pt x="46" y="338"/>
                  </a:lnTo>
                  <a:lnTo>
                    <a:pt x="40" y="346"/>
                  </a:lnTo>
                  <a:lnTo>
                    <a:pt x="32" y="363"/>
                  </a:lnTo>
                  <a:lnTo>
                    <a:pt x="27" y="370"/>
                  </a:lnTo>
                  <a:lnTo>
                    <a:pt x="22" y="376"/>
                  </a:lnTo>
                  <a:lnTo>
                    <a:pt x="14" y="383"/>
                  </a:lnTo>
                  <a:lnTo>
                    <a:pt x="4" y="387"/>
                  </a:lnTo>
                  <a:lnTo>
                    <a:pt x="4" y="387"/>
                  </a:lnTo>
                  <a:lnTo>
                    <a:pt x="1" y="388"/>
                  </a:lnTo>
                  <a:lnTo>
                    <a:pt x="0" y="389"/>
                  </a:lnTo>
                  <a:lnTo>
                    <a:pt x="0" y="395"/>
                  </a:lnTo>
                  <a:lnTo>
                    <a:pt x="2" y="397"/>
                  </a:lnTo>
                  <a:lnTo>
                    <a:pt x="4" y="399"/>
                  </a:lnTo>
                  <a:lnTo>
                    <a:pt x="6" y="399"/>
                  </a:lnTo>
                  <a:lnTo>
                    <a:pt x="6" y="399"/>
                  </a:lnTo>
                  <a:lnTo>
                    <a:pt x="14" y="395"/>
                  </a:lnTo>
                  <a:lnTo>
                    <a:pt x="19" y="392"/>
                  </a:lnTo>
                  <a:lnTo>
                    <a:pt x="31" y="383"/>
                  </a:lnTo>
                  <a:lnTo>
                    <a:pt x="40" y="374"/>
                  </a:lnTo>
                  <a:lnTo>
                    <a:pt x="48" y="362"/>
                  </a:lnTo>
                  <a:lnTo>
                    <a:pt x="64" y="338"/>
                  </a:lnTo>
                  <a:lnTo>
                    <a:pt x="72" y="327"/>
                  </a:lnTo>
                  <a:lnTo>
                    <a:pt x="81" y="316"/>
                  </a:lnTo>
                  <a:lnTo>
                    <a:pt x="81" y="316"/>
                  </a:lnTo>
                  <a:lnTo>
                    <a:pt x="108" y="287"/>
                  </a:lnTo>
                  <a:lnTo>
                    <a:pt x="136" y="257"/>
                  </a:lnTo>
                  <a:lnTo>
                    <a:pt x="162" y="227"/>
                  </a:lnTo>
                  <a:lnTo>
                    <a:pt x="189" y="200"/>
                  </a:lnTo>
                  <a:lnTo>
                    <a:pt x="189" y="200"/>
                  </a:lnTo>
                  <a:lnTo>
                    <a:pt x="248" y="141"/>
                  </a:lnTo>
                  <a:lnTo>
                    <a:pt x="280" y="114"/>
                  </a:lnTo>
                  <a:lnTo>
                    <a:pt x="310" y="86"/>
                  </a:lnTo>
                  <a:lnTo>
                    <a:pt x="310" y="86"/>
                  </a:lnTo>
                  <a:lnTo>
                    <a:pt x="341" y="60"/>
                  </a:lnTo>
                  <a:lnTo>
                    <a:pt x="357" y="48"/>
                  </a:lnTo>
                  <a:lnTo>
                    <a:pt x="371" y="34"/>
                  </a:lnTo>
                  <a:lnTo>
                    <a:pt x="371" y="34"/>
                  </a:lnTo>
                  <a:lnTo>
                    <a:pt x="379" y="27"/>
                  </a:lnTo>
                  <a:lnTo>
                    <a:pt x="387" y="22"/>
                  </a:lnTo>
                  <a:lnTo>
                    <a:pt x="394" y="14"/>
                  </a:lnTo>
                  <a:lnTo>
                    <a:pt x="397" y="10"/>
                  </a:lnTo>
                  <a:lnTo>
                    <a:pt x="399" y="6"/>
                  </a:lnTo>
                  <a:lnTo>
                    <a:pt x="399" y="6"/>
                  </a:lnTo>
                  <a:lnTo>
                    <a:pt x="399" y="4"/>
                  </a:lnTo>
                  <a:lnTo>
                    <a:pt x="399" y="1"/>
                  </a:lnTo>
                  <a:lnTo>
                    <a:pt x="395" y="0"/>
                  </a:lnTo>
                  <a:lnTo>
                    <a:pt x="391" y="0"/>
                  </a:lnTo>
                  <a:lnTo>
                    <a:pt x="390" y="1"/>
                  </a:lnTo>
                  <a:lnTo>
                    <a:pt x="388" y="2"/>
                  </a:lnTo>
                  <a:lnTo>
                    <a:pt x="38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90" name="Freeform 434"/>
            <p:cNvSpPr/>
            <p:nvPr/>
          </p:nvSpPr>
          <p:spPr bwMode="auto">
            <a:xfrm>
              <a:off x="6678613" y="1082675"/>
              <a:ext cx="107950" cy="120650"/>
            </a:xfrm>
            <a:custGeom>
              <a:avLst/>
              <a:gdLst/>
              <a:ahLst/>
              <a:cxnLst>
                <a:cxn ang="0">
                  <a:pos x="264" y="1"/>
                </a:cxn>
                <a:cxn ang="0">
                  <a:pos x="264" y="1"/>
                </a:cxn>
                <a:cxn ang="0">
                  <a:pos x="245" y="14"/>
                </a:cxn>
                <a:cxn ang="0">
                  <a:pos x="228" y="30"/>
                </a:cxn>
                <a:cxn ang="0">
                  <a:pos x="211" y="47"/>
                </a:cxn>
                <a:cxn ang="0">
                  <a:pos x="195" y="65"/>
                </a:cxn>
                <a:cxn ang="0">
                  <a:pos x="195" y="65"/>
                </a:cxn>
                <a:cxn ang="0">
                  <a:pos x="177" y="86"/>
                </a:cxn>
                <a:cxn ang="0">
                  <a:pos x="158" y="107"/>
                </a:cxn>
                <a:cxn ang="0">
                  <a:pos x="139" y="129"/>
                </a:cxn>
                <a:cxn ang="0">
                  <a:pos x="120" y="150"/>
                </a:cxn>
                <a:cxn ang="0">
                  <a:pos x="120" y="150"/>
                </a:cxn>
                <a:cxn ang="0">
                  <a:pos x="103" y="173"/>
                </a:cxn>
                <a:cxn ang="0">
                  <a:pos x="86" y="195"/>
                </a:cxn>
                <a:cxn ang="0">
                  <a:pos x="69" y="217"/>
                </a:cxn>
                <a:cxn ang="0">
                  <a:pos x="51" y="239"/>
                </a:cxn>
                <a:cxn ang="0">
                  <a:pos x="51" y="239"/>
                </a:cxn>
                <a:cxn ang="0">
                  <a:pos x="44" y="246"/>
                </a:cxn>
                <a:cxn ang="0">
                  <a:pos x="37" y="251"/>
                </a:cxn>
                <a:cxn ang="0">
                  <a:pos x="21" y="264"/>
                </a:cxn>
                <a:cxn ang="0">
                  <a:pos x="13" y="271"/>
                </a:cxn>
                <a:cxn ang="0">
                  <a:pos x="6" y="279"/>
                </a:cxn>
                <a:cxn ang="0">
                  <a:pos x="3" y="286"/>
                </a:cxn>
                <a:cxn ang="0">
                  <a:pos x="0" y="296"/>
                </a:cxn>
                <a:cxn ang="0">
                  <a:pos x="0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4" y="302"/>
                </a:cxn>
                <a:cxn ang="0">
                  <a:pos x="6" y="302"/>
                </a:cxn>
                <a:cxn ang="0">
                  <a:pos x="8" y="302"/>
                </a:cxn>
                <a:cxn ang="0">
                  <a:pos x="9" y="301"/>
                </a:cxn>
                <a:cxn ang="0">
                  <a:pos x="10" y="298"/>
                </a:cxn>
                <a:cxn ang="0">
                  <a:pos x="10" y="298"/>
                </a:cxn>
                <a:cxn ang="0">
                  <a:pos x="13" y="290"/>
                </a:cxn>
                <a:cxn ang="0">
                  <a:pos x="18" y="282"/>
                </a:cxn>
                <a:cxn ang="0">
                  <a:pos x="26" y="275"/>
                </a:cxn>
                <a:cxn ang="0">
                  <a:pos x="34" y="267"/>
                </a:cxn>
                <a:cxn ang="0">
                  <a:pos x="51" y="252"/>
                </a:cxn>
                <a:cxn ang="0">
                  <a:pos x="65" y="239"/>
                </a:cxn>
                <a:cxn ang="0">
                  <a:pos x="65" y="239"/>
                </a:cxn>
                <a:cxn ang="0">
                  <a:pos x="81" y="222"/>
                </a:cxn>
                <a:cxn ang="0">
                  <a:pos x="95" y="204"/>
                </a:cxn>
                <a:cxn ang="0">
                  <a:pos x="124" y="166"/>
                </a:cxn>
                <a:cxn ang="0">
                  <a:pos x="124" y="166"/>
                </a:cxn>
                <a:cxn ang="0">
                  <a:pos x="141" y="144"/>
                </a:cxn>
                <a:cxn ang="0">
                  <a:pos x="160" y="123"/>
                </a:cxn>
                <a:cxn ang="0">
                  <a:pos x="196" y="81"/>
                </a:cxn>
                <a:cxn ang="0">
                  <a:pos x="196" y="81"/>
                </a:cxn>
                <a:cxn ang="0">
                  <a:pos x="213" y="61"/>
                </a:cxn>
                <a:cxn ang="0">
                  <a:pos x="230" y="43"/>
                </a:cxn>
                <a:cxn ang="0">
                  <a:pos x="250" y="26"/>
                </a:cxn>
                <a:cxn ang="0">
                  <a:pos x="259" y="18"/>
                </a:cxn>
                <a:cxn ang="0">
                  <a:pos x="271" y="10"/>
                </a:cxn>
                <a:cxn ang="0">
                  <a:pos x="271" y="10"/>
                </a:cxn>
                <a:cxn ang="0">
                  <a:pos x="272" y="9"/>
                </a:cxn>
                <a:cxn ang="0">
                  <a:pos x="273" y="7"/>
                </a:cxn>
                <a:cxn ang="0">
                  <a:pos x="272" y="3"/>
                </a:cxn>
                <a:cxn ang="0">
                  <a:pos x="269" y="0"/>
                </a:cxn>
                <a:cxn ang="0">
                  <a:pos x="267" y="0"/>
                </a:cxn>
                <a:cxn ang="0">
                  <a:pos x="264" y="1"/>
                </a:cxn>
                <a:cxn ang="0">
                  <a:pos x="264" y="1"/>
                </a:cxn>
              </a:cxnLst>
              <a:rect l="0" t="0" r="r" b="b"/>
              <a:pathLst>
                <a:path w="273" h="302">
                  <a:moveTo>
                    <a:pt x="264" y="1"/>
                  </a:moveTo>
                  <a:lnTo>
                    <a:pt x="264" y="1"/>
                  </a:lnTo>
                  <a:lnTo>
                    <a:pt x="245" y="14"/>
                  </a:lnTo>
                  <a:lnTo>
                    <a:pt x="228" y="30"/>
                  </a:lnTo>
                  <a:lnTo>
                    <a:pt x="211" y="47"/>
                  </a:lnTo>
                  <a:lnTo>
                    <a:pt x="195" y="65"/>
                  </a:lnTo>
                  <a:lnTo>
                    <a:pt x="195" y="65"/>
                  </a:lnTo>
                  <a:lnTo>
                    <a:pt x="177" y="86"/>
                  </a:lnTo>
                  <a:lnTo>
                    <a:pt x="158" y="107"/>
                  </a:lnTo>
                  <a:lnTo>
                    <a:pt x="139" y="129"/>
                  </a:lnTo>
                  <a:lnTo>
                    <a:pt x="120" y="150"/>
                  </a:lnTo>
                  <a:lnTo>
                    <a:pt x="120" y="150"/>
                  </a:lnTo>
                  <a:lnTo>
                    <a:pt x="103" y="173"/>
                  </a:lnTo>
                  <a:lnTo>
                    <a:pt x="86" y="195"/>
                  </a:lnTo>
                  <a:lnTo>
                    <a:pt x="69" y="217"/>
                  </a:lnTo>
                  <a:lnTo>
                    <a:pt x="51" y="239"/>
                  </a:lnTo>
                  <a:lnTo>
                    <a:pt x="51" y="239"/>
                  </a:lnTo>
                  <a:lnTo>
                    <a:pt x="44" y="246"/>
                  </a:lnTo>
                  <a:lnTo>
                    <a:pt x="37" y="251"/>
                  </a:lnTo>
                  <a:lnTo>
                    <a:pt x="21" y="264"/>
                  </a:lnTo>
                  <a:lnTo>
                    <a:pt x="13" y="271"/>
                  </a:lnTo>
                  <a:lnTo>
                    <a:pt x="6" y="279"/>
                  </a:lnTo>
                  <a:lnTo>
                    <a:pt x="3" y="28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4" y="302"/>
                  </a:lnTo>
                  <a:lnTo>
                    <a:pt x="6" y="302"/>
                  </a:lnTo>
                  <a:lnTo>
                    <a:pt x="8" y="302"/>
                  </a:lnTo>
                  <a:lnTo>
                    <a:pt x="9" y="301"/>
                  </a:lnTo>
                  <a:lnTo>
                    <a:pt x="10" y="298"/>
                  </a:lnTo>
                  <a:lnTo>
                    <a:pt x="10" y="298"/>
                  </a:lnTo>
                  <a:lnTo>
                    <a:pt x="13" y="290"/>
                  </a:lnTo>
                  <a:lnTo>
                    <a:pt x="18" y="282"/>
                  </a:lnTo>
                  <a:lnTo>
                    <a:pt x="26" y="275"/>
                  </a:lnTo>
                  <a:lnTo>
                    <a:pt x="34" y="267"/>
                  </a:lnTo>
                  <a:lnTo>
                    <a:pt x="51" y="252"/>
                  </a:lnTo>
                  <a:lnTo>
                    <a:pt x="65" y="239"/>
                  </a:lnTo>
                  <a:lnTo>
                    <a:pt x="65" y="239"/>
                  </a:lnTo>
                  <a:lnTo>
                    <a:pt x="81" y="222"/>
                  </a:lnTo>
                  <a:lnTo>
                    <a:pt x="95" y="204"/>
                  </a:lnTo>
                  <a:lnTo>
                    <a:pt x="124" y="166"/>
                  </a:lnTo>
                  <a:lnTo>
                    <a:pt x="124" y="166"/>
                  </a:lnTo>
                  <a:lnTo>
                    <a:pt x="141" y="144"/>
                  </a:lnTo>
                  <a:lnTo>
                    <a:pt x="160" y="123"/>
                  </a:lnTo>
                  <a:lnTo>
                    <a:pt x="196" y="81"/>
                  </a:lnTo>
                  <a:lnTo>
                    <a:pt x="196" y="81"/>
                  </a:lnTo>
                  <a:lnTo>
                    <a:pt x="213" y="61"/>
                  </a:lnTo>
                  <a:lnTo>
                    <a:pt x="230" y="43"/>
                  </a:lnTo>
                  <a:lnTo>
                    <a:pt x="250" y="26"/>
                  </a:lnTo>
                  <a:lnTo>
                    <a:pt x="259" y="18"/>
                  </a:lnTo>
                  <a:lnTo>
                    <a:pt x="271" y="10"/>
                  </a:lnTo>
                  <a:lnTo>
                    <a:pt x="271" y="10"/>
                  </a:lnTo>
                  <a:lnTo>
                    <a:pt x="272" y="9"/>
                  </a:lnTo>
                  <a:lnTo>
                    <a:pt x="273" y="7"/>
                  </a:lnTo>
                  <a:lnTo>
                    <a:pt x="272" y="3"/>
                  </a:lnTo>
                  <a:lnTo>
                    <a:pt x="269" y="0"/>
                  </a:lnTo>
                  <a:lnTo>
                    <a:pt x="267" y="0"/>
                  </a:lnTo>
                  <a:lnTo>
                    <a:pt x="264" y="1"/>
                  </a:lnTo>
                  <a:lnTo>
                    <a:pt x="26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91" name="Freeform 435"/>
            <p:cNvSpPr/>
            <p:nvPr/>
          </p:nvSpPr>
          <p:spPr bwMode="auto">
            <a:xfrm>
              <a:off x="6707188" y="1125538"/>
              <a:ext cx="69850" cy="77788"/>
            </a:xfrm>
            <a:custGeom>
              <a:avLst/>
              <a:gdLst/>
              <a:ahLst/>
              <a:cxnLst>
                <a:cxn ang="0">
                  <a:pos x="166" y="3"/>
                </a:cxn>
                <a:cxn ang="0">
                  <a:pos x="160" y="17"/>
                </a:cxn>
                <a:cxn ang="0">
                  <a:pos x="148" y="27"/>
                </a:cxn>
                <a:cxn ang="0">
                  <a:pos x="124" y="48"/>
                </a:cxn>
                <a:cxn ang="0">
                  <a:pos x="79" y="98"/>
                </a:cxn>
                <a:cxn ang="0">
                  <a:pos x="54" y="126"/>
                </a:cxn>
                <a:cxn ang="0">
                  <a:pos x="30" y="155"/>
                </a:cxn>
                <a:cxn ang="0">
                  <a:pos x="12" y="173"/>
                </a:cxn>
                <a:cxn ang="0">
                  <a:pos x="8" y="177"/>
                </a:cxn>
                <a:cxn ang="0">
                  <a:pos x="11" y="183"/>
                </a:cxn>
                <a:cxn ang="0">
                  <a:pos x="12" y="187"/>
                </a:cxn>
                <a:cxn ang="0">
                  <a:pos x="9" y="183"/>
                </a:cxn>
                <a:cxn ang="0">
                  <a:pos x="5" y="183"/>
                </a:cxn>
                <a:cxn ang="0">
                  <a:pos x="0" y="187"/>
                </a:cxn>
                <a:cxn ang="0">
                  <a:pos x="0" y="189"/>
                </a:cxn>
                <a:cxn ang="0">
                  <a:pos x="4" y="194"/>
                </a:cxn>
                <a:cxn ang="0">
                  <a:pos x="7" y="196"/>
                </a:cxn>
                <a:cxn ang="0">
                  <a:pos x="11" y="196"/>
                </a:cxn>
                <a:cxn ang="0">
                  <a:pos x="25" y="180"/>
                </a:cxn>
                <a:cxn ang="0">
                  <a:pos x="38" y="163"/>
                </a:cxn>
                <a:cxn ang="0">
                  <a:pos x="54" y="149"/>
                </a:cxn>
                <a:cxn ang="0">
                  <a:pos x="80" y="115"/>
                </a:cxn>
                <a:cxn ang="0">
                  <a:pos x="93" y="98"/>
                </a:cxn>
                <a:cxn ang="0">
                  <a:pos x="145" y="43"/>
                </a:cxn>
                <a:cxn ang="0">
                  <a:pos x="156" y="35"/>
                </a:cxn>
                <a:cxn ang="0">
                  <a:pos x="169" y="23"/>
                </a:cxn>
                <a:cxn ang="0">
                  <a:pos x="175" y="13"/>
                </a:cxn>
                <a:cxn ang="0">
                  <a:pos x="177" y="7"/>
                </a:cxn>
                <a:cxn ang="0">
                  <a:pos x="177" y="2"/>
                </a:cxn>
                <a:cxn ang="0">
                  <a:pos x="170" y="0"/>
                </a:cxn>
                <a:cxn ang="0">
                  <a:pos x="168" y="2"/>
                </a:cxn>
                <a:cxn ang="0">
                  <a:pos x="166" y="3"/>
                </a:cxn>
              </a:cxnLst>
              <a:rect l="0" t="0" r="r" b="b"/>
              <a:pathLst>
                <a:path w="177" h="196">
                  <a:moveTo>
                    <a:pt x="166" y="3"/>
                  </a:moveTo>
                  <a:lnTo>
                    <a:pt x="166" y="3"/>
                  </a:lnTo>
                  <a:lnTo>
                    <a:pt x="164" y="10"/>
                  </a:lnTo>
                  <a:lnTo>
                    <a:pt x="160" y="17"/>
                  </a:lnTo>
                  <a:lnTo>
                    <a:pt x="155" y="22"/>
                  </a:lnTo>
                  <a:lnTo>
                    <a:pt x="148" y="27"/>
                  </a:lnTo>
                  <a:lnTo>
                    <a:pt x="136" y="39"/>
                  </a:lnTo>
                  <a:lnTo>
                    <a:pt x="124" y="48"/>
                  </a:lnTo>
                  <a:lnTo>
                    <a:pt x="124" y="48"/>
                  </a:lnTo>
                  <a:lnTo>
                    <a:pt x="79" y="98"/>
                  </a:lnTo>
                  <a:lnTo>
                    <a:pt x="79" y="98"/>
                  </a:lnTo>
                  <a:lnTo>
                    <a:pt x="54" y="126"/>
                  </a:lnTo>
                  <a:lnTo>
                    <a:pt x="30" y="155"/>
                  </a:lnTo>
                  <a:lnTo>
                    <a:pt x="30" y="155"/>
                  </a:lnTo>
                  <a:lnTo>
                    <a:pt x="21" y="164"/>
                  </a:lnTo>
                  <a:lnTo>
                    <a:pt x="12" y="173"/>
                  </a:lnTo>
                  <a:lnTo>
                    <a:pt x="12" y="173"/>
                  </a:lnTo>
                  <a:lnTo>
                    <a:pt x="8" y="177"/>
                  </a:lnTo>
                  <a:lnTo>
                    <a:pt x="8" y="180"/>
                  </a:lnTo>
                  <a:lnTo>
                    <a:pt x="11" y="183"/>
                  </a:lnTo>
                  <a:lnTo>
                    <a:pt x="12" y="187"/>
                  </a:lnTo>
                  <a:lnTo>
                    <a:pt x="12" y="187"/>
                  </a:lnTo>
                  <a:lnTo>
                    <a:pt x="11" y="184"/>
                  </a:lnTo>
                  <a:lnTo>
                    <a:pt x="9" y="183"/>
                  </a:lnTo>
                  <a:lnTo>
                    <a:pt x="7" y="183"/>
                  </a:lnTo>
                  <a:lnTo>
                    <a:pt x="5" y="183"/>
                  </a:lnTo>
                  <a:lnTo>
                    <a:pt x="1" y="185"/>
                  </a:lnTo>
                  <a:lnTo>
                    <a:pt x="0" y="18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93"/>
                  </a:lnTo>
                  <a:lnTo>
                    <a:pt x="4" y="194"/>
                  </a:lnTo>
                  <a:lnTo>
                    <a:pt x="4" y="194"/>
                  </a:lnTo>
                  <a:lnTo>
                    <a:pt x="7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18" y="189"/>
                  </a:lnTo>
                  <a:lnTo>
                    <a:pt x="25" y="180"/>
                  </a:lnTo>
                  <a:lnTo>
                    <a:pt x="32" y="172"/>
                  </a:lnTo>
                  <a:lnTo>
                    <a:pt x="38" y="163"/>
                  </a:lnTo>
                  <a:lnTo>
                    <a:pt x="38" y="163"/>
                  </a:lnTo>
                  <a:lnTo>
                    <a:pt x="54" y="149"/>
                  </a:lnTo>
                  <a:lnTo>
                    <a:pt x="67" y="132"/>
                  </a:lnTo>
                  <a:lnTo>
                    <a:pt x="80" y="115"/>
                  </a:lnTo>
                  <a:lnTo>
                    <a:pt x="93" y="98"/>
                  </a:lnTo>
                  <a:lnTo>
                    <a:pt x="93" y="98"/>
                  </a:lnTo>
                  <a:lnTo>
                    <a:pt x="119" y="70"/>
                  </a:lnTo>
                  <a:lnTo>
                    <a:pt x="145" y="43"/>
                  </a:lnTo>
                  <a:lnTo>
                    <a:pt x="145" y="43"/>
                  </a:lnTo>
                  <a:lnTo>
                    <a:pt x="156" y="35"/>
                  </a:lnTo>
                  <a:lnTo>
                    <a:pt x="165" y="27"/>
                  </a:lnTo>
                  <a:lnTo>
                    <a:pt x="169" y="23"/>
                  </a:lnTo>
                  <a:lnTo>
                    <a:pt x="173" y="18"/>
                  </a:lnTo>
                  <a:lnTo>
                    <a:pt x="175" y="13"/>
                  </a:lnTo>
                  <a:lnTo>
                    <a:pt x="177" y="7"/>
                  </a:lnTo>
                  <a:lnTo>
                    <a:pt x="177" y="7"/>
                  </a:lnTo>
                  <a:lnTo>
                    <a:pt x="177" y="5"/>
                  </a:lnTo>
                  <a:lnTo>
                    <a:pt x="177" y="2"/>
                  </a:lnTo>
                  <a:lnTo>
                    <a:pt x="173" y="0"/>
                  </a:lnTo>
                  <a:lnTo>
                    <a:pt x="170" y="0"/>
                  </a:lnTo>
                  <a:lnTo>
                    <a:pt x="169" y="1"/>
                  </a:lnTo>
                  <a:lnTo>
                    <a:pt x="168" y="2"/>
                  </a:lnTo>
                  <a:lnTo>
                    <a:pt x="166" y="3"/>
                  </a:lnTo>
                  <a:lnTo>
                    <a:pt x="1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92" name="Freeform 436"/>
            <p:cNvSpPr/>
            <p:nvPr/>
          </p:nvSpPr>
          <p:spPr bwMode="auto">
            <a:xfrm>
              <a:off x="6734176" y="1155700"/>
              <a:ext cx="42863" cy="50800"/>
            </a:xfrm>
            <a:custGeom>
              <a:avLst/>
              <a:gdLst/>
              <a:ahLst/>
              <a:cxnLst>
                <a:cxn ang="0">
                  <a:pos x="97" y="3"/>
                </a:cxn>
                <a:cxn ang="0">
                  <a:pos x="97" y="3"/>
                </a:cxn>
                <a:cxn ang="0">
                  <a:pos x="92" y="12"/>
                </a:cxn>
                <a:cxn ang="0">
                  <a:pos x="86" y="21"/>
                </a:cxn>
                <a:cxn ang="0">
                  <a:pos x="72" y="38"/>
                </a:cxn>
                <a:cxn ang="0">
                  <a:pos x="42" y="71"/>
                </a:cxn>
                <a:cxn ang="0">
                  <a:pos x="42" y="71"/>
                </a:cxn>
                <a:cxn ang="0">
                  <a:pos x="37" y="77"/>
                </a:cxn>
                <a:cxn ang="0">
                  <a:pos x="32" y="86"/>
                </a:cxn>
                <a:cxn ang="0">
                  <a:pos x="27" y="94"/>
                </a:cxn>
                <a:cxn ang="0">
                  <a:pos x="21" y="102"/>
                </a:cxn>
                <a:cxn ang="0">
                  <a:pos x="21" y="102"/>
                </a:cxn>
                <a:cxn ang="0">
                  <a:pos x="10" y="111"/>
                </a:cxn>
                <a:cxn ang="0">
                  <a:pos x="6" y="116"/>
                </a:cxn>
                <a:cxn ang="0">
                  <a:pos x="0" y="123"/>
                </a:cxn>
                <a:cxn ang="0">
                  <a:pos x="0" y="123"/>
                </a:cxn>
                <a:cxn ang="0">
                  <a:pos x="0" y="124"/>
                </a:cxn>
                <a:cxn ang="0">
                  <a:pos x="0" y="127"/>
                </a:cxn>
                <a:cxn ang="0">
                  <a:pos x="3" y="130"/>
                </a:cxn>
                <a:cxn ang="0">
                  <a:pos x="7" y="131"/>
                </a:cxn>
                <a:cxn ang="0">
                  <a:pos x="8" y="130"/>
                </a:cxn>
                <a:cxn ang="0">
                  <a:pos x="11" y="128"/>
                </a:cxn>
                <a:cxn ang="0">
                  <a:pos x="11" y="128"/>
                </a:cxn>
                <a:cxn ang="0">
                  <a:pos x="15" y="122"/>
                </a:cxn>
                <a:cxn ang="0">
                  <a:pos x="20" y="116"/>
                </a:cxn>
                <a:cxn ang="0">
                  <a:pos x="32" y="107"/>
                </a:cxn>
                <a:cxn ang="0">
                  <a:pos x="32" y="107"/>
                </a:cxn>
                <a:cxn ang="0">
                  <a:pos x="38" y="99"/>
                </a:cxn>
                <a:cxn ang="0">
                  <a:pos x="44" y="90"/>
                </a:cxn>
                <a:cxn ang="0">
                  <a:pos x="49" y="81"/>
                </a:cxn>
                <a:cxn ang="0">
                  <a:pos x="55" y="72"/>
                </a:cxn>
                <a:cxn ang="0">
                  <a:pos x="55" y="72"/>
                </a:cxn>
                <a:cxn ang="0">
                  <a:pos x="83" y="42"/>
                </a:cxn>
                <a:cxn ang="0">
                  <a:pos x="96" y="26"/>
                </a:cxn>
                <a:cxn ang="0">
                  <a:pos x="108" y="8"/>
                </a:cxn>
                <a:cxn ang="0">
                  <a:pos x="108" y="8"/>
                </a:cxn>
                <a:cxn ang="0">
                  <a:pos x="108" y="7"/>
                </a:cxn>
                <a:cxn ang="0">
                  <a:pos x="108" y="4"/>
                </a:cxn>
                <a:cxn ang="0">
                  <a:pos x="105" y="1"/>
                </a:cxn>
                <a:cxn ang="0">
                  <a:pos x="101" y="0"/>
                </a:cxn>
                <a:cxn ang="0">
                  <a:pos x="100" y="1"/>
                </a:cxn>
                <a:cxn ang="0">
                  <a:pos x="97" y="3"/>
                </a:cxn>
                <a:cxn ang="0">
                  <a:pos x="97" y="3"/>
                </a:cxn>
              </a:cxnLst>
              <a:rect l="0" t="0" r="r" b="b"/>
              <a:pathLst>
                <a:path w="108" h="131">
                  <a:moveTo>
                    <a:pt x="97" y="3"/>
                  </a:moveTo>
                  <a:lnTo>
                    <a:pt x="97" y="3"/>
                  </a:lnTo>
                  <a:lnTo>
                    <a:pt x="92" y="12"/>
                  </a:lnTo>
                  <a:lnTo>
                    <a:pt x="86" y="21"/>
                  </a:lnTo>
                  <a:lnTo>
                    <a:pt x="72" y="38"/>
                  </a:lnTo>
                  <a:lnTo>
                    <a:pt x="42" y="71"/>
                  </a:lnTo>
                  <a:lnTo>
                    <a:pt x="42" y="71"/>
                  </a:lnTo>
                  <a:lnTo>
                    <a:pt x="37" y="77"/>
                  </a:lnTo>
                  <a:lnTo>
                    <a:pt x="32" y="86"/>
                  </a:lnTo>
                  <a:lnTo>
                    <a:pt x="27" y="94"/>
                  </a:lnTo>
                  <a:lnTo>
                    <a:pt x="21" y="102"/>
                  </a:lnTo>
                  <a:lnTo>
                    <a:pt x="21" y="102"/>
                  </a:lnTo>
                  <a:lnTo>
                    <a:pt x="10" y="111"/>
                  </a:lnTo>
                  <a:lnTo>
                    <a:pt x="6" y="116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24"/>
                  </a:lnTo>
                  <a:lnTo>
                    <a:pt x="0" y="127"/>
                  </a:lnTo>
                  <a:lnTo>
                    <a:pt x="3" y="130"/>
                  </a:lnTo>
                  <a:lnTo>
                    <a:pt x="7" y="131"/>
                  </a:lnTo>
                  <a:lnTo>
                    <a:pt x="8" y="130"/>
                  </a:lnTo>
                  <a:lnTo>
                    <a:pt x="11" y="128"/>
                  </a:lnTo>
                  <a:lnTo>
                    <a:pt x="11" y="128"/>
                  </a:lnTo>
                  <a:lnTo>
                    <a:pt x="15" y="122"/>
                  </a:lnTo>
                  <a:lnTo>
                    <a:pt x="20" y="116"/>
                  </a:lnTo>
                  <a:lnTo>
                    <a:pt x="32" y="107"/>
                  </a:lnTo>
                  <a:lnTo>
                    <a:pt x="32" y="107"/>
                  </a:lnTo>
                  <a:lnTo>
                    <a:pt x="38" y="99"/>
                  </a:lnTo>
                  <a:lnTo>
                    <a:pt x="44" y="90"/>
                  </a:lnTo>
                  <a:lnTo>
                    <a:pt x="49" y="81"/>
                  </a:lnTo>
                  <a:lnTo>
                    <a:pt x="55" y="72"/>
                  </a:lnTo>
                  <a:lnTo>
                    <a:pt x="55" y="72"/>
                  </a:lnTo>
                  <a:lnTo>
                    <a:pt x="83" y="42"/>
                  </a:lnTo>
                  <a:lnTo>
                    <a:pt x="96" y="26"/>
                  </a:lnTo>
                  <a:lnTo>
                    <a:pt x="108" y="8"/>
                  </a:lnTo>
                  <a:lnTo>
                    <a:pt x="108" y="8"/>
                  </a:lnTo>
                  <a:lnTo>
                    <a:pt x="108" y="7"/>
                  </a:lnTo>
                  <a:lnTo>
                    <a:pt x="108" y="4"/>
                  </a:lnTo>
                  <a:lnTo>
                    <a:pt x="105" y="1"/>
                  </a:lnTo>
                  <a:lnTo>
                    <a:pt x="101" y="0"/>
                  </a:lnTo>
                  <a:lnTo>
                    <a:pt x="100" y="1"/>
                  </a:lnTo>
                  <a:lnTo>
                    <a:pt x="97" y="3"/>
                  </a:lnTo>
                  <a:lnTo>
                    <a:pt x="9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93" name="Freeform 437"/>
            <p:cNvSpPr/>
            <p:nvPr/>
          </p:nvSpPr>
          <p:spPr bwMode="auto">
            <a:xfrm>
              <a:off x="6451601" y="1363663"/>
              <a:ext cx="28575" cy="38100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46" y="22"/>
                </a:cxn>
                <a:cxn ang="0">
                  <a:pos x="28" y="43"/>
                </a:cxn>
                <a:cxn ang="0">
                  <a:pos x="20" y="53"/>
                </a:cxn>
                <a:cxn ang="0">
                  <a:pos x="12" y="65"/>
                </a:cxn>
                <a:cxn ang="0">
                  <a:pos x="6" y="7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2" y="96"/>
                </a:cxn>
                <a:cxn ang="0">
                  <a:pos x="4" y="96"/>
                </a:cxn>
                <a:cxn ang="0">
                  <a:pos x="8" y="96"/>
                </a:cxn>
                <a:cxn ang="0">
                  <a:pos x="11" y="95"/>
                </a:cxn>
                <a:cxn ang="0">
                  <a:pos x="12" y="92"/>
                </a:cxn>
                <a:cxn ang="0">
                  <a:pos x="12" y="92"/>
                </a:cxn>
                <a:cxn ang="0">
                  <a:pos x="16" y="81"/>
                </a:cxn>
                <a:cxn ang="0">
                  <a:pos x="23" y="69"/>
                </a:cxn>
                <a:cxn ang="0">
                  <a:pos x="29" y="58"/>
                </a:cxn>
                <a:cxn ang="0">
                  <a:pos x="37" y="48"/>
                </a:cxn>
                <a:cxn ang="0">
                  <a:pos x="55" y="28"/>
                </a:cxn>
                <a:cxn ang="0">
                  <a:pos x="72" y="10"/>
                </a:cxn>
                <a:cxn ang="0">
                  <a:pos x="72" y="10"/>
                </a:cxn>
                <a:cxn ang="0">
                  <a:pos x="74" y="7"/>
                </a:cxn>
                <a:cxn ang="0">
                  <a:pos x="75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7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5" h="96">
                  <a:moveTo>
                    <a:pt x="64" y="2"/>
                  </a:moveTo>
                  <a:lnTo>
                    <a:pt x="64" y="2"/>
                  </a:lnTo>
                  <a:lnTo>
                    <a:pt x="46" y="22"/>
                  </a:lnTo>
                  <a:lnTo>
                    <a:pt x="28" y="43"/>
                  </a:lnTo>
                  <a:lnTo>
                    <a:pt x="20" y="53"/>
                  </a:lnTo>
                  <a:lnTo>
                    <a:pt x="12" y="65"/>
                  </a:lnTo>
                  <a:lnTo>
                    <a:pt x="6" y="7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2" y="96"/>
                  </a:lnTo>
                  <a:lnTo>
                    <a:pt x="4" y="96"/>
                  </a:lnTo>
                  <a:lnTo>
                    <a:pt x="8" y="96"/>
                  </a:lnTo>
                  <a:lnTo>
                    <a:pt x="11" y="95"/>
                  </a:lnTo>
                  <a:lnTo>
                    <a:pt x="12" y="92"/>
                  </a:lnTo>
                  <a:lnTo>
                    <a:pt x="12" y="92"/>
                  </a:lnTo>
                  <a:lnTo>
                    <a:pt x="16" y="81"/>
                  </a:lnTo>
                  <a:lnTo>
                    <a:pt x="23" y="69"/>
                  </a:lnTo>
                  <a:lnTo>
                    <a:pt x="29" y="58"/>
                  </a:lnTo>
                  <a:lnTo>
                    <a:pt x="37" y="48"/>
                  </a:lnTo>
                  <a:lnTo>
                    <a:pt x="55" y="28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4" y="7"/>
                  </a:lnTo>
                  <a:lnTo>
                    <a:pt x="75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7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94" name="Freeform 438"/>
            <p:cNvSpPr/>
            <p:nvPr/>
          </p:nvSpPr>
          <p:spPr bwMode="auto">
            <a:xfrm>
              <a:off x="6511926" y="1363663"/>
              <a:ext cx="30163" cy="34925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44" y="22"/>
                </a:cxn>
                <a:cxn ang="0">
                  <a:pos x="34" y="32"/>
                </a:cxn>
                <a:cxn ang="0">
                  <a:pos x="24" y="43"/>
                </a:cxn>
                <a:cxn ang="0">
                  <a:pos x="24" y="43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5" y="70"/>
                </a:cxn>
                <a:cxn ang="0">
                  <a:pos x="5" y="70"/>
                </a:cxn>
                <a:cxn ang="0">
                  <a:pos x="2" y="75"/>
                </a:cxn>
                <a:cxn ang="0">
                  <a:pos x="2" y="75"/>
                </a:cxn>
                <a:cxn ang="0">
                  <a:pos x="2" y="75"/>
                </a:cxn>
                <a:cxn ang="0">
                  <a:pos x="2" y="75"/>
                </a:cxn>
                <a:cxn ang="0">
                  <a:pos x="0" y="78"/>
                </a:cxn>
                <a:cxn ang="0">
                  <a:pos x="0" y="82"/>
                </a:cxn>
                <a:cxn ang="0">
                  <a:pos x="0" y="82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1" y="85"/>
                </a:cxn>
                <a:cxn ang="0">
                  <a:pos x="2" y="86"/>
                </a:cxn>
                <a:cxn ang="0">
                  <a:pos x="6" y="87"/>
                </a:cxn>
                <a:cxn ang="0">
                  <a:pos x="6" y="87"/>
                </a:cxn>
                <a:cxn ang="0">
                  <a:pos x="9" y="86"/>
                </a:cxn>
                <a:cxn ang="0">
                  <a:pos x="11" y="83"/>
                </a:cxn>
                <a:cxn ang="0">
                  <a:pos x="14" y="78"/>
                </a:cxn>
                <a:cxn ang="0">
                  <a:pos x="14" y="78"/>
                </a:cxn>
                <a:cxn ang="0">
                  <a:pos x="19" y="70"/>
                </a:cxn>
                <a:cxn ang="0">
                  <a:pos x="26" y="61"/>
                </a:cxn>
                <a:cxn ang="0">
                  <a:pos x="26" y="61"/>
                </a:cxn>
                <a:cxn ang="0">
                  <a:pos x="36" y="48"/>
                </a:cxn>
                <a:cxn ang="0">
                  <a:pos x="48" y="35"/>
                </a:cxn>
                <a:cxn ang="0">
                  <a:pos x="72" y="10"/>
                </a:cxn>
                <a:cxn ang="0">
                  <a:pos x="72" y="10"/>
                </a:cxn>
                <a:cxn ang="0">
                  <a:pos x="73" y="7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6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4" h="87">
                  <a:moveTo>
                    <a:pt x="64" y="2"/>
                  </a:moveTo>
                  <a:lnTo>
                    <a:pt x="64" y="2"/>
                  </a:lnTo>
                  <a:lnTo>
                    <a:pt x="44" y="22"/>
                  </a:lnTo>
                  <a:lnTo>
                    <a:pt x="34" y="3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5" y="70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1" y="85"/>
                  </a:lnTo>
                  <a:lnTo>
                    <a:pt x="2" y="86"/>
                  </a:lnTo>
                  <a:lnTo>
                    <a:pt x="6" y="87"/>
                  </a:lnTo>
                  <a:lnTo>
                    <a:pt x="6" y="87"/>
                  </a:lnTo>
                  <a:lnTo>
                    <a:pt x="9" y="86"/>
                  </a:lnTo>
                  <a:lnTo>
                    <a:pt x="11" y="83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19" y="70"/>
                  </a:lnTo>
                  <a:lnTo>
                    <a:pt x="26" y="61"/>
                  </a:lnTo>
                  <a:lnTo>
                    <a:pt x="26" y="61"/>
                  </a:lnTo>
                  <a:lnTo>
                    <a:pt x="36" y="48"/>
                  </a:lnTo>
                  <a:lnTo>
                    <a:pt x="48" y="35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3" y="7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6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95" name="Freeform 439"/>
            <p:cNvSpPr/>
            <p:nvPr/>
          </p:nvSpPr>
          <p:spPr bwMode="auto">
            <a:xfrm>
              <a:off x="6542088" y="1370013"/>
              <a:ext cx="17463" cy="30163"/>
            </a:xfrm>
            <a:custGeom>
              <a:avLst/>
              <a:gdLst/>
              <a:ahLst/>
              <a:cxnLst>
                <a:cxn ang="0">
                  <a:pos x="34" y="5"/>
                </a:cxn>
                <a:cxn ang="0">
                  <a:pos x="34" y="5"/>
                </a:cxn>
                <a:cxn ang="0">
                  <a:pos x="32" y="13"/>
                </a:cxn>
                <a:cxn ang="0">
                  <a:pos x="28" y="21"/>
                </a:cxn>
                <a:cxn ang="0">
                  <a:pos x="17" y="36"/>
                </a:cxn>
                <a:cxn ang="0">
                  <a:pos x="17" y="36"/>
                </a:cxn>
                <a:cxn ang="0">
                  <a:pos x="9" y="51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0" y="68"/>
                </a:cxn>
                <a:cxn ang="0">
                  <a:pos x="0" y="69"/>
                </a:cxn>
                <a:cxn ang="0">
                  <a:pos x="3" y="73"/>
                </a:cxn>
                <a:cxn ang="0">
                  <a:pos x="7" y="73"/>
                </a:cxn>
                <a:cxn ang="0">
                  <a:pos x="9" y="73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21" y="52"/>
                </a:cxn>
                <a:cxn ang="0">
                  <a:pos x="32" y="35"/>
                </a:cxn>
                <a:cxn ang="0">
                  <a:pos x="32" y="35"/>
                </a:cxn>
                <a:cxn ang="0">
                  <a:pos x="41" y="21"/>
                </a:cxn>
                <a:cxn ang="0">
                  <a:pos x="43" y="13"/>
                </a:cxn>
                <a:cxn ang="0">
                  <a:pos x="45" y="5"/>
                </a:cxn>
                <a:cxn ang="0">
                  <a:pos x="45" y="5"/>
                </a:cxn>
                <a:cxn ang="0">
                  <a:pos x="45" y="2"/>
                </a:cxn>
                <a:cxn ang="0">
                  <a:pos x="43" y="1"/>
                </a:cxn>
                <a:cxn ang="0">
                  <a:pos x="42" y="0"/>
                </a:cxn>
                <a:cxn ang="0">
                  <a:pos x="41" y="0"/>
                </a:cxn>
                <a:cxn ang="0">
                  <a:pos x="36" y="1"/>
                </a:cxn>
                <a:cxn ang="0">
                  <a:pos x="34" y="2"/>
                </a:cxn>
                <a:cxn ang="0">
                  <a:pos x="34" y="5"/>
                </a:cxn>
                <a:cxn ang="0">
                  <a:pos x="34" y="5"/>
                </a:cxn>
              </a:cxnLst>
              <a:rect l="0" t="0" r="r" b="b"/>
              <a:pathLst>
                <a:path w="45" h="73">
                  <a:moveTo>
                    <a:pt x="34" y="5"/>
                  </a:moveTo>
                  <a:lnTo>
                    <a:pt x="34" y="5"/>
                  </a:lnTo>
                  <a:lnTo>
                    <a:pt x="32" y="13"/>
                  </a:lnTo>
                  <a:lnTo>
                    <a:pt x="28" y="21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9" y="51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3" y="73"/>
                  </a:lnTo>
                  <a:lnTo>
                    <a:pt x="7" y="73"/>
                  </a:lnTo>
                  <a:lnTo>
                    <a:pt x="9" y="73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21" y="52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41" y="21"/>
                  </a:lnTo>
                  <a:lnTo>
                    <a:pt x="43" y="13"/>
                  </a:lnTo>
                  <a:lnTo>
                    <a:pt x="45" y="5"/>
                  </a:lnTo>
                  <a:lnTo>
                    <a:pt x="45" y="5"/>
                  </a:lnTo>
                  <a:lnTo>
                    <a:pt x="45" y="2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6" y="1"/>
                  </a:lnTo>
                  <a:lnTo>
                    <a:pt x="34" y="2"/>
                  </a:lnTo>
                  <a:lnTo>
                    <a:pt x="34" y="5"/>
                  </a:lnTo>
                  <a:lnTo>
                    <a:pt x="34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96" name="Freeform 440"/>
            <p:cNvSpPr/>
            <p:nvPr/>
          </p:nvSpPr>
          <p:spPr bwMode="auto">
            <a:xfrm>
              <a:off x="6562726" y="1368425"/>
              <a:ext cx="23813" cy="28575"/>
            </a:xfrm>
            <a:custGeom>
              <a:avLst/>
              <a:gdLst/>
              <a:ahLst/>
              <a:cxnLst>
                <a:cxn ang="0">
                  <a:pos x="53" y="2"/>
                </a:cxn>
                <a:cxn ang="0">
                  <a:pos x="53" y="2"/>
                </a:cxn>
                <a:cxn ang="0">
                  <a:pos x="42" y="12"/>
                </a:cxn>
                <a:cxn ang="0">
                  <a:pos x="42" y="12"/>
                </a:cxn>
                <a:cxn ang="0">
                  <a:pos x="38" y="15"/>
                </a:cxn>
                <a:cxn ang="0">
                  <a:pos x="34" y="20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21" y="37"/>
                </a:cxn>
                <a:cxn ang="0">
                  <a:pos x="15" y="46"/>
                </a:cxn>
                <a:cxn ang="0">
                  <a:pos x="8" y="57"/>
                </a:cxn>
                <a:cxn ang="0">
                  <a:pos x="2" y="64"/>
                </a:cxn>
                <a:cxn ang="0">
                  <a:pos x="2" y="64"/>
                </a:cxn>
                <a:cxn ang="0">
                  <a:pos x="0" y="67"/>
                </a:cxn>
                <a:cxn ang="0">
                  <a:pos x="0" y="70"/>
                </a:cxn>
                <a:cxn ang="0">
                  <a:pos x="2" y="74"/>
                </a:cxn>
                <a:cxn ang="0">
                  <a:pos x="5" y="75"/>
                </a:cxn>
                <a:cxn ang="0">
                  <a:pos x="8" y="75"/>
                </a:cxn>
                <a:cxn ang="0">
                  <a:pos x="9" y="74"/>
                </a:cxn>
                <a:cxn ang="0">
                  <a:pos x="9" y="74"/>
                </a:cxn>
                <a:cxn ang="0">
                  <a:pos x="16" y="66"/>
                </a:cxn>
                <a:cxn ang="0">
                  <a:pos x="21" y="58"/>
                </a:cxn>
                <a:cxn ang="0">
                  <a:pos x="32" y="41"/>
                </a:cxn>
                <a:cxn ang="0">
                  <a:pos x="32" y="41"/>
                </a:cxn>
                <a:cxn ang="0">
                  <a:pos x="38" y="32"/>
                </a:cxn>
                <a:cxn ang="0">
                  <a:pos x="46" y="25"/>
                </a:cxn>
                <a:cxn ang="0">
                  <a:pos x="62" y="11"/>
                </a:cxn>
                <a:cxn ang="0">
                  <a:pos x="62" y="11"/>
                </a:cxn>
                <a:cxn ang="0">
                  <a:pos x="63" y="8"/>
                </a:cxn>
                <a:cxn ang="0">
                  <a:pos x="63" y="7"/>
                </a:cxn>
                <a:cxn ang="0">
                  <a:pos x="62" y="3"/>
                </a:cxn>
                <a:cxn ang="0">
                  <a:pos x="58" y="0"/>
                </a:cxn>
                <a:cxn ang="0">
                  <a:pos x="55" y="0"/>
                </a:cxn>
                <a:cxn ang="0">
                  <a:pos x="53" y="2"/>
                </a:cxn>
                <a:cxn ang="0">
                  <a:pos x="53" y="2"/>
                </a:cxn>
              </a:cxnLst>
              <a:rect l="0" t="0" r="r" b="b"/>
              <a:pathLst>
                <a:path w="63" h="75">
                  <a:moveTo>
                    <a:pt x="53" y="2"/>
                  </a:moveTo>
                  <a:lnTo>
                    <a:pt x="53" y="2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38" y="15"/>
                  </a:lnTo>
                  <a:lnTo>
                    <a:pt x="34" y="2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1" y="37"/>
                  </a:lnTo>
                  <a:lnTo>
                    <a:pt x="15" y="46"/>
                  </a:lnTo>
                  <a:lnTo>
                    <a:pt x="8" y="57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2" y="74"/>
                  </a:lnTo>
                  <a:lnTo>
                    <a:pt x="5" y="75"/>
                  </a:lnTo>
                  <a:lnTo>
                    <a:pt x="8" y="75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16" y="66"/>
                  </a:lnTo>
                  <a:lnTo>
                    <a:pt x="21" y="58"/>
                  </a:lnTo>
                  <a:lnTo>
                    <a:pt x="32" y="41"/>
                  </a:lnTo>
                  <a:lnTo>
                    <a:pt x="32" y="41"/>
                  </a:lnTo>
                  <a:lnTo>
                    <a:pt x="38" y="32"/>
                  </a:lnTo>
                  <a:lnTo>
                    <a:pt x="46" y="25"/>
                  </a:lnTo>
                  <a:lnTo>
                    <a:pt x="62" y="11"/>
                  </a:lnTo>
                  <a:lnTo>
                    <a:pt x="62" y="11"/>
                  </a:lnTo>
                  <a:lnTo>
                    <a:pt x="63" y="8"/>
                  </a:lnTo>
                  <a:lnTo>
                    <a:pt x="63" y="7"/>
                  </a:lnTo>
                  <a:lnTo>
                    <a:pt x="62" y="3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53" y="2"/>
                  </a:lnTo>
                  <a:lnTo>
                    <a:pt x="5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97" name="Freeform 441"/>
            <p:cNvSpPr/>
            <p:nvPr/>
          </p:nvSpPr>
          <p:spPr bwMode="auto">
            <a:xfrm>
              <a:off x="6650038" y="1374775"/>
              <a:ext cx="20638" cy="25400"/>
            </a:xfrm>
            <a:custGeom>
              <a:avLst/>
              <a:gdLst/>
              <a:ahLst/>
              <a:cxnLst>
                <a:cxn ang="0">
                  <a:pos x="40" y="4"/>
                </a:cxn>
                <a:cxn ang="0">
                  <a:pos x="40" y="4"/>
                </a:cxn>
                <a:cxn ang="0">
                  <a:pos x="39" y="8"/>
                </a:cxn>
                <a:cxn ang="0">
                  <a:pos x="36" y="11"/>
                </a:cxn>
                <a:cxn ang="0">
                  <a:pos x="31" y="16"/>
                </a:cxn>
                <a:cxn ang="0">
                  <a:pos x="18" y="25"/>
                </a:cxn>
                <a:cxn ang="0">
                  <a:pos x="18" y="25"/>
                </a:cxn>
                <a:cxn ang="0">
                  <a:pos x="15" y="29"/>
                </a:cxn>
                <a:cxn ang="0">
                  <a:pos x="13" y="33"/>
                </a:cxn>
                <a:cxn ang="0">
                  <a:pos x="7" y="42"/>
                </a:cxn>
                <a:cxn ang="0">
                  <a:pos x="7" y="42"/>
                </a:cxn>
                <a:cxn ang="0">
                  <a:pos x="2" y="49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59"/>
                </a:cxn>
                <a:cxn ang="0">
                  <a:pos x="1" y="60"/>
                </a:cxn>
                <a:cxn ang="0">
                  <a:pos x="5" y="63"/>
                </a:cxn>
                <a:cxn ang="0">
                  <a:pos x="6" y="63"/>
                </a:cxn>
                <a:cxn ang="0">
                  <a:pos x="9" y="63"/>
                </a:cxn>
                <a:cxn ang="0">
                  <a:pos x="10" y="62"/>
                </a:cxn>
                <a:cxn ang="0">
                  <a:pos x="11" y="59"/>
                </a:cxn>
                <a:cxn ang="0">
                  <a:pos x="11" y="59"/>
                </a:cxn>
                <a:cxn ang="0">
                  <a:pos x="13" y="55"/>
                </a:cxn>
                <a:cxn ang="0">
                  <a:pos x="15" y="51"/>
                </a:cxn>
                <a:cxn ang="0">
                  <a:pos x="21" y="43"/>
                </a:cxn>
                <a:cxn ang="0">
                  <a:pos x="21" y="43"/>
                </a:cxn>
                <a:cxn ang="0">
                  <a:pos x="26" y="36"/>
                </a:cxn>
                <a:cxn ang="0">
                  <a:pos x="32" y="28"/>
                </a:cxn>
                <a:cxn ang="0">
                  <a:pos x="32" y="28"/>
                </a:cxn>
                <a:cxn ang="0">
                  <a:pos x="44" y="20"/>
                </a:cxn>
                <a:cxn ang="0">
                  <a:pos x="48" y="13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49" y="3"/>
                </a:cxn>
                <a:cxn ang="0">
                  <a:pos x="47" y="0"/>
                </a:cxn>
                <a:cxn ang="0">
                  <a:pos x="44" y="0"/>
                </a:cxn>
                <a:cxn ang="0">
                  <a:pos x="43" y="2"/>
                </a:cxn>
                <a:cxn ang="0">
                  <a:pos x="40" y="3"/>
                </a:cxn>
                <a:cxn ang="0">
                  <a:pos x="40" y="4"/>
                </a:cxn>
                <a:cxn ang="0">
                  <a:pos x="40" y="4"/>
                </a:cxn>
              </a:cxnLst>
              <a:rect l="0" t="0" r="r" b="b"/>
              <a:pathLst>
                <a:path w="51" h="63">
                  <a:moveTo>
                    <a:pt x="40" y="4"/>
                  </a:moveTo>
                  <a:lnTo>
                    <a:pt x="40" y="4"/>
                  </a:lnTo>
                  <a:lnTo>
                    <a:pt x="39" y="8"/>
                  </a:lnTo>
                  <a:lnTo>
                    <a:pt x="36" y="11"/>
                  </a:lnTo>
                  <a:lnTo>
                    <a:pt x="31" y="16"/>
                  </a:lnTo>
                  <a:lnTo>
                    <a:pt x="18" y="25"/>
                  </a:lnTo>
                  <a:lnTo>
                    <a:pt x="18" y="25"/>
                  </a:lnTo>
                  <a:lnTo>
                    <a:pt x="15" y="29"/>
                  </a:lnTo>
                  <a:lnTo>
                    <a:pt x="13" y="33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2" y="49"/>
                  </a:lnTo>
                  <a:lnTo>
                    <a:pt x="1" y="5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1" y="60"/>
                  </a:lnTo>
                  <a:lnTo>
                    <a:pt x="5" y="63"/>
                  </a:lnTo>
                  <a:lnTo>
                    <a:pt x="6" y="63"/>
                  </a:lnTo>
                  <a:lnTo>
                    <a:pt x="9" y="63"/>
                  </a:lnTo>
                  <a:lnTo>
                    <a:pt x="10" y="62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3" y="55"/>
                  </a:lnTo>
                  <a:lnTo>
                    <a:pt x="15" y="51"/>
                  </a:lnTo>
                  <a:lnTo>
                    <a:pt x="21" y="43"/>
                  </a:lnTo>
                  <a:lnTo>
                    <a:pt x="21" y="43"/>
                  </a:lnTo>
                  <a:lnTo>
                    <a:pt x="26" y="36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44" y="20"/>
                  </a:lnTo>
                  <a:lnTo>
                    <a:pt x="48" y="13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49" y="3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3" y="2"/>
                  </a:lnTo>
                  <a:lnTo>
                    <a:pt x="40" y="3"/>
                  </a:lnTo>
                  <a:lnTo>
                    <a:pt x="40" y="4"/>
                  </a:lnTo>
                  <a:lnTo>
                    <a:pt x="4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98" name="Freeform 442"/>
            <p:cNvSpPr/>
            <p:nvPr/>
          </p:nvSpPr>
          <p:spPr bwMode="auto">
            <a:xfrm>
              <a:off x="6678613" y="1373188"/>
              <a:ext cx="22225" cy="28575"/>
            </a:xfrm>
            <a:custGeom>
              <a:avLst/>
              <a:gdLst/>
              <a:ahLst/>
              <a:cxnLst>
                <a:cxn ang="0">
                  <a:pos x="47" y="1"/>
                </a:cxn>
                <a:cxn ang="0">
                  <a:pos x="47" y="1"/>
                </a:cxn>
                <a:cxn ang="0">
                  <a:pos x="40" y="9"/>
                </a:cxn>
                <a:cxn ang="0">
                  <a:pos x="34" y="17"/>
                </a:cxn>
                <a:cxn ang="0">
                  <a:pos x="23" y="33"/>
                </a:cxn>
                <a:cxn ang="0">
                  <a:pos x="13" y="50"/>
                </a:cxn>
                <a:cxn ang="0">
                  <a:pos x="8" y="58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7"/>
                </a:cxn>
                <a:cxn ang="0">
                  <a:pos x="0" y="68"/>
                </a:cxn>
                <a:cxn ang="0">
                  <a:pos x="1" y="72"/>
                </a:cxn>
                <a:cxn ang="0">
                  <a:pos x="5" y="75"/>
                </a:cxn>
                <a:cxn ang="0">
                  <a:pos x="6" y="73"/>
                </a:cxn>
                <a:cxn ang="0">
                  <a:pos x="9" y="72"/>
                </a:cxn>
                <a:cxn ang="0">
                  <a:pos x="9" y="72"/>
                </a:cxn>
                <a:cxn ang="0">
                  <a:pos x="16" y="65"/>
                </a:cxn>
                <a:cxn ang="0">
                  <a:pos x="21" y="58"/>
                </a:cxn>
                <a:cxn ang="0">
                  <a:pos x="31" y="41"/>
                </a:cxn>
                <a:cxn ang="0">
                  <a:pos x="42" y="25"/>
                </a:cxn>
                <a:cxn ang="0">
                  <a:pos x="48" y="17"/>
                </a:cxn>
                <a:cxn ang="0">
                  <a:pos x="55" y="9"/>
                </a:cxn>
                <a:cxn ang="0">
                  <a:pos x="55" y="9"/>
                </a:cxn>
                <a:cxn ang="0">
                  <a:pos x="56" y="8"/>
                </a:cxn>
                <a:cxn ang="0">
                  <a:pos x="56" y="5"/>
                </a:cxn>
                <a:cxn ang="0">
                  <a:pos x="55" y="1"/>
                </a:cxn>
                <a:cxn ang="0">
                  <a:pos x="51" y="0"/>
                </a:cxn>
                <a:cxn ang="0">
                  <a:pos x="48" y="0"/>
                </a:cxn>
                <a:cxn ang="0">
                  <a:pos x="47" y="1"/>
                </a:cxn>
                <a:cxn ang="0">
                  <a:pos x="47" y="1"/>
                </a:cxn>
              </a:cxnLst>
              <a:rect l="0" t="0" r="r" b="b"/>
              <a:pathLst>
                <a:path w="56" h="75">
                  <a:moveTo>
                    <a:pt x="47" y="1"/>
                  </a:moveTo>
                  <a:lnTo>
                    <a:pt x="47" y="1"/>
                  </a:lnTo>
                  <a:lnTo>
                    <a:pt x="40" y="9"/>
                  </a:lnTo>
                  <a:lnTo>
                    <a:pt x="34" y="17"/>
                  </a:lnTo>
                  <a:lnTo>
                    <a:pt x="23" y="33"/>
                  </a:lnTo>
                  <a:lnTo>
                    <a:pt x="13" y="50"/>
                  </a:lnTo>
                  <a:lnTo>
                    <a:pt x="8" y="58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7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5" y="75"/>
                  </a:lnTo>
                  <a:lnTo>
                    <a:pt x="6" y="73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16" y="65"/>
                  </a:lnTo>
                  <a:lnTo>
                    <a:pt x="21" y="58"/>
                  </a:lnTo>
                  <a:lnTo>
                    <a:pt x="31" y="41"/>
                  </a:lnTo>
                  <a:lnTo>
                    <a:pt x="42" y="25"/>
                  </a:lnTo>
                  <a:lnTo>
                    <a:pt x="48" y="17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6" y="8"/>
                  </a:lnTo>
                  <a:lnTo>
                    <a:pt x="56" y="5"/>
                  </a:lnTo>
                  <a:lnTo>
                    <a:pt x="55" y="1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1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99" name="Freeform 443"/>
            <p:cNvSpPr/>
            <p:nvPr/>
          </p:nvSpPr>
          <p:spPr bwMode="auto">
            <a:xfrm>
              <a:off x="6702426" y="1374775"/>
              <a:ext cx="19050" cy="25400"/>
            </a:xfrm>
            <a:custGeom>
              <a:avLst/>
              <a:gdLst/>
              <a:ahLst/>
              <a:cxnLst>
                <a:cxn ang="0">
                  <a:pos x="36" y="3"/>
                </a:cxn>
                <a:cxn ang="0">
                  <a:pos x="2" y="55"/>
                </a:cxn>
                <a:cxn ang="0">
                  <a:pos x="2" y="55"/>
                </a:cxn>
                <a:cxn ang="0">
                  <a:pos x="0" y="57"/>
                </a:cxn>
                <a:cxn ang="0">
                  <a:pos x="0" y="59"/>
                </a:cxn>
                <a:cxn ang="0">
                  <a:pos x="3" y="62"/>
                </a:cxn>
                <a:cxn ang="0">
                  <a:pos x="8" y="63"/>
                </a:cxn>
                <a:cxn ang="0">
                  <a:pos x="10" y="62"/>
                </a:cxn>
                <a:cxn ang="0">
                  <a:pos x="12" y="60"/>
                </a:cxn>
                <a:cxn ang="0">
                  <a:pos x="46" y="9"/>
                </a:cxn>
                <a:cxn ang="0">
                  <a:pos x="46" y="9"/>
                </a:cxn>
                <a:cxn ang="0">
                  <a:pos x="46" y="7"/>
                </a:cxn>
                <a:cxn ang="0">
                  <a:pos x="46" y="4"/>
                </a:cxn>
                <a:cxn ang="0">
                  <a:pos x="46" y="3"/>
                </a:cxn>
                <a:cxn ang="0">
                  <a:pos x="44" y="2"/>
                </a:cxn>
                <a:cxn ang="0">
                  <a:pos x="40" y="0"/>
                </a:cxn>
                <a:cxn ang="0">
                  <a:pos x="38" y="2"/>
                </a:cxn>
                <a:cxn ang="0">
                  <a:pos x="36" y="3"/>
                </a:cxn>
                <a:cxn ang="0">
                  <a:pos x="36" y="3"/>
                </a:cxn>
              </a:cxnLst>
              <a:rect l="0" t="0" r="r" b="b"/>
              <a:pathLst>
                <a:path w="46" h="63">
                  <a:moveTo>
                    <a:pt x="36" y="3"/>
                  </a:moveTo>
                  <a:lnTo>
                    <a:pt x="2" y="55"/>
                  </a:lnTo>
                  <a:lnTo>
                    <a:pt x="2" y="55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3" y="62"/>
                  </a:lnTo>
                  <a:lnTo>
                    <a:pt x="8" y="63"/>
                  </a:lnTo>
                  <a:lnTo>
                    <a:pt x="10" y="62"/>
                  </a:lnTo>
                  <a:lnTo>
                    <a:pt x="12" y="60"/>
                  </a:lnTo>
                  <a:lnTo>
                    <a:pt x="46" y="9"/>
                  </a:lnTo>
                  <a:lnTo>
                    <a:pt x="46" y="9"/>
                  </a:lnTo>
                  <a:lnTo>
                    <a:pt x="46" y="7"/>
                  </a:lnTo>
                  <a:lnTo>
                    <a:pt x="46" y="4"/>
                  </a:lnTo>
                  <a:lnTo>
                    <a:pt x="46" y="3"/>
                  </a:lnTo>
                  <a:lnTo>
                    <a:pt x="44" y="2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3"/>
                  </a:lnTo>
                  <a:lnTo>
                    <a:pt x="3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00" name="Freeform 444"/>
            <p:cNvSpPr/>
            <p:nvPr/>
          </p:nvSpPr>
          <p:spPr bwMode="auto">
            <a:xfrm>
              <a:off x="6737351" y="1374775"/>
              <a:ext cx="22225" cy="30163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32" y="16"/>
                </a:cxn>
                <a:cxn ang="0">
                  <a:pos x="17" y="32"/>
                </a:cxn>
                <a:cxn ang="0">
                  <a:pos x="10" y="41"/>
                </a:cxn>
                <a:cxn ang="0">
                  <a:pos x="5" y="49"/>
                </a:cxn>
                <a:cxn ang="0">
                  <a:pos x="1" y="59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0" y="71"/>
                </a:cxn>
                <a:cxn ang="0">
                  <a:pos x="1" y="74"/>
                </a:cxn>
                <a:cxn ang="0">
                  <a:pos x="5" y="75"/>
                </a:cxn>
                <a:cxn ang="0">
                  <a:pos x="9" y="74"/>
                </a:cxn>
                <a:cxn ang="0">
                  <a:pos x="10" y="71"/>
                </a:cxn>
                <a:cxn ang="0">
                  <a:pos x="12" y="70"/>
                </a:cxn>
                <a:cxn ang="0">
                  <a:pos x="12" y="70"/>
                </a:cxn>
                <a:cxn ang="0">
                  <a:pos x="13" y="60"/>
                </a:cxn>
                <a:cxn ang="0">
                  <a:pos x="17" y="51"/>
                </a:cxn>
                <a:cxn ang="0">
                  <a:pos x="22" y="43"/>
                </a:cxn>
                <a:cxn ang="0">
                  <a:pos x="27" y="37"/>
                </a:cxn>
                <a:cxn ang="0">
                  <a:pos x="42" y="23"/>
                </a:cxn>
                <a:cxn ang="0">
                  <a:pos x="55" y="11"/>
                </a:cxn>
                <a:cxn ang="0">
                  <a:pos x="55" y="11"/>
                </a:cxn>
                <a:cxn ang="0">
                  <a:pos x="56" y="8"/>
                </a:cxn>
                <a:cxn ang="0">
                  <a:pos x="57" y="7"/>
                </a:cxn>
                <a:cxn ang="0">
                  <a:pos x="55" y="3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7" h="75">
                  <a:moveTo>
                    <a:pt x="47" y="3"/>
                  </a:moveTo>
                  <a:lnTo>
                    <a:pt x="47" y="3"/>
                  </a:lnTo>
                  <a:lnTo>
                    <a:pt x="32" y="16"/>
                  </a:lnTo>
                  <a:lnTo>
                    <a:pt x="17" y="32"/>
                  </a:lnTo>
                  <a:lnTo>
                    <a:pt x="10" y="41"/>
                  </a:lnTo>
                  <a:lnTo>
                    <a:pt x="5" y="49"/>
                  </a:lnTo>
                  <a:lnTo>
                    <a:pt x="1" y="59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1" y="74"/>
                  </a:lnTo>
                  <a:lnTo>
                    <a:pt x="5" y="75"/>
                  </a:lnTo>
                  <a:lnTo>
                    <a:pt x="9" y="74"/>
                  </a:lnTo>
                  <a:lnTo>
                    <a:pt x="10" y="71"/>
                  </a:lnTo>
                  <a:lnTo>
                    <a:pt x="12" y="70"/>
                  </a:lnTo>
                  <a:lnTo>
                    <a:pt x="12" y="70"/>
                  </a:lnTo>
                  <a:lnTo>
                    <a:pt x="13" y="60"/>
                  </a:lnTo>
                  <a:lnTo>
                    <a:pt x="17" y="51"/>
                  </a:lnTo>
                  <a:lnTo>
                    <a:pt x="22" y="43"/>
                  </a:lnTo>
                  <a:lnTo>
                    <a:pt x="27" y="37"/>
                  </a:lnTo>
                  <a:lnTo>
                    <a:pt x="42" y="23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6" y="8"/>
                  </a:lnTo>
                  <a:lnTo>
                    <a:pt x="57" y="7"/>
                  </a:lnTo>
                  <a:lnTo>
                    <a:pt x="55" y="3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01" name="Freeform 445"/>
            <p:cNvSpPr/>
            <p:nvPr/>
          </p:nvSpPr>
          <p:spPr bwMode="auto">
            <a:xfrm>
              <a:off x="6764338" y="1374775"/>
              <a:ext cx="12700" cy="19050"/>
            </a:xfrm>
            <a:custGeom>
              <a:avLst/>
              <a:gdLst/>
              <a:ahLst/>
              <a:cxnLst>
                <a:cxn ang="0">
                  <a:pos x="25" y="3"/>
                </a:cxn>
                <a:cxn ang="0">
                  <a:pos x="25" y="3"/>
                </a:cxn>
                <a:cxn ang="0">
                  <a:pos x="18" y="11"/>
                </a:cxn>
                <a:cxn ang="0">
                  <a:pos x="12" y="19"/>
                </a:cxn>
                <a:cxn ang="0">
                  <a:pos x="1" y="38"/>
                </a:cxn>
                <a:cxn ang="0">
                  <a:pos x="1" y="38"/>
                </a:cxn>
                <a:cxn ang="0">
                  <a:pos x="0" y="40"/>
                </a:cxn>
                <a:cxn ang="0">
                  <a:pos x="1" y="42"/>
                </a:cxn>
                <a:cxn ang="0">
                  <a:pos x="4" y="46"/>
                </a:cxn>
                <a:cxn ang="0">
                  <a:pos x="8" y="46"/>
                </a:cxn>
                <a:cxn ang="0">
                  <a:pos x="9" y="45"/>
                </a:cxn>
                <a:cxn ang="0">
                  <a:pos x="10" y="43"/>
                </a:cxn>
                <a:cxn ang="0">
                  <a:pos x="10" y="43"/>
                </a:cxn>
                <a:cxn ang="0">
                  <a:pos x="21" y="26"/>
                </a:cxn>
                <a:cxn ang="0">
                  <a:pos x="26" y="19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4" y="6"/>
                </a:cxn>
                <a:cxn ang="0">
                  <a:pos x="32" y="3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3"/>
                </a:cxn>
                <a:cxn ang="0">
                  <a:pos x="25" y="3"/>
                </a:cxn>
              </a:cxnLst>
              <a:rect l="0" t="0" r="r" b="b"/>
              <a:pathLst>
                <a:path w="34" h="46">
                  <a:moveTo>
                    <a:pt x="25" y="3"/>
                  </a:moveTo>
                  <a:lnTo>
                    <a:pt x="25" y="3"/>
                  </a:lnTo>
                  <a:lnTo>
                    <a:pt x="18" y="11"/>
                  </a:lnTo>
                  <a:lnTo>
                    <a:pt x="12" y="19"/>
                  </a:lnTo>
                  <a:lnTo>
                    <a:pt x="1" y="38"/>
                  </a:lnTo>
                  <a:lnTo>
                    <a:pt x="1" y="38"/>
                  </a:lnTo>
                  <a:lnTo>
                    <a:pt x="0" y="40"/>
                  </a:lnTo>
                  <a:lnTo>
                    <a:pt x="1" y="42"/>
                  </a:lnTo>
                  <a:lnTo>
                    <a:pt x="4" y="46"/>
                  </a:lnTo>
                  <a:lnTo>
                    <a:pt x="8" y="46"/>
                  </a:lnTo>
                  <a:lnTo>
                    <a:pt x="9" y="45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21" y="26"/>
                  </a:lnTo>
                  <a:lnTo>
                    <a:pt x="26" y="19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4" y="8"/>
                  </a:lnTo>
                  <a:lnTo>
                    <a:pt x="34" y="6"/>
                  </a:lnTo>
                  <a:lnTo>
                    <a:pt x="32" y="3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3"/>
                  </a:lnTo>
                  <a:lnTo>
                    <a:pt x="2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02" name="Freeform 446"/>
            <p:cNvSpPr/>
            <p:nvPr/>
          </p:nvSpPr>
          <p:spPr bwMode="auto">
            <a:xfrm>
              <a:off x="6313488" y="1584325"/>
              <a:ext cx="31750" cy="33338"/>
            </a:xfrm>
            <a:custGeom>
              <a:avLst/>
              <a:gdLst/>
              <a:ahLst/>
              <a:cxnLst>
                <a:cxn ang="0">
                  <a:pos x="70" y="1"/>
                </a:cxn>
                <a:cxn ang="0">
                  <a:pos x="70" y="1"/>
                </a:cxn>
                <a:cxn ang="0">
                  <a:pos x="34" y="38"/>
                </a:cxn>
                <a:cxn ang="0">
                  <a:pos x="17" y="5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8" y="85"/>
                </a:cxn>
                <a:cxn ang="0">
                  <a:pos x="9" y="84"/>
                </a:cxn>
                <a:cxn ang="0">
                  <a:pos x="9" y="84"/>
                </a:cxn>
                <a:cxn ang="0">
                  <a:pos x="26" y="64"/>
                </a:cxn>
                <a:cxn ang="0">
                  <a:pos x="43" y="46"/>
                </a:cxn>
                <a:cxn ang="0">
                  <a:pos x="79" y="9"/>
                </a:cxn>
                <a:cxn ang="0">
                  <a:pos x="79" y="9"/>
                </a:cxn>
                <a:cxn ang="0">
                  <a:pos x="80" y="8"/>
                </a:cxn>
                <a:cxn ang="0">
                  <a:pos x="80" y="5"/>
                </a:cxn>
                <a:cxn ang="0">
                  <a:pos x="78" y="1"/>
                </a:cxn>
                <a:cxn ang="0">
                  <a:pos x="75" y="0"/>
                </a:cxn>
                <a:cxn ang="0">
                  <a:pos x="72" y="0"/>
                </a:cxn>
                <a:cxn ang="0">
                  <a:pos x="70" y="1"/>
                </a:cxn>
                <a:cxn ang="0">
                  <a:pos x="70" y="1"/>
                </a:cxn>
              </a:cxnLst>
              <a:rect l="0" t="0" r="r" b="b"/>
              <a:pathLst>
                <a:path w="80" h="85">
                  <a:moveTo>
                    <a:pt x="70" y="1"/>
                  </a:moveTo>
                  <a:lnTo>
                    <a:pt x="70" y="1"/>
                  </a:lnTo>
                  <a:lnTo>
                    <a:pt x="34" y="38"/>
                  </a:lnTo>
                  <a:lnTo>
                    <a:pt x="17" y="5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8" y="85"/>
                  </a:lnTo>
                  <a:lnTo>
                    <a:pt x="9" y="84"/>
                  </a:lnTo>
                  <a:lnTo>
                    <a:pt x="9" y="84"/>
                  </a:lnTo>
                  <a:lnTo>
                    <a:pt x="26" y="64"/>
                  </a:lnTo>
                  <a:lnTo>
                    <a:pt x="43" y="46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80" y="8"/>
                  </a:lnTo>
                  <a:lnTo>
                    <a:pt x="80" y="5"/>
                  </a:lnTo>
                  <a:lnTo>
                    <a:pt x="78" y="1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70" y="1"/>
                  </a:lnTo>
                  <a:lnTo>
                    <a:pt x="7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03" name="Freeform 447"/>
            <p:cNvSpPr/>
            <p:nvPr/>
          </p:nvSpPr>
          <p:spPr bwMode="auto">
            <a:xfrm>
              <a:off x="6346826" y="1581150"/>
              <a:ext cx="20638" cy="33338"/>
            </a:xfrm>
            <a:custGeom>
              <a:avLst/>
              <a:gdLst/>
              <a:ahLst/>
              <a:cxnLst>
                <a:cxn ang="0">
                  <a:pos x="41" y="5"/>
                </a:cxn>
                <a:cxn ang="0">
                  <a:pos x="41" y="5"/>
                </a:cxn>
                <a:cxn ang="0">
                  <a:pos x="40" y="14"/>
                </a:cxn>
                <a:cxn ang="0">
                  <a:pos x="37" y="25"/>
                </a:cxn>
                <a:cxn ang="0">
                  <a:pos x="33" y="34"/>
                </a:cxn>
                <a:cxn ang="0">
                  <a:pos x="28" y="43"/>
                </a:cxn>
                <a:cxn ang="0">
                  <a:pos x="16" y="60"/>
                </a:cxn>
                <a:cxn ang="0">
                  <a:pos x="2" y="74"/>
                </a:cxn>
                <a:cxn ang="0">
                  <a:pos x="2" y="74"/>
                </a:cxn>
                <a:cxn ang="0">
                  <a:pos x="0" y="77"/>
                </a:cxn>
                <a:cxn ang="0">
                  <a:pos x="0" y="80"/>
                </a:cxn>
                <a:cxn ang="0">
                  <a:pos x="3" y="83"/>
                </a:cxn>
                <a:cxn ang="0">
                  <a:pos x="6" y="85"/>
                </a:cxn>
                <a:cxn ang="0">
                  <a:pos x="8" y="85"/>
                </a:cxn>
                <a:cxn ang="0">
                  <a:pos x="11" y="83"/>
                </a:cxn>
                <a:cxn ang="0">
                  <a:pos x="11" y="83"/>
                </a:cxn>
                <a:cxn ang="0">
                  <a:pos x="25" y="66"/>
                </a:cxn>
                <a:cxn ang="0">
                  <a:pos x="32" y="57"/>
                </a:cxn>
                <a:cxn ang="0">
                  <a:pos x="38" y="47"/>
                </a:cxn>
                <a:cxn ang="0">
                  <a:pos x="44" y="36"/>
                </a:cxn>
                <a:cxn ang="0">
                  <a:pos x="47" y="26"/>
                </a:cxn>
                <a:cxn ang="0">
                  <a:pos x="50" y="15"/>
                </a:cxn>
                <a:cxn ang="0">
                  <a:pos x="51" y="5"/>
                </a:cxn>
                <a:cxn ang="0">
                  <a:pos x="51" y="5"/>
                </a:cxn>
                <a:cxn ang="0">
                  <a:pos x="51" y="2"/>
                </a:cxn>
                <a:cxn ang="0">
                  <a:pos x="50" y="1"/>
                </a:cxn>
                <a:cxn ang="0">
                  <a:pos x="46" y="0"/>
                </a:cxn>
                <a:cxn ang="0">
                  <a:pos x="42" y="1"/>
                </a:cxn>
                <a:cxn ang="0">
                  <a:pos x="41" y="2"/>
                </a:cxn>
                <a:cxn ang="0">
                  <a:pos x="41" y="5"/>
                </a:cxn>
                <a:cxn ang="0">
                  <a:pos x="41" y="5"/>
                </a:cxn>
              </a:cxnLst>
              <a:rect l="0" t="0" r="r" b="b"/>
              <a:pathLst>
                <a:path w="51" h="85">
                  <a:moveTo>
                    <a:pt x="41" y="5"/>
                  </a:moveTo>
                  <a:lnTo>
                    <a:pt x="41" y="5"/>
                  </a:lnTo>
                  <a:lnTo>
                    <a:pt x="40" y="14"/>
                  </a:lnTo>
                  <a:lnTo>
                    <a:pt x="37" y="25"/>
                  </a:lnTo>
                  <a:lnTo>
                    <a:pt x="33" y="34"/>
                  </a:lnTo>
                  <a:lnTo>
                    <a:pt x="28" y="43"/>
                  </a:lnTo>
                  <a:lnTo>
                    <a:pt x="16" y="60"/>
                  </a:lnTo>
                  <a:lnTo>
                    <a:pt x="2" y="74"/>
                  </a:lnTo>
                  <a:lnTo>
                    <a:pt x="2" y="74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3" y="83"/>
                  </a:lnTo>
                  <a:lnTo>
                    <a:pt x="6" y="85"/>
                  </a:lnTo>
                  <a:lnTo>
                    <a:pt x="8" y="85"/>
                  </a:lnTo>
                  <a:lnTo>
                    <a:pt x="11" y="83"/>
                  </a:lnTo>
                  <a:lnTo>
                    <a:pt x="11" y="83"/>
                  </a:lnTo>
                  <a:lnTo>
                    <a:pt x="25" y="66"/>
                  </a:lnTo>
                  <a:lnTo>
                    <a:pt x="32" y="57"/>
                  </a:lnTo>
                  <a:lnTo>
                    <a:pt x="38" y="47"/>
                  </a:lnTo>
                  <a:lnTo>
                    <a:pt x="44" y="36"/>
                  </a:lnTo>
                  <a:lnTo>
                    <a:pt x="47" y="26"/>
                  </a:lnTo>
                  <a:lnTo>
                    <a:pt x="50" y="1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2"/>
                  </a:lnTo>
                  <a:lnTo>
                    <a:pt x="50" y="1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41" y="2"/>
                  </a:lnTo>
                  <a:lnTo>
                    <a:pt x="41" y="5"/>
                  </a:lnTo>
                  <a:lnTo>
                    <a:pt x="4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04" name="Freeform 448"/>
            <p:cNvSpPr/>
            <p:nvPr/>
          </p:nvSpPr>
          <p:spPr bwMode="auto">
            <a:xfrm>
              <a:off x="6376988" y="1584325"/>
              <a:ext cx="20638" cy="30163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51" y="4"/>
                </a:cxn>
                <a:cxn ang="0">
                  <a:pos x="50" y="1"/>
                </a:cxn>
                <a:cxn ang="0">
                  <a:pos x="48" y="0"/>
                </a:cxn>
                <a:cxn ang="0">
                  <a:pos x="47" y="0"/>
                </a:cxn>
                <a:cxn ang="0">
                  <a:pos x="44" y="0"/>
                </a:cxn>
                <a:cxn ang="0">
                  <a:pos x="40" y="3"/>
                </a:cxn>
                <a:cxn ang="0">
                  <a:pos x="40" y="4"/>
                </a:cxn>
                <a:cxn ang="0">
                  <a:pos x="40" y="7"/>
                </a:cxn>
                <a:cxn ang="0">
                  <a:pos x="40" y="7"/>
                </a:cxn>
                <a:cxn ang="0">
                  <a:pos x="40" y="16"/>
                </a:cxn>
                <a:cxn ang="0">
                  <a:pos x="38" y="25"/>
                </a:cxn>
                <a:cxn ang="0">
                  <a:pos x="34" y="34"/>
                </a:cxn>
                <a:cxn ang="0">
                  <a:pos x="29" y="42"/>
                </a:cxn>
                <a:cxn ang="0">
                  <a:pos x="14" y="58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1" y="78"/>
                </a:cxn>
                <a:cxn ang="0">
                  <a:pos x="5" y="80"/>
                </a:cxn>
                <a:cxn ang="0">
                  <a:pos x="8" y="80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25" y="63"/>
                </a:cxn>
                <a:cxn ang="0">
                  <a:pos x="33" y="54"/>
                </a:cxn>
                <a:cxn ang="0">
                  <a:pos x="39" y="44"/>
                </a:cxn>
                <a:cxn ang="0">
                  <a:pos x="46" y="35"/>
                </a:cxn>
                <a:cxn ang="0">
                  <a:pos x="50" y="25"/>
                </a:cxn>
                <a:cxn ang="0">
                  <a:pos x="52" y="14"/>
                </a:cxn>
                <a:cxn ang="0">
                  <a:pos x="51" y="4"/>
                </a:cxn>
                <a:cxn ang="0">
                  <a:pos x="51" y="4"/>
                </a:cxn>
              </a:cxnLst>
              <a:rect l="0" t="0" r="r" b="b"/>
              <a:pathLst>
                <a:path w="52" h="80">
                  <a:moveTo>
                    <a:pt x="51" y="4"/>
                  </a:moveTo>
                  <a:lnTo>
                    <a:pt x="51" y="4"/>
                  </a:lnTo>
                  <a:lnTo>
                    <a:pt x="50" y="1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0" y="3"/>
                  </a:lnTo>
                  <a:lnTo>
                    <a:pt x="40" y="4"/>
                  </a:lnTo>
                  <a:lnTo>
                    <a:pt x="40" y="7"/>
                  </a:lnTo>
                  <a:lnTo>
                    <a:pt x="40" y="7"/>
                  </a:lnTo>
                  <a:lnTo>
                    <a:pt x="40" y="16"/>
                  </a:lnTo>
                  <a:lnTo>
                    <a:pt x="38" y="25"/>
                  </a:lnTo>
                  <a:lnTo>
                    <a:pt x="34" y="34"/>
                  </a:lnTo>
                  <a:lnTo>
                    <a:pt x="29" y="42"/>
                  </a:lnTo>
                  <a:lnTo>
                    <a:pt x="14" y="58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1" y="78"/>
                  </a:lnTo>
                  <a:lnTo>
                    <a:pt x="5" y="80"/>
                  </a:lnTo>
                  <a:lnTo>
                    <a:pt x="8" y="80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25" y="63"/>
                  </a:lnTo>
                  <a:lnTo>
                    <a:pt x="33" y="54"/>
                  </a:lnTo>
                  <a:lnTo>
                    <a:pt x="39" y="44"/>
                  </a:lnTo>
                  <a:lnTo>
                    <a:pt x="46" y="35"/>
                  </a:lnTo>
                  <a:lnTo>
                    <a:pt x="50" y="25"/>
                  </a:lnTo>
                  <a:lnTo>
                    <a:pt x="52" y="14"/>
                  </a:lnTo>
                  <a:lnTo>
                    <a:pt x="51" y="4"/>
                  </a:lnTo>
                  <a:lnTo>
                    <a:pt x="51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05" name="Freeform 449"/>
            <p:cNvSpPr/>
            <p:nvPr/>
          </p:nvSpPr>
          <p:spPr bwMode="auto">
            <a:xfrm>
              <a:off x="6399213" y="1585913"/>
              <a:ext cx="28575" cy="36513"/>
            </a:xfrm>
            <a:custGeom>
              <a:avLst/>
              <a:gdLst/>
              <a:ahLst/>
              <a:cxnLst>
                <a:cxn ang="0">
                  <a:pos x="65" y="2"/>
                </a:cxn>
                <a:cxn ang="0">
                  <a:pos x="65" y="2"/>
                </a:cxn>
                <a:cxn ang="0">
                  <a:pos x="49" y="22"/>
                </a:cxn>
                <a:cxn ang="0">
                  <a:pos x="33" y="42"/>
                </a:cxn>
                <a:cxn ang="0">
                  <a:pos x="19" y="63"/>
                </a:cxn>
                <a:cxn ang="0">
                  <a:pos x="2" y="83"/>
                </a:cxn>
                <a:cxn ang="0">
                  <a:pos x="2" y="83"/>
                </a:cxn>
                <a:cxn ang="0">
                  <a:pos x="0" y="84"/>
                </a:cxn>
                <a:cxn ang="0">
                  <a:pos x="0" y="87"/>
                </a:cxn>
                <a:cxn ang="0">
                  <a:pos x="2" y="90"/>
                </a:cxn>
                <a:cxn ang="0">
                  <a:pos x="6" y="92"/>
                </a:cxn>
                <a:cxn ang="0">
                  <a:pos x="8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27" y="71"/>
                </a:cxn>
                <a:cxn ang="0">
                  <a:pos x="41" y="50"/>
                </a:cxn>
                <a:cxn ang="0">
                  <a:pos x="57" y="30"/>
                </a:cxn>
                <a:cxn ang="0">
                  <a:pos x="72" y="11"/>
                </a:cxn>
                <a:cxn ang="0">
                  <a:pos x="72" y="11"/>
                </a:cxn>
                <a:cxn ang="0">
                  <a:pos x="74" y="8"/>
                </a:cxn>
                <a:cxn ang="0">
                  <a:pos x="74" y="5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6" y="0"/>
                </a:cxn>
                <a:cxn ang="0">
                  <a:pos x="65" y="2"/>
                </a:cxn>
                <a:cxn ang="0">
                  <a:pos x="65" y="2"/>
                </a:cxn>
              </a:cxnLst>
              <a:rect l="0" t="0" r="r" b="b"/>
              <a:pathLst>
                <a:path w="74" h="92">
                  <a:moveTo>
                    <a:pt x="65" y="2"/>
                  </a:moveTo>
                  <a:lnTo>
                    <a:pt x="65" y="2"/>
                  </a:lnTo>
                  <a:lnTo>
                    <a:pt x="49" y="22"/>
                  </a:lnTo>
                  <a:lnTo>
                    <a:pt x="33" y="42"/>
                  </a:lnTo>
                  <a:lnTo>
                    <a:pt x="19" y="63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0" y="84"/>
                  </a:lnTo>
                  <a:lnTo>
                    <a:pt x="0" y="87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27" y="71"/>
                  </a:lnTo>
                  <a:lnTo>
                    <a:pt x="41" y="50"/>
                  </a:lnTo>
                  <a:lnTo>
                    <a:pt x="57" y="30"/>
                  </a:lnTo>
                  <a:lnTo>
                    <a:pt x="72" y="11"/>
                  </a:lnTo>
                  <a:lnTo>
                    <a:pt x="72" y="11"/>
                  </a:lnTo>
                  <a:lnTo>
                    <a:pt x="74" y="8"/>
                  </a:lnTo>
                  <a:lnTo>
                    <a:pt x="74" y="5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5" y="2"/>
                  </a:lnTo>
                  <a:lnTo>
                    <a:pt x="6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06" name="Freeform 450"/>
            <p:cNvSpPr/>
            <p:nvPr/>
          </p:nvSpPr>
          <p:spPr bwMode="auto">
            <a:xfrm>
              <a:off x="6527801" y="1592263"/>
              <a:ext cx="19050" cy="2222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34" y="8"/>
                </a:cxn>
                <a:cxn ang="0">
                  <a:pos x="31" y="11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1" y="21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16" y="29"/>
                </a:cxn>
                <a:cxn ang="0">
                  <a:pos x="13" y="32"/>
                </a:cxn>
                <a:cxn ang="0">
                  <a:pos x="6" y="36"/>
                </a:cxn>
                <a:cxn ang="0">
                  <a:pos x="6" y="36"/>
                </a:cxn>
                <a:cxn ang="0">
                  <a:pos x="4" y="39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1" y="54"/>
                </a:cxn>
                <a:cxn ang="0">
                  <a:pos x="2" y="56"/>
                </a:cxn>
                <a:cxn ang="0">
                  <a:pos x="5" y="58"/>
                </a:cxn>
                <a:cxn ang="0">
                  <a:pos x="10" y="56"/>
                </a:cxn>
                <a:cxn ang="0">
                  <a:pos x="12" y="54"/>
                </a:cxn>
                <a:cxn ang="0">
                  <a:pos x="12" y="53"/>
                </a:cxn>
                <a:cxn ang="0">
                  <a:pos x="12" y="53"/>
                </a:cxn>
                <a:cxn ang="0">
                  <a:pos x="13" y="47"/>
                </a:cxn>
                <a:cxn ang="0">
                  <a:pos x="16" y="45"/>
                </a:cxn>
                <a:cxn ang="0">
                  <a:pos x="21" y="38"/>
                </a:cxn>
                <a:cxn ang="0">
                  <a:pos x="21" y="38"/>
                </a:cxn>
                <a:cxn ang="0">
                  <a:pos x="26" y="34"/>
                </a:cxn>
                <a:cxn ang="0">
                  <a:pos x="30" y="29"/>
                </a:cxn>
                <a:cxn ang="0">
                  <a:pos x="30" y="29"/>
                </a:cxn>
                <a:cxn ang="0">
                  <a:pos x="34" y="24"/>
                </a:cxn>
                <a:cxn ang="0">
                  <a:pos x="39" y="19"/>
                </a:cxn>
                <a:cxn ang="0">
                  <a:pos x="43" y="13"/>
                </a:cxn>
                <a:cxn ang="0">
                  <a:pos x="44" y="11"/>
                </a:cxn>
                <a:cxn ang="0">
                  <a:pos x="46" y="8"/>
                </a:cxn>
                <a:cxn ang="0">
                  <a:pos x="46" y="8"/>
                </a:cxn>
                <a:cxn ang="0">
                  <a:pos x="46" y="5"/>
                </a:cxn>
                <a:cxn ang="0">
                  <a:pos x="44" y="3"/>
                </a:cxn>
                <a:cxn ang="0">
                  <a:pos x="42" y="0"/>
                </a:cxn>
                <a:cxn ang="0">
                  <a:pos x="39" y="0"/>
                </a:cxn>
                <a:cxn ang="0">
                  <a:pos x="38" y="2"/>
                </a:cxn>
                <a:cxn ang="0">
                  <a:pos x="35" y="3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6" h="58">
                  <a:moveTo>
                    <a:pt x="35" y="4"/>
                  </a:moveTo>
                  <a:lnTo>
                    <a:pt x="35" y="4"/>
                  </a:lnTo>
                  <a:lnTo>
                    <a:pt x="34" y="8"/>
                  </a:lnTo>
                  <a:lnTo>
                    <a:pt x="31" y="11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1" y="21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6" y="29"/>
                  </a:lnTo>
                  <a:lnTo>
                    <a:pt x="13" y="32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4" y="39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4"/>
                  </a:lnTo>
                  <a:lnTo>
                    <a:pt x="2" y="56"/>
                  </a:lnTo>
                  <a:lnTo>
                    <a:pt x="5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3" y="47"/>
                  </a:lnTo>
                  <a:lnTo>
                    <a:pt x="16" y="45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6" y="34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9" y="19"/>
                  </a:lnTo>
                  <a:lnTo>
                    <a:pt x="43" y="13"/>
                  </a:lnTo>
                  <a:lnTo>
                    <a:pt x="44" y="11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6" y="5"/>
                  </a:lnTo>
                  <a:lnTo>
                    <a:pt x="44" y="3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38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07" name="Freeform 451"/>
            <p:cNvSpPr/>
            <p:nvPr/>
          </p:nvSpPr>
          <p:spPr bwMode="auto">
            <a:xfrm>
              <a:off x="6584951" y="1590675"/>
              <a:ext cx="30163" cy="31750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64" y="1"/>
                </a:cxn>
                <a:cxn ang="0">
                  <a:pos x="48" y="18"/>
                </a:cxn>
                <a:cxn ang="0">
                  <a:pos x="32" y="35"/>
                </a:cxn>
                <a:cxn ang="0">
                  <a:pos x="17" y="54"/>
                </a:cxn>
                <a:cxn ang="0">
                  <a:pos x="1" y="71"/>
                </a:cxn>
                <a:cxn ang="0">
                  <a:pos x="1" y="71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5" y="80"/>
                </a:cxn>
                <a:cxn ang="0">
                  <a:pos x="10" y="80"/>
                </a:cxn>
                <a:cxn ang="0">
                  <a:pos x="10" y="80"/>
                </a:cxn>
                <a:cxn ang="0">
                  <a:pos x="14" y="78"/>
                </a:cxn>
                <a:cxn ang="0">
                  <a:pos x="15" y="77"/>
                </a:cxn>
                <a:cxn ang="0">
                  <a:pos x="15" y="75"/>
                </a:cxn>
                <a:cxn ang="0">
                  <a:pos x="15" y="71"/>
                </a:cxn>
                <a:cxn ang="0">
                  <a:pos x="15" y="71"/>
                </a:cxn>
                <a:cxn ang="0">
                  <a:pos x="43" y="41"/>
                </a:cxn>
                <a:cxn ang="0">
                  <a:pos x="72" y="9"/>
                </a:cxn>
                <a:cxn ang="0">
                  <a:pos x="72" y="9"/>
                </a:cxn>
                <a:cxn ang="0">
                  <a:pos x="73" y="8"/>
                </a:cxn>
                <a:cxn ang="0">
                  <a:pos x="73" y="5"/>
                </a:cxn>
                <a:cxn ang="0">
                  <a:pos x="72" y="1"/>
                </a:cxn>
                <a:cxn ang="0">
                  <a:pos x="68" y="0"/>
                </a:cxn>
                <a:cxn ang="0">
                  <a:pos x="65" y="0"/>
                </a:cxn>
                <a:cxn ang="0">
                  <a:pos x="64" y="1"/>
                </a:cxn>
                <a:cxn ang="0">
                  <a:pos x="64" y="1"/>
                </a:cxn>
              </a:cxnLst>
              <a:rect l="0" t="0" r="r" b="b"/>
              <a:pathLst>
                <a:path w="73" h="80">
                  <a:moveTo>
                    <a:pt x="64" y="1"/>
                  </a:moveTo>
                  <a:lnTo>
                    <a:pt x="64" y="1"/>
                  </a:lnTo>
                  <a:lnTo>
                    <a:pt x="48" y="18"/>
                  </a:lnTo>
                  <a:lnTo>
                    <a:pt x="32" y="35"/>
                  </a:lnTo>
                  <a:lnTo>
                    <a:pt x="17" y="54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5" y="80"/>
                  </a:lnTo>
                  <a:lnTo>
                    <a:pt x="10" y="80"/>
                  </a:lnTo>
                  <a:lnTo>
                    <a:pt x="10" y="80"/>
                  </a:lnTo>
                  <a:lnTo>
                    <a:pt x="14" y="78"/>
                  </a:lnTo>
                  <a:lnTo>
                    <a:pt x="15" y="77"/>
                  </a:lnTo>
                  <a:lnTo>
                    <a:pt x="15" y="75"/>
                  </a:lnTo>
                  <a:lnTo>
                    <a:pt x="15" y="71"/>
                  </a:lnTo>
                  <a:lnTo>
                    <a:pt x="15" y="71"/>
                  </a:lnTo>
                  <a:lnTo>
                    <a:pt x="43" y="41"/>
                  </a:lnTo>
                  <a:lnTo>
                    <a:pt x="72" y="9"/>
                  </a:lnTo>
                  <a:lnTo>
                    <a:pt x="72" y="9"/>
                  </a:lnTo>
                  <a:lnTo>
                    <a:pt x="73" y="8"/>
                  </a:lnTo>
                  <a:lnTo>
                    <a:pt x="73" y="5"/>
                  </a:lnTo>
                  <a:lnTo>
                    <a:pt x="72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6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08" name="Freeform 452"/>
            <p:cNvSpPr/>
            <p:nvPr/>
          </p:nvSpPr>
          <p:spPr bwMode="auto">
            <a:xfrm>
              <a:off x="6611938" y="1590675"/>
              <a:ext cx="23813" cy="23813"/>
            </a:xfrm>
            <a:custGeom>
              <a:avLst/>
              <a:gdLst/>
              <a:ahLst/>
              <a:cxnLst>
                <a:cxn ang="0">
                  <a:pos x="46" y="5"/>
                </a:cxn>
                <a:cxn ang="0">
                  <a:pos x="46" y="5"/>
                </a:cxn>
                <a:cxn ang="0">
                  <a:pos x="44" y="13"/>
                </a:cxn>
                <a:cxn ang="0">
                  <a:pos x="40" y="21"/>
                </a:cxn>
                <a:cxn ang="0">
                  <a:pos x="35" y="26"/>
                </a:cxn>
                <a:cxn ang="0">
                  <a:pos x="29" y="33"/>
                </a:cxn>
                <a:cxn ang="0">
                  <a:pos x="14" y="43"/>
                </a:cxn>
                <a:cxn ang="0">
                  <a:pos x="1" y="52"/>
                </a:cxn>
                <a:cxn ang="0">
                  <a:pos x="1" y="52"/>
                </a:cxn>
                <a:cxn ang="0">
                  <a:pos x="0" y="55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5" y="63"/>
                </a:cxn>
                <a:cxn ang="0">
                  <a:pos x="8" y="63"/>
                </a:cxn>
                <a:cxn ang="0">
                  <a:pos x="9" y="61"/>
                </a:cxn>
                <a:cxn ang="0">
                  <a:pos x="9" y="61"/>
                </a:cxn>
                <a:cxn ang="0">
                  <a:pos x="23" y="50"/>
                </a:cxn>
                <a:cxn ang="0">
                  <a:pos x="39" y="38"/>
                </a:cxn>
                <a:cxn ang="0">
                  <a:pos x="46" y="31"/>
                </a:cxn>
                <a:cxn ang="0">
                  <a:pos x="51" y="24"/>
                </a:cxn>
                <a:cxn ang="0">
                  <a:pos x="55" y="16"/>
                </a:cxn>
                <a:cxn ang="0">
                  <a:pos x="57" y="5"/>
                </a:cxn>
                <a:cxn ang="0">
                  <a:pos x="57" y="5"/>
                </a:cxn>
                <a:cxn ang="0">
                  <a:pos x="56" y="3"/>
                </a:cxn>
                <a:cxn ang="0">
                  <a:pos x="55" y="1"/>
                </a:cxn>
                <a:cxn ang="0">
                  <a:pos x="51" y="0"/>
                </a:cxn>
                <a:cxn ang="0">
                  <a:pos x="47" y="1"/>
                </a:cxn>
                <a:cxn ang="0">
                  <a:pos x="46" y="3"/>
                </a:cxn>
                <a:cxn ang="0">
                  <a:pos x="46" y="5"/>
                </a:cxn>
                <a:cxn ang="0">
                  <a:pos x="46" y="5"/>
                </a:cxn>
              </a:cxnLst>
              <a:rect l="0" t="0" r="r" b="b"/>
              <a:pathLst>
                <a:path w="57" h="63">
                  <a:moveTo>
                    <a:pt x="46" y="5"/>
                  </a:moveTo>
                  <a:lnTo>
                    <a:pt x="46" y="5"/>
                  </a:lnTo>
                  <a:lnTo>
                    <a:pt x="44" y="13"/>
                  </a:lnTo>
                  <a:lnTo>
                    <a:pt x="40" y="21"/>
                  </a:lnTo>
                  <a:lnTo>
                    <a:pt x="35" y="26"/>
                  </a:lnTo>
                  <a:lnTo>
                    <a:pt x="29" y="33"/>
                  </a:lnTo>
                  <a:lnTo>
                    <a:pt x="14" y="43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5" y="63"/>
                  </a:lnTo>
                  <a:lnTo>
                    <a:pt x="8" y="63"/>
                  </a:lnTo>
                  <a:lnTo>
                    <a:pt x="9" y="61"/>
                  </a:lnTo>
                  <a:lnTo>
                    <a:pt x="9" y="61"/>
                  </a:lnTo>
                  <a:lnTo>
                    <a:pt x="23" y="50"/>
                  </a:lnTo>
                  <a:lnTo>
                    <a:pt x="39" y="38"/>
                  </a:lnTo>
                  <a:lnTo>
                    <a:pt x="46" y="31"/>
                  </a:lnTo>
                  <a:lnTo>
                    <a:pt x="51" y="24"/>
                  </a:lnTo>
                  <a:lnTo>
                    <a:pt x="55" y="16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6" y="3"/>
                  </a:lnTo>
                  <a:lnTo>
                    <a:pt x="55" y="1"/>
                  </a:lnTo>
                  <a:lnTo>
                    <a:pt x="51" y="0"/>
                  </a:lnTo>
                  <a:lnTo>
                    <a:pt x="47" y="1"/>
                  </a:lnTo>
                  <a:lnTo>
                    <a:pt x="46" y="3"/>
                  </a:lnTo>
                  <a:lnTo>
                    <a:pt x="46" y="5"/>
                  </a:lnTo>
                  <a:lnTo>
                    <a:pt x="4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09" name="Freeform 453"/>
            <p:cNvSpPr/>
            <p:nvPr/>
          </p:nvSpPr>
          <p:spPr bwMode="auto">
            <a:xfrm>
              <a:off x="6761163" y="1590675"/>
              <a:ext cx="19050" cy="23813"/>
            </a:xfrm>
            <a:custGeom>
              <a:avLst/>
              <a:gdLst/>
              <a:ahLst/>
              <a:cxnLst>
                <a:cxn ang="0">
                  <a:pos x="35" y="1"/>
                </a:cxn>
                <a:cxn ang="0">
                  <a:pos x="35" y="1"/>
                </a:cxn>
                <a:cxn ang="0">
                  <a:pos x="24" y="13"/>
                </a:cxn>
                <a:cxn ang="0">
                  <a:pos x="15" y="26"/>
                </a:cxn>
                <a:cxn ang="0">
                  <a:pos x="7" y="39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6"/>
                </a:cxn>
                <a:cxn ang="0">
                  <a:pos x="0" y="59"/>
                </a:cxn>
                <a:cxn ang="0">
                  <a:pos x="2" y="61"/>
                </a:cxn>
                <a:cxn ang="0">
                  <a:pos x="6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60"/>
                </a:cxn>
                <a:cxn ang="0">
                  <a:pos x="17" y="46"/>
                </a:cxn>
                <a:cxn ang="0">
                  <a:pos x="24" y="33"/>
                </a:cxn>
                <a:cxn ang="0">
                  <a:pos x="34" y="21"/>
                </a:cxn>
                <a:cxn ang="0">
                  <a:pos x="44" y="9"/>
                </a:cxn>
                <a:cxn ang="0">
                  <a:pos x="44" y="9"/>
                </a:cxn>
                <a:cxn ang="0">
                  <a:pos x="45" y="8"/>
                </a:cxn>
                <a:cxn ang="0">
                  <a:pos x="45" y="5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5" y="1"/>
                </a:cxn>
                <a:cxn ang="0">
                  <a:pos x="35" y="1"/>
                </a:cxn>
              </a:cxnLst>
              <a:rect l="0" t="0" r="r" b="b"/>
              <a:pathLst>
                <a:path w="45" h="63">
                  <a:moveTo>
                    <a:pt x="35" y="1"/>
                  </a:moveTo>
                  <a:lnTo>
                    <a:pt x="35" y="1"/>
                  </a:lnTo>
                  <a:lnTo>
                    <a:pt x="24" y="13"/>
                  </a:lnTo>
                  <a:lnTo>
                    <a:pt x="15" y="26"/>
                  </a:lnTo>
                  <a:lnTo>
                    <a:pt x="7" y="39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2" y="61"/>
                  </a:lnTo>
                  <a:lnTo>
                    <a:pt x="6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60"/>
                  </a:lnTo>
                  <a:lnTo>
                    <a:pt x="17" y="46"/>
                  </a:lnTo>
                  <a:lnTo>
                    <a:pt x="24" y="33"/>
                  </a:lnTo>
                  <a:lnTo>
                    <a:pt x="34" y="21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5" y="8"/>
                  </a:lnTo>
                  <a:lnTo>
                    <a:pt x="45" y="5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5" y="1"/>
                  </a:lnTo>
                  <a:lnTo>
                    <a:pt x="3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10" name="Freeform 454"/>
            <p:cNvSpPr/>
            <p:nvPr/>
          </p:nvSpPr>
          <p:spPr bwMode="auto">
            <a:xfrm>
              <a:off x="6786563" y="1595438"/>
              <a:ext cx="20638" cy="22225"/>
            </a:xfrm>
            <a:custGeom>
              <a:avLst/>
              <a:gdLst/>
              <a:ahLst/>
              <a:cxnLst>
                <a:cxn ang="0">
                  <a:pos x="42" y="1"/>
                </a:cxn>
                <a:cxn ang="0">
                  <a:pos x="42" y="1"/>
                </a:cxn>
                <a:cxn ang="0">
                  <a:pos x="20" y="23"/>
                </a:cxn>
                <a:cxn ang="0">
                  <a:pos x="11" y="35"/>
                </a:cxn>
                <a:cxn ang="0">
                  <a:pos x="2" y="48"/>
                </a:cxn>
                <a:cxn ang="0">
                  <a:pos x="2" y="48"/>
                </a:cxn>
                <a:cxn ang="0">
                  <a:pos x="0" y="49"/>
                </a:cxn>
                <a:cxn ang="0">
                  <a:pos x="0" y="52"/>
                </a:cxn>
                <a:cxn ang="0">
                  <a:pos x="2" y="53"/>
                </a:cxn>
                <a:cxn ang="0">
                  <a:pos x="3" y="55"/>
                </a:cxn>
                <a:cxn ang="0">
                  <a:pos x="7" y="56"/>
                </a:cxn>
                <a:cxn ang="0">
                  <a:pos x="9" y="55"/>
                </a:cxn>
                <a:cxn ang="0">
                  <a:pos x="11" y="53"/>
                </a:cxn>
                <a:cxn ang="0">
                  <a:pos x="11" y="53"/>
                </a:cxn>
                <a:cxn ang="0">
                  <a:pos x="20" y="42"/>
                </a:cxn>
                <a:cxn ang="0">
                  <a:pos x="29" y="30"/>
                </a:cxn>
                <a:cxn ang="0">
                  <a:pos x="50" y="9"/>
                </a:cxn>
                <a:cxn ang="0">
                  <a:pos x="50" y="9"/>
                </a:cxn>
                <a:cxn ang="0">
                  <a:pos x="51" y="6"/>
                </a:cxn>
                <a:cxn ang="0">
                  <a:pos x="51" y="5"/>
                </a:cxn>
                <a:cxn ang="0">
                  <a:pos x="50" y="1"/>
                </a:cxn>
                <a:cxn ang="0">
                  <a:pos x="46" y="0"/>
                </a:cxn>
                <a:cxn ang="0">
                  <a:pos x="43" y="0"/>
                </a:cxn>
                <a:cxn ang="0">
                  <a:pos x="42" y="1"/>
                </a:cxn>
                <a:cxn ang="0">
                  <a:pos x="42" y="1"/>
                </a:cxn>
              </a:cxnLst>
              <a:rect l="0" t="0" r="r" b="b"/>
              <a:pathLst>
                <a:path w="51" h="56">
                  <a:moveTo>
                    <a:pt x="42" y="1"/>
                  </a:moveTo>
                  <a:lnTo>
                    <a:pt x="42" y="1"/>
                  </a:lnTo>
                  <a:lnTo>
                    <a:pt x="20" y="23"/>
                  </a:lnTo>
                  <a:lnTo>
                    <a:pt x="11" y="35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9"/>
                  </a:lnTo>
                  <a:lnTo>
                    <a:pt x="0" y="52"/>
                  </a:lnTo>
                  <a:lnTo>
                    <a:pt x="2" y="53"/>
                  </a:lnTo>
                  <a:lnTo>
                    <a:pt x="3" y="55"/>
                  </a:lnTo>
                  <a:lnTo>
                    <a:pt x="7" y="56"/>
                  </a:lnTo>
                  <a:lnTo>
                    <a:pt x="9" y="55"/>
                  </a:lnTo>
                  <a:lnTo>
                    <a:pt x="11" y="53"/>
                  </a:lnTo>
                  <a:lnTo>
                    <a:pt x="11" y="53"/>
                  </a:lnTo>
                  <a:lnTo>
                    <a:pt x="20" y="42"/>
                  </a:lnTo>
                  <a:lnTo>
                    <a:pt x="29" y="30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50" y="1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42" y="1"/>
                  </a:lnTo>
                  <a:lnTo>
                    <a:pt x="4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11" name="Freeform 455"/>
            <p:cNvSpPr/>
            <p:nvPr/>
          </p:nvSpPr>
          <p:spPr bwMode="auto">
            <a:xfrm>
              <a:off x="6848476" y="1592263"/>
              <a:ext cx="23813" cy="269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39" y="16"/>
                </a:cxn>
                <a:cxn ang="0">
                  <a:pos x="27" y="30"/>
                </a:cxn>
                <a:cxn ang="0">
                  <a:pos x="14" y="45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0" y="62"/>
                </a:cxn>
                <a:cxn ang="0">
                  <a:pos x="0" y="63"/>
                </a:cxn>
                <a:cxn ang="0">
                  <a:pos x="1" y="67"/>
                </a:cxn>
                <a:cxn ang="0">
                  <a:pos x="5" y="70"/>
                </a:cxn>
                <a:cxn ang="0">
                  <a:pos x="8" y="68"/>
                </a:cxn>
                <a:cxn ang="0">
                  <a:pos x="9" y="67"/>
                </a:cxn>
                <a:cxn ang="0">
                  <a:pos x="9" y="67"/>
                </a:cxn>
                <a:cxn ang="0">
                  <a:pos x="22" y="54"/>
                </a:cxn>
                <a:cxn ang="0">
                  <a:pos x="35" y="39"/>
                </a:cxn>
                <a:cxn ang="0">
                  <a:pos x="48" y="24"/>
                </a:cxn>
                <a:cxn ang="0">
                  <a:pos x="61" y="11"/>
                </a:cxn>
                <a:cxn ang="0">
                  <a:pos x="61" y="11"/>
                </a:cxn>
                <a:cxn ang="0">
                  <a:pos x="62" y="8"/>
                </a:cxn>
                <a:cxn ang="0">
                  <a:pos x="62" y="5"/>
                </a:cxn>
                <a:cxn ang="0">
                  <a:pos x="60" y="3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2" h="70">
                  <a:moveTo>
                    <a:pt x="52" y="3"/>
                  </a:moveTo>
                  <a:lnTo>
                    <a:pt x="52" y="3"/>
                  </a:lnTo>
                  <a:lnTo>
                    <a:pt x="39" y="16"/>
                  </a:lnTo>
                  <a:lnTo>
                    <a:pt x="27" y="30"/>
                  </a:lnTo>
                  <a:lnTo>
                    <a:pt x="14" y="45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0" y="62"/>
                  </a:lnTo>
                  <a:lnTo>
                    <a:pt x="0" y="63"/>
                  </a:lnTo>
                  <a:lnTo>
                    <a:pt x="1" y="67"/>
                  </a:lnTo>
                  <a:lnTo>
                    <a:pt x="5" y="70"/>
                  </a:lnTo>
                  <a:lnTo>
                    <a:pt x="8" y="68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22" y="54"/>
                  </a:lnTo>
                  <a:lnTo>
                    <a:pt x="35" y="39"/>
                  </a:lnTo>
                  <a:lnTo>
                    <a:pt x="48" y="24"/>
                  </a:lnTo>
                  <a:lnTo>
                    <a:pt x="61" y="11"/>
                  </a:lnTo>
                  <a:lnTo>
                    <a:pt x="61" y="11"/>
                  </a:lnTo>
                  <a:lnTo>
                    <a:pt x="62" y="8"/>
                  </a:lnTo>
                  <a:lnTo>
                    <a:pt x="62" y="5"/>
                  </a:lnTo>
                  <a:lnTo>
                    <a:pt x="60" y="3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12" name="Freeform 456"/>
            <p:cNvSpPr/>
            <p:nvPr/>
          </p:nvSpPr>
          <p:spPr bwMode="auto">
            <a:xfrm>
              <a:off x="6907213" y="1587500"/>
              <a:ext cx="22225" cy="26988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2" y="10"/>
                </a:cxn>
                <a:cxn ang="0">
                  <a:pos x="36" y="17"/>
                </a:cxn>
                <a:cxn ang="0">
                  <a:pos x="23" y="30"/>
                </a:cxn>
                <a:cxn ang="0">
                  <a:pos x="16" y="36"/>
                </a:cxn>
                <a:cxn ang="0">
                  <a:pos x="10" y="44"/>
                </a:cxn>
                <a:cxn ang="0">
                  <a:pos x="4" y="5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2" y="65"/>
                </a:cxn>
                <a:cxn ang="0">
                  <a:pos x="4" y="68"/>
                </a:cxn>
                <a:cxn ang="0">
                  <a:pos x="10" y="66"/>
                </a:cxn>
                <a:cxn ang="0">
                  <a:pos x="11" y="65"/>
                </a:cxn>
                <a:cxn ang="0">
                  <a:pos x="12" y="64"/>
                </a:cxn>
                <a:cxn ang="0">
                  <a:pos x="12" y="64"/>
                </a:cxn>
                <a:cxn ang="0">
                  <a:pos x="15" y="55"/>
                </a:cxn>
                <a:cxn ang="0">
                  <a:pos x="20" y="48"/>
                </a:cxn>
                <a:cxn ang="0">
                  <a:pos x="27" y="42"/>
                </a:cxn>
                <a:cxn ang="0">
                  <a:pos x="33" y="35"/>
                </a:cxn>
                <a:cxn ang="0">
                  <a:pos x="46" y="22"/>
                </a:cxn>
                <a:cxn ang="0">
                  <a:pos x="53" y="15"/>
                </a:cxn>
                <a:cxn ang="0">
                  <a:pos x="57" y="8"/>
                </a:cxn>
                <a:cxn ang="0">
                  <a:pos x="57" y="8"/>
                </a:cxn>
                <a:cxn ang="0">
                  <a:pos x="58" y="5"/>
                </a:cxn>
                <a:cxn ang="0">
                  <a:pos x="58" y="4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8">
                  <a:moveTo>
                    <a:pt x="48" y="2"/>
                  </a:moveTo>
                  <a:lnTo>
                    <a:pt x="48" y="2"/>
                  </a:lnTo>
                  <a:lnTo>
                    <a:pt x="42" y="10"/>
                  </a:lnTo>
                  <a:lnTo>
                    <a:pt x="36" y="17"/>
                  </a:lnTo>
                  <a:lnTo>
                    <a:pt x="23" y="30"/>
                  </a:lnTo>
                  <a:lnTo>
                    <a:pt x="16" y="36"/>
                  </a:lnTo>
                  <a:lnTo>
                    <a:pt x="10" y="44"/>
                  </a:lnTo>
                  <a:lnTo>
                    <a:pt x="4" y="5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4" y="68"/>
                  </a:lnTo>
                  <a:lnTo>
                    <a:pt x="10" y="66"/>
                  </a:lnTo>
                  <a:lnTo>
                    <a:pt x="11" y="65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5" y="55"/>
                  </a:lnTo>
                  <a:lnTo>
                    <a:pt x="20" y="48"/>
                  </a:lnTo>
                  <a:lnTo>
                    <a:pt x="27" y="42"/>
                  </a:lnTo>
                  <a:lnTo>
                    <a:pt x="33" y="35"/>
                  </a:lnTo>
                  <a:lnTo>
                    <a:pt x="46" y="22"/>
                  </a:lnTo>
                  <a:lnTo>
                    <a:pt x="53" y="15"/>
                  </a:lnTo>
                  <a:lnTo>
                    <a:pt x="57" y="8"/>
                  </a:lnTo>
                  <a:lnTo>
                    <a:pt x="57" y="8"/>
                  </a:lnTo>
                  <a:lnTo>
                    <a:pt x="58" y="5"/>
                  </a:lnTo>
                  <a:lnTo>
                    <a:pt x="58" y="4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13" name="Freeform 457"/>
            <p:cNvSpPr/>
            <p:nvPr/>
          </p:nvSpPr>
          <p:spPr bwMode="auto">
            <a:xfrm>
              <a:off x="6943726" y="1587500"/>
              <a:ext cx="19050" cy="23813"/>
            </a:xfrm>
            <a:custGeom>
              <a:avLst/>
              <a:gdLst/>
              <a:ahLst/>
              <a:cxnLst>
                <a:cxn ang="0">
                  <a:pos x="42" y="1"/>
                </a:cxn>
                <a:cxn ang="0">
                  <a:pos x="42" y="1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26" y="13"/>
                </a:cxn>
                <a:cxn ang="0">
                  <a:pos x="22" y="15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14" y="25"/>
                </a:cxn>
                <a:cxn ang="0">
                  <a:pos x="12" y="31"/>
                </a:cxn>
                <a:cxn ang="0">
                  <a:pos x="12" y="31"/>
                </a:cxn>
                <a:cxn ang="0">
                  <a:pos x="8" y="39"/>
                </a:cxn>
                <a:cxn ang="0">
                  <a:pos x="1" y="47"/>
                </a:cxn>
                <a:cxn ang="0">
                  <a:pos x="1" y="47"/>
                </a:cxn>
                <a:cxn ang="0">
                  <a:pos x="0" y="48"/>
                </a:cxn>
                <a:cxn ang="0">
                  <a:pos x="0" y="51"/>
                </a:cxn>
                <a:cxn ang="0">
                  <a:pos x="3" y="55"/>
                </a:cxn>
                <a:cxn ang="0">
                  <a:pos x="5" y="56"/>
                </a:cxn>
                <a:cxn ang="0">
                  <a:pos x="8" y="56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4" y="48"/>
                </a:cxn>
                <a:cxn ang="0">
                  <a:pos x="20" y="42"/>
                </a:cxn>
                <a:cxn ang="0">
                  <a:pos x="26" y="29"/>
                </a:cxn>
                <a:cxn ang="0">
                  <a:pos x="26" y="29"/>
                </a:cxn>
                <a:cxn ang="0">
                  <a:pos x="29" y="25"/>
                </a:cxn>
                <a:cxn ang="0">
                  <a:pos x="33" y="22"/>
                </a:cxn>
                <a:cxn ang="0">
                  <a:pos x="39" y="18"/>
                </a:cxn>
                <a:cxn ang="0">
                  <a:pos x="39" y="18"/>
                </a:cxn>
                <a:cxn ang="0">
                  <a:pos x="50" y="9"/>
                </a:cxn>
                <a:cxn ang="0">
                  <a:pos x="50" y="9"/>
                </a:cxn>
                <a:cxn ang="0">
                  <a:pos x="51" y="6"/>
                </a:cxn>
                <a:cxn ang="0">
                  <a:pos x="51" y="5"/>
                </a:cxn>
                <a:cxn ang="0">
                  <a:pos x="50" y="1"/>
                </a:cxn>
                <a:cxn ang="0">
                  <a:pos x="46" y="0"/>
                </a:cxn>
                <a:cxn ang="0">
                  <a:pos x="45" y="0"/>
                </a:cxn>
                <a:cxn ang="0">
                  <a:pos x="42" y="1"/>
                </a:cxn>
                <a:cxn ang="0">
                  <a:pos x="42" y="1"/>
                </a:cxn>
              </a:cxnLst>
              <a:rect l="0" t="0" r="r" b="b"/>
              <a:pathLst>
                <a:path w="51" h="56">
                  <a:moveTo>
                    <a:pt x="42" y="1"/>
                  </a:moveTo>
                  <a:lnTo>
                    <a:pt x="42" y="1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26" y="13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4" y="25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8" y="39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3" y="55"/>
                  </a:lnTo>
                  <a:lnTo>
                    <a:pt x="5" y="56"/>
                  </a:lnTo>
                  <a:lnTo>
                    <a:pt x="8" y="56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4" y="48"/>
                  </a:lnTo>
                  <a:lnTo>
                    <a:pt x="20" y="42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9" y="25"/>
                  </a:lnTo>
                  <a:lnTo>
                    <a:pt x="33" y="22"/>
                  </a:lnTo>
                  <a:lnTo>
                    <a:pt x="39" y="18"/>
                  </a:lnTo>
                  <a:lnTo>
                    <a:pt x="39" y="18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50" y="1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2" y="1"/>
                  </a:lnTo>
                  <a:lnTo>
                    <a:pt x="4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14" name="Freeform 458"/>
            <p:cNvSpPr/>
            <p:nvPr/>
          </p:nvSpPr>
          <p:spPr bwMode="auto">
            <a:xfrm>
              <a:off x="6286501" y="1403350"/>
              <a:ext cx="779463" cy="230188"/>
            </a:xfrm>
            <a:custGeom>
              <a:avLst/>
              <a:gdLst/>
              <a:ahLst/>
              <a:cxnLst>
                <a:cxn ang="0">
                  <a:pos x="1953" y="471"/>
                </a:cxn>
                <a:cxn ang="0">
                  <a:pos x="1915" y="288"/>
                </a:cxn>
                <a:cxn ang="0">
                  <a:pos x="1894" y="184"/>
                </a:cxn>
                <a:cxn ang="0">
                  <a:pos x="1872" y="118"/>
                </a:cxn>
                <a:cxn ang="0">
                  <a:pos x="1837" y="34"/>
                </a:cxn>
                <a:cxn ang="0">
                  <a:pos x="1830" y="8"/>
                </a:cxn>
                <a:cxn ang="0">
                  <a:pos x="1816" y="0"/>
                </a:cxn>
                <a:cxn ang="0">
                  <a:pos x="1791" y="14"/>
                </a:cxn>
                <a:cxn ang="0">
                  <a:pos x="1790" y="29"/>
                </a:cxn>
                <a:cxn ang="0">
                  <a:pos x="1805" y="77"/>
                </a:cxn>
                <a:cxn ang="0">
                  <a:pos x="1839" y="157"/>
                </a:cxn>
                <a:cxn ang="0">
                  <a:pos x="1864" y="260"/>
                </a:cxn>
                <a:cxn ang="0">
                  <a:pos x="1911" y="485"/>
                </a:cxn>
                <a:cxn ang="0">
                  <a:pos x="1877" y="514"/>
                </a:cxn>
                <a:cxn ang="0">
                  <a:pos x="1863" y="511"/>
                </a:cxn>
                <a:cxn ang="0">
                  <a:pos x="1737" y="513"/>
                </a:cxn>
                <a:cxn ang="0">
                  <a:pos x="1362" y="526"/>
                </a:cxn>
                <a:cxn ang="0">
                  <a:pos x="1187" y="532"/>
                </a:cxn>
                <a:cxn ang="0">
                  <a:pos x="932" y="533"/>
                </a:cxn>
                <a:cxn ang="0">
                  <a:pos x="741" y="535"/>
                </a:cxn>
                <a:cxn ang="0">
                  <a:pos x="615" y="528"/>
                </a:cxn>
                <a:cxn ang="0">
                  <a:pos x="471" y="528"/>
                </a:cxn>
                <a:cxn ang="0">
                  <a:pos x="386" y="522"/>
                </a:cxn>
                <a:cxn ang="0">
                  <a:pos x="283" y="516"/>
                </a:cxn>
                <a:cxn ang="0">
                  <a:pos x="180" y="520"/>
                </a:cxn>
                <a:cxn ang="0">
                  <a:pos x="70" y="510"/>
                </a:cxn>
                <a:cxn ang="0">
                  <a:pos x="49" y="506"/>
                </a:cxn>
                <a:cxn ang="0">
                  <a:pos x="57" y="479"/>
                </a:cxn>
                <a:cxn ang="0">
                  <a:pos x="66" y="412"/>
                </a:cxn>
                <a:cxn ang="0">
                  <a:pos x="68" y="361"/>
                </a:cxn>
                <a:cxn ang="0">
                  <a:pos x="79" y="322"/>
                </a:cxn>
                <a:cxn ang="0">
                  <a:pos x="105" y="251"/>
                </a:cxn>
                <a:cxn ang="0">
                  <a:pos x="127" y="154"/>
                </a:cxn>
                <a:cxn ang="0">
                  <a:pos x="160" y="30"/>
                </a:cxn>
                <a:cxn ang="0">
                  <a:pos x="156" y="17"/>
                </a:cxn>
                <a:cxn ang="0">
                  <a:pos x="139" y="9"/>
                </a:cxn>
                <a:cxn ang="0">
                  <a:pos x="117" y="21"/>
                </a:cxn>
                <a:cxn ang="0">
                  <a:pos x="111" y="47"/>
                </a:cxn>
                <a:cxn ang="0">
                  <a:pos x="79" y="159"/>
                </a:cxn>
                <a:cxn ang="0">
                  <a:pos x="46" y="282"/>
                </a:cxn>
                <a:cxn ang="0">
                  <a:pos x="32" y="322"/>
                </a:cxn>
                <a:cxn ang="0">
                  <a:pos x="20" y="417"/>
                </a:cxn>
                <a:cxn ang="0">
                  <a:pos x="8" y="489"/>
                </a:cxn>
                <a:cxn ang="0">
                  <a:pos x="9" y="506"/>
                </a:cxn>
                <a:cxn ang="0">
                  <a:pos x="0" y="524"/>
                </a:cxn>
                <a:cxn ang="0">
                  <a:pos x="15" y="547"/>
                </a:cxn>
                <a:cxn ang="0">
                  <a:pos x="45" y="552"/>
                </a:cxn>
                <a:cxn ang="0">
                  <a:pos x="97" y="557"/>
                </a:cxn>
                <a:cxn ang="0">
                  <a:pos x="180" y="566"/>
                </a:cxn>
                <a:cxn ang="0">
                  <a:pos x="394" y="570"/>
                </a:cxn>
                <a:cxn ang="0">
                  <a:pos x="505" y="571"/>
                </a:cxn>
                <a:cxn ang="0">
                  <a:pos x="615" y="574"/>
                </a:cxn>
                <a:cxn ang="0">
                  <a:pos x="866" y="579"/>
                </a:cxn>
                <a:cxn ang="0">
                  <a:pos x="1128" y="578"/>
                </a:cxn>
                <a:cxn ang="0">
                  <a:pos x="1303" y="571"/>
                </a:cxn>
                <a:cxn ang="0">
                  <a:pos x="1480" y="569"/>
                </a:cxn>
                <a:cxn ang="0">
                  <a:pos x="1847" y="556"/>
                </a:cxn>
                <a:cxn ang="0">
                  <a:pos x="1859" y="562"/>
                </a:cxn>
                <a:cxn ang="0">
                  <a:pos x="1925" y="562"/>
                </a:cxn>
                <a:cxn ang="0">
                  <a:pos x="1936" y="553"/>
                </a:cxn>
                <a:cxn ang="0">
                  <a:pos x="1956" y="550"/>
                </a:cxn>
                <a:cxn ang="0">
                  <a:pos x="1964" y="532"/>
                </a:cxn>
              </a:cxnLst>
              <a:rect l="0" t="0" r="r" b="b"/>
              <a:pathLst>
                <a:path w="1964" h="581">
                  <a:moveTo>
                    <a:pt x="1964" y="532"/>
                  </a:moveTo>
                  <a:lnTo>
                    <a:pt x="1964" y="532"/>
                  </a:lnTo>
                  <a:lnTo>
                    <a:pt x="1960" y="502"/>
                  </a:lnTo>
                  <a:lnTo>
                    <a:pt x="1953" y="471"/>
                  </a:lnTo>
                  <a:lnTo>
                    <a:pt x="1940" y="409"/>
                  </a:lnTo>
                  <a:lnTo>
                    <a:pt x="1926" y="349"/>
                  </a:lnTo>
                  <a:lnTo>
                    <a:pt x="1919" y="318"/>
                  </a:lnTo>
                  <a:lnTo>
                    <a:pt x="1915" y="288"/>
                  </a:lnTo>
                  <a:lnTo>
                    <a:pt x="1915" y="288"/>
                  </a:lnTo>
                  <a:lnTo>
                    <a:pt x="1909" y="252"/>
                  </a:lnTo>
                  <a:lnTo>
                    <a:pt x="1902" y="218"/>
                  </a:lnTo>
                  <a:lnTo>
                    <a:pt x="1894" y="184"/>
                  </a:lnTo>
                  <a:lnTo>
                    <a:pt x="1885" y="150"/>
                  </a:lnTo>
                  <a:lnTo>
                    <a:pt x="1885" y="150"/>
                  </a:lnTo>
                  <a:lnTo>
                    <a:pt x="1880" y="133"/>
                  </a:lnTo>
                  <a:lnTo>
                    <a:pt x="1872" y="118"/>
                  </a:lnTo>
                  <a:lnTo>
                    <a:pt x="1856" y="84"/>
                  </a:lnTo>
                  <a:lnTo>
                    <a:pt x="1849" y="67"/>
                  </a:lnTo>
                  <a:lnTo>
                    <a:pt x="1842" y="51"/>
                  </a:lnTo>
                  <a:lnTo>
                    <a:pt x="1837" y="34"/>
                  </a:lnTo>
                  <a:lnTo>
                    <a:pt x="1833" y="17"/>
                  </a:lnTo>
                  <a:lnTo>
                    <a:pt x="1833" y="17"/>
                  </a:lnTo>
                  <a:lnTo>
                    <a:pt x="1832" y="12"/>
                  </a:lnTo>
                  <a:lnTo>
                    <a:pt x="1830" y="8"/>
                  </a:lnTo>
                  <a:lnTo>
                    <a:pt x="1828" y="5"/>
                  </a:lnTo>
                  <a:lnTo>
                    <a:pt x="1824" y="3"/>
                  </a:lnTo>
                  <a:lnTo>
                    <a:pt x="1820" y="1"/>
                  </a:lnTo>
                  <a:lnTo>
                    <a:pt x="1816" y="0"/>
                  </a:lnTo>
                  <a:lnTo>
                    <a:pt x="1808" y="1"/>
                  </a:lnTo>
                  <a:lnTo>
                    <a:pt x="1800" y="5"/>
                  </a:lnTo>
                  <a:lnTo>
                    <a:pt x="1794" y="10"/>
                  </a:lnTo>
                  <a:lnTo>
                    <a:pt x="1791" y="14"/>
                  </a:lnTo>
                  <a:lnTo>
                    <a:pt x="1790" y="20"/>
                  </a:lnTo>
                  <a:lnTo>
                    <a:pt x="1788" y="23"/>
                  </a:lnTo>
                  <a:lnTo>
                    <a:pt x="1790" y="29"/>
                  </a:lnTo>
                  <a:lnTo>
                    <a:pt x="1790" y="29"/>
                  </a:lnTo>
                  <a:lnTo>
                    <a:pt x="1791" y="42"/>
                  </a:lnTo>
                  <a:lnTo>
                    <a:pt x="1795" y="54"/>
                  </a:lnTo>
                  <a:lnTo>
                    <a:pt x="1800" y="65"/>
                  </a:lnTo>
                  <a:lnTo>
                    <a:pt x="1805" y="77"/>
                  </a:lnTo>
                  <a:lnTo>
                    <a:pt x="1817" y="101"/>
                  </a:lnTo>
                  <a:lnTo>
                    <a:pt x="1828" y="124"/>
                  </a:lnTo>
                  <a:lnTo>
                    <a:pt x="1828" y="124"/>
                  </a:lnTo>
                  <a:lnTo>
                    <a:pt x="1839" y="157"/>
                  </a:lnTo>
                  <a:lnTo>
                    <a:pt x="1850" y="191"/>
                  </a:lnTo>
                  <a:lnTo>
                    <a:pt x="1858" y="226"/>
                  </a:lnTo>
                  <a:lnTo>
                    <a:pt x="1864" y="260"/>
                  </a:lnTo>
                  <a:lnTo>
                    <a:pt x="1864" y="260"/>
                  </a:lnTo>
                  <a:lnTo>
                    <a:pt x="1877" y="324"/>
                  </a:lnTo>
                  <a:lnTo>
                    <a:pt x="1892" y="388"/>
                  </a:lnTo>
                  <a:lnTo>
                    <a:pt x="1905" y="452"/>
                  </a:lnTo>
                  <a:lnTo>
                    <a:pt x="1911" y="485"/>
                  </a:lnTo>
                  <a:lnTo>
                    <a:pt x="1915" y="518"/>
                  </a:lnTo>
                  <a:lnTo>
                    <a:pt x="1881" y="518"/>
                  </a:lnTo>
                  <a:lnTo>
                    <a:pt x="1881" y="518"/>
                  </a:lnTo>
                  <a:lnTo>
                    <a:pt x="1877" y="514"/>
                  </a:lnTo>
                  <a:lnTo>
                    <a:pt x="1873" y="513"/>
                  </a:lnTo>
                  <a:lnTo>
                    <a:pt x="1868" y="511"/>
                  </a:lnTo>
                  <a:lnTo>
                    <a:pt x="1863" y="511"/>
                  </a:lnTo>
                  <a:lnTo>
                    <a:pt x="1863" y="511"/>
                  </a:lnTo>
                  <a:lnTo>
                    <a:pt x="1856" y="510"/>
                  </a:lnTo>
                  <a:lnTo>
                    <a:pt x="1856" y="510"/>
                  </a:lnTo>
                  <a:lnTo>
                    <a:pt x="1799" y="510"/>
                  </a:lnTo>
                  <a:lnTo>
                    <a:pt x="1737" y="513"/>
                  </a:lnTo>
                  <a:lnTo>
                    <a:pt x="1609" y="518"/>
                  </a:lnTo>
                  <a:lnTo>
                    <a:pt x="1481" y="523"/>
                  </a:lnTo>
                  <a:lnTo>
                    <a:pt x="1421" y="524"/>
                  </a:lnTo>
                  <a:lnTo>
                    <a:pt x="1362" y="526"/>
                  </a:lnTo>
                  <a:lnTo>
                    <a:pt x="1362" y="526"/>
                  </a:lnTo>
                  <a:lnTo>
                    <a:pt x="1303" y="527"/>
                  </a:lnTo>
                  <a:lnTo>
                    <a:pt x="1244" y="530"/>
                  </a:lnTo>
                  <a:lnTo>
                    <a:pt x="1187" y="532"/>
                  </a:lnTo>
                  <a:lnTo>
                    <a:pt x="1128" y="532"/>
                  </a:lnTo>
                  <a:lnTo>
                    <a:pt x="1128" y="532"/>
                  </a:lnTo>
                  <a:lnTo>
                    <a:pt x="997" y="532"/>
                  </a:lnTo>
                  <a:lnTo>
                    <a:pt x="932" y="533"/>
                  </a:lnTo>
                  <a:lnTo>
                    <a:pt x="866" y="533"/>
                  </a:lnTo>
                  <a:lnTo>
                    <a:pt x="866" y="533"/>
                  </a:lnTo>
                  <a:lnTo>
                    <a:pt x="803" y="535"/>
                  </a:lnTo>
                  <a:lnTo>
                    <a:pt x="741" y="535"/>
                  </a:lnTo>
                  <a:lnTo>
                    <a:pt x="678" y="532"/>
                  </a:lnTo>
                  <a:lnTo>
                    <a:pt x="647" y="531"/>
                  </a:lnTo>
                  <a:lnTo>
                    <a:pt x="615" y="528"/>
                  </a:lnTo>
                  <a:lnTo>
                    <a:pt x="615" y="528"/>
                  </a:lnTo>
                  <a:lnTo>
                    <a:pt x="586" y="526"/>
                  </a:lnTo>
                  <a:lnTo>
                    <a:pt x="558" y="526"/>
                  </a:lnTo>
                  <a:lnTo>
                    <a:pt x="500" y="527"/>
                  </a:lnTo>
                  <a:lnTo>
                    <a:pt x="471" y="528"/>
                  </a:lnTo>
                  <a:lnTo>
                    <a:pt x="442" y="528"/>
                  </a:lnTo>
                  <a:lnTo>
                    <a:pt x="414" y="526"/>
                  </a:lnTo>
                  <a:lnTo>
                    <a:pt x="386" y="522"/>
                  </a:lnTo>
                  <a:lnTo>
                    <a:pt x="386" y="522"/>
                  </a:lnTo>
                  <a:lnTo>
                    <a:pt x="361" y="519"/>
                  </a:lnTo>
                  <a:lnTo>
                    <a:pt x="335" y="516"/>
                  </a:lnTo>
                  <a:lnTo>
                    <a:pt x="309" y="516"/>
                  </a:lnTo>
                  <a:lnTo>
                    <a:pt x="283" y="516"/>
                  </a:lnTo>
                  <a:lnTo>
                    <a:pt x="231" y="519"/>
                  </a:lnTo>
                  <a:lnTo>
                    <a:pt x="206" y="520"/>
                  </a:lnTo>
                  <a:lnTo>
                    <a:pt x="180" y="520"/>
                  </a:lnTo>
                  <a:lnTo>
                    <a:pt x="180" y="520"/>
                  </a:lnTo>
                  <a:lnTo>
                    <a:pt x="152" y="519"/>
                  </a:lnTo>
                  <a:lnTo>
                    <a:pt x="125" y="516"/>
                  </a:lnTo>
                  <a:lnTo>
                    <a:pt x="97" y="513"/>
                  </a:lnTo>
                  <a:lnTo>
                    <a:pt x="70" y="510"/>
                  </a:lnTo>
                  <a:lnTo>
                    <a:pt x="70" y="510"/>
                  </a:lnTo>
                  <a:lnTo>
                    <a:pt x="59" y="509"/>
                  </a:lnTo>
                  <a:lnTo>
                    <a:pt x="49" y="506"/>
                  </a:lnTo>
                  <a:lnTo>
                    <a:pt x="49" y="506"/>
                  </a:lnTo>
                  <a:lnTo>
                    <a:pt x="51" y="501"/>
                  </a:lnTo>
                  <a:lnTo>
                    <a:pt x="51" y="501"/>
                  </a:lnTo>
                  <a:lnTo>
                    <a:pt x="55" y="489"/>
                  </a:lnTo>
                  <a:lnTo>
                    <a:pt x="57" y="479"/>
                  </a:lnTo>
                  <a:lnTo>
                    <a:pt x="59" y="456"/>
                  </a:lnTo>
                  <a:lnTo>
                    <a:pt x="60" y="434"/>
                  </a:lnTo>
                  <a:lnTo>
                    <a:pt x="62" y="422"/>
                  </a:lnTo>
                  <a:lnTo>
                    <a:pt x="66" y="412"/>
                  </a:lnTo>
                  <a:lnTo>
                    <a:pt x="66" y="412"/>
                  </a:lnTo>
                  <a:lnTo>
                    <a:pt x="68" y="399"/>
                  </a:lnTo>
                  <a:lnTo>
                    <a:pt x="68" y="387"/>
                  </a:lnTo>
                  <a:lnTo>
                    <a:pt x="68" y="361"/>
                  </a:lnTo>
                  <a:lnTo>
                    <a:pt x="68" y="361"/>
                  </a:lnTo>
                  <a:lnTo>
                    <a:pt x="70" y="352"/>
                  </a:lnTo>
                  <a:lnTo>
                    <a:pt x="72" y="341"/>
                  </a:lnTo>
                  <a:lnTo>
                    <a:pt x="79" y="322"/>
                  </a:lnTo>
                  <a:lnTo>
                    <a:pt x="88" y="302"/>
                  </a:lnTo>
                  <a:lnTo>
                    <a:pt x="94" y="282"/>
                  </a:lnTo>
                  <a:lnTo>
                    <a:pt x="94" y="282"/>
                  </a:lnTo>
                  <a:lnTo>
                    <a:pt x="105" y="251"/>
                  </a:lnTo>
                  <a:lnTo>
                    <a:pt x="111" y="218"/>
                  </a:lnTo>
                  <a:lnTo>
                    <a:pt x="119" y="186"/>
                  </a:lnTo>
                  <a:lnTo>
                    <a:pt x="127" y="154"/>
                  </a:lnTo>
                  <a:lnTo>
                    <a:pt x="127" y="154"/>
                  </a:lnTo>
                  <a:lnTo>
                    <a:pt x="147" y="93"/>
                  </a:lnTo>
                  <a:lnTo>
                    <a:pt x="155" y="61"/>
                  </a:lnTo>
                  <a:lnTo>
                    <a:pt x="157" y="46"/>
                  </a:lnTo>
                  <a:lnTo>
                    <a:pt x="160" y="30"/>
                  </a:lnTo>
                  <a:lnTo>
                    <a:pt x="160" y="30"/>
                  </a:lnTo>
                  <a:lnTo>
                    <a:pt x="160" y="25"/>
                  </a:lnTo>
                  <a:lnTo>
                    <a:pt x="159" y="21"/>
                  </a:lnTo>
                  <a:lnTo>
                    <a:pt x="156" y="17"/>
                  </a:lnTo>
                  <a:lnTo>
                    <a:pt x="153" y="14"/>
                  </a:lnTo>
                  <a:lnTo>
                    <a:pt x="151" y="12"/>
                  </a:lnTo>
                  <a:lnTo>
                    <a:pt x="147" y="10"/>
                  </a:lnTo>
                  <a:lnTo>
                    <a:pt x="139" y="9"/>
                  </a:lnTo>
                  <a:lnTo>
                    <a:pt x="130" y="10"/>
                  </a:lnTo>
                  <a:lnTo>
                    <a:pt x="122" y="14"/>
                  </a:lnTo>
                  <a:lnTo>
                    <a:pt x="119" y="17"/>
                  </a:lnTo>
                  <a:lnTo>
                    <a:pt x="117" y="21"/>
                  </a:lnTo>
                  <a:lnTo>
                    <a:pt x="114" y="25"/>
                  </a:lnTo>
                  <a:lnTo>
                    <a:pt x="114" y="30"/>
                  </a:lnTo>
                  <a:lnTo>
                    <a:pt x="114" y="30"/>
                  </a:lnTo>
                  <a:lnTo>
                    <a:pt x="111" y="47"/>
                  </a:lnTo>
                  <a:lnTo>
                    <a:pt x="109" y="63"/>
                  </a:lnTo>
                  <a:lnTo>
                    <a:pt x="100" y="95"/>
                  </a:lnTo>
                  <a:lnTo>
                    <a:pt x="79" y="159"/>
                  </a:lnTo>
                  <a:lnTo>
                    <a:pt x="79" y="159"/>
                  </a:lnTo>
                  <a:lnTo>
                    <a:pt x="70" y="195"/>
                  </a:lnTo>
                  <a:lnTo>
                    <a:pt x="60" y="230"/>
                  </a:lnTo>
                  <a:lnTo>
                    <a:pt x="51" y="265"/>
                  </a:lnTo>
                  <a:lnTo>
                    <a:pt x="46" y="282"/>
                  </a:lnTo>
                  <a:lnTo>
                    <a:pt x="40" y="298"/>
                  </a:lnTo>
                  <a:lnTo>
                    <a:pt x="40" y="298"/>
                  </a:lnTo>
                  <a:lnTo>
                    <a:pt x="36" y="310"/>
                  </a:lnTo>
                  <a:lnTo>
                    <a:pt x="32" y="322"/>
                  </a:lnTo>
                  <a:lnTo>
                    <a:pt x="26" y="345"/>
                  </a:lnTo>
                  <a:lnTo>
                    <a:pt x="24" y="370"/>
                  </a:lnTo>
                  <a:lnTo>
                    <a:pt x="21" y="394"/>
                  </a:lnTo>
                  <a:lnTo>
                    <a:pt x="20" y="417"/>
                  </a:lnTo>
                  <a:lnTo>
                    <a:pt x="17" y="442"/>
                  </a:lnTo>
                  <a:lnTo>
                    <a:pt x="15" y="465"/>
                  </a:lnTo>
                  <a:lnTo>
                    <a:pt x="8" y="489"/>
                  </a:lnTo>
                  <a:lnTo>
                    <a:pt x="8" y="489"/>
                  </a:lnTo>
                  <a:lnTo>
                    <a:pt x="7" y="494"/>
                  </a:lnTo>
                  <a:lnTo>
                    <a:pt x="7" y="498"/>
                  </a:lnTo>
                  <a:lnTo>
                    <a:pt x="8" y="502"/>
                  </a:lnTo>
                  <a:lnTo>
                    <a:pt x="9" y="506"/>
                  </a:lnTo>
                  <a:lnTo>
                    <a:pt x="9" y="506"/>
                  </a:lnTo>
                  <a:lnTo>
                    <a:pt x="4" y="511"/>
                  </a:lnTo>
                  <a:lnTo>
                    <a:pt x="2" y="518"/>
                  </a:lnTo>
                  <a:lnTo>
                    <a:pt x="0" y="524"/>
                  </a:lnTo>
                  <a:lnTo>
                    <a:pt x="0" y="531"/>
                  </a:lnTo>
                  <a:lnTo>
                    <a:pt x="3" y="537"/>
                  </a:lnTo>
                  <a:lnTo>
                    <a:pt x="8" y="543"/>
                  </a:lnTo>
                  <a:lnTo>
                    <a:pt x="15" y="547"/>
                  </a:lnTo>
                  <a:lnTo>
                    <a:pt x="23" y="548"/>
                  </a:lnTo>
                  <a:lnTo>
                    <a:pt x="23" y="548"/>
                  </a:lnTo>
                  <a:lnTo>
                    <a:pt x="33" y="549"/>
                  </a:lnTo>
                  <a:lnTo>
                    <a:pt x="45" y="552"/>
                  </a:lnTo>
                  <a:lnTo>
                    <a:pt x="57" y="554"/>
                  </a:lnTo>
                  <a:lnTo>
                    <a:pt x="70" y="556"/>
                  </a:lnTo>
                  <a:lnTo>
                    <a:pt x="70" y="556"/>
                  </a:lnTo>
                  <a:lnTo>
                    <a:pt x="97" y="557"/>
                  </a:lnTo>
                  <a:lnTo>
                    <a:pt x="125" y="561"/>
                  </a:lnTo>
                  <a:lnTo>
                    <a:pt x="152" y="565"/>
                  </a:lnTo>
                  <a:lnTo>
                    <a:pt x="180" y="566"/>
                  </a:lnTo>
                  <a:lnTo>
                    <a:pt x="180" y="566"/>
                  </a:lnTo>
                  <a:lnTo>
                    <a:pt x="233" y="567"/>
                  </a:lnTo>
                  <a:lnTo>
                    <a:pt x="287" y="566"/>
                  </a:lnTo>
                  <a:lnTo>
                    <a:pt x="340" y="567"/>
                  </a:lnTo>
                  <a:lnTo>
                    <a:pt x="394" y="570"/>
                  </a:lnTo>
                  <a:lnTo>
                    <a:pt x="394" y="570"/>
                  </a:lnTo>
                  <a:lnTo>
                    <a:pt x="422" y="571"/>
                  </a:lnTo>
                  <a:lnTo>
                    <a:pt x="449" y="571"/>
                  </a:lnTo>
                  <a:lnTo>
                    <a:pt x="505" y="571"/>
                  </a:lnTo>
                  <a:lnTo>
                    <a:pt x="560" y="571"/>
                  </a:lnTo>
                  <a:lnTo>
                    <a:pt x="588" y="573"/>
                  </a:lnTo>
                  <a:lnTo>
                    <a:pt x="615" y="574"/>
                  </a:lnTo>
                  <a:lnTo>
                    <a:pt x="615" y="574"/>
                  </a:lnTo>
                  <a:lnTo>
                    <a:pt x="678" y="578"/>
                  </a:lnTo>
                  <a:lnTo>
                    <a:pt x="741" y="579"/>
                  </a:lnTo>
                  <a:lnTo>
                    <a:pt x="803" y="581"/>
                  </a:lnTo>
                  <a:lnTo>
                    <a:pt x="866" y="579"/>
                  </a:lnTo>
                  <a:lnTo>
                    <a:pt x="866" y="579"/>
                  </a:lnTo>
                  <a:lnTo>
                    <a:pt x="932" y="578"/>
                  </a:lnTo>
                  <a:lnTo>
                    <a:pt x="997" y="578"/>
                  </a:lnTo>
                  <a:lnTo>
                    <a:pt x="1128" y="578"/>
                  </a:lnTo>
                  <a:lnTo>
                    <a:pt x="1128" y="578"/>
                  </a:lnTo>
                  <a:lnTo>
                    <a:pt x="1187" y="577"/>
                  </a:lnTo>
                  <a:lnTo>
                    <a:pt x="1244" y="574"/>
                  </a:lnTo>
                  <a:lnTo>
                    <a:pt x="1303" y="571"/>
                  </a:lnTo>
                  <a:lnTo>
                    <a:pt x="1362" y="571"/>
                  </a:lnTo>
                  <a:lnTo>
                    <a:pt x="1362" y="571"/>
                  </a:lnTo>
                  <a:lnTo>
                    <a:pt x="1420" y="570"/>
                  </a:lnTo>
                  <a:lnTo>
                    <a:pt x="1480" y="569"/>
                  </a:lnTo>
                  <a:lnTo>
                    <a:pt x="1605" y="564"/>
                  </a:lnTo>
                  <a:lnTo>
                    <a:pt x="1731" y="558"/>
                  </a:lnTo>
                  <a:lnTo>
                    <a:pt x="1791" y="557"/>
                  </a:lnTo>
                  <a:lnTo>
                    <a:pt x="1847" y="556"/>
                  </a:lnTo>
                  <a:lnTo>
                    <a:pt x="1847" y="556"/>
                  </a:lnTo>
                  <a:lnTo>
                    <a:pt x="1851" y="558"/>
                  </a:lnTo>
                  <a:lnTo>
                    <a:pt x="1855" y="561"/>
                  </a:lnTo>
                  <a:lnTo>
                    <a:pt x="1859" y="562"/>
                  </a:lnTo>
                  <a:lnTo>
                    <a:pt x="1864" y="564"/>
                  </a:lnTo>
                  <a:lnTo>
                    <a:pt x="1918" y="564"/>
                  </a:lnTo>
                  <a:lnTo>
                    <a:pt x="1918" y="564"/>
                  </a:lnTo>
                  <a:lnTo>
                    <a:pt x="1925" y="562"/>
                  </a:lnTo>
                  <a:lnTo>
                    <a:pt x="1928" y="561"/>
                  </a:lnTo>
                  <a:lnTo>
                    <a:pt x="1932" y="557"/>
                  </a:lnTo>
                  <a:lnTo>
                    <a:pt x="1936" y="553"/>
                  </a:lnTo>
                  <a:lnTo>
                    <a:pt x="1936" y="553"/>
                  </a:lnTo>
                  <a:lnTo>
                    <a:pt x="1942" y="554"/>
                  </a:lnTo>
                  <a:lnTo>
                    <a:pt x="1947" y="554"/>
                  </a:lnTo>
                  <a:lnTo>
                    <a:pt x="1951" y="553"/>
                  </a:lnTo>
                  <a:lnTo>
                    <a:pt x="1956" y="550"/>
                  </a:lnTo>
                  <a:lnTo>
                    <a:pt x="1960" y="548"/>
                  </a:lnTo>
                  <a:lnTo>
                    <a:pt x="1962" y="544"/>
                  </a:lnTo>
                  <a:lnTo>
                    <a:pt x="1964" y="539"/>
                  </a:lnTo>
                  <a:lnTo>
                    <a:pt x="1964" y="532"/>
                  </a:lnTo>
                  <a:lnTo>
                    <a:pt x="1964" y="5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15" name="Freeform 459"/>
            <p:cNvSpPr/>
            <p:nvPr/>
          </p:nvSpPr>
          <p:spPr bwMode="auto">
            <a:xfrm>
              <a:off x="6334126" y="1387475"/>
              <a:ext cx="682625" cy="200025"/>
            </a:xfrm>
            <a:custGeom>
              <a:avLst/>
              <a:gdLst/>
              <a:ahLst/>
              <a:cxnLst>
                <a:cxn ang="0">
                  <a:pos x="1658" y="17"/>
                </a:cxn>
                <a:cxn ang="0">
                  <a:pos x="1546" y="11"/>
                </a:cxn>
                <a:cxn ang="0">
                  <a:pos x="1249" y="11"/>
                </a:cxn>
                <a:cxn ang="0">
                  <a:pos x="1228" y="25"/>
                </a:cxn>
                <a:cxn ang="0">
                  <a:pos x="1225" y="49"/>
                </a:cxn>
                <a:cxn ang="0">
                  <a:pos x="1215" y="126"/>
                </a:cxn>
                <a:cxn ang="0">
                  <a:pos x="1199" y="265"/>
                </a:cxn>
                <a:cxn ang="0">
                  <a:pos x="1187" y="372"/>
                </a:cxn>
                <a:cxn ang="0">
                  <a:pos x="1185" y="398"/>
                </a:cxn>
                <a:cxn ang="0">
                  <a:pos x="1168" y="246"/>
                </a:cxn>
                <a:cxn ang="0">
                  <a:pos x="1135" y="57"/>
                </a:cxn>
                <a:cxn ang="0">
                  <a:pos x="1123" y="37"/>
                </a:cxn>
                <a:cxn ang="0">
                  <a:pos x="1079" y="32"/>
                </a:cxn>
                <a:cxn ang="0">
                  <a:pos x="822" y="25"/>
                </a:cxn>
                <a:cxn ang="0">
                  <a:pos x="625" y="30"/>
                </a:cxn>
                <a:cxn ang="0">
                  <a:pos x="596" y="49"/>
                </a:cxn>
                <a:cxn ang="0">
                  <a:pos x="594" y="80"/>
                </a:cxn>
                <a:cxn ang="0">
                  <a:pos x="586" y="197"/>
                </a:cxn>
                <a:cxn ang="0">
                  <a:pos x="556" y="334"/>
                </a:cxn>
                <a:cxn ang="0">
                  <a:pos x="527" y="194"/>
                </a:cxn>
                <a:cxn ang="0">
                  <a:pos x="497" y="92"/>
                </a:cxn>
                <a:cxn ang="0">
                  <a:pos x="473" y="24"/>
                </a:cxn>
                <a:cxn ang="0">
                  <a:pos x="443" y="25"/>
                </a:cxn>
                <a:cxn ang="0">
                  <a:pos x="192" y="11"/>
                </a:cxn>
                <a:cxn ang="0">
                  <a:pos x="72" y="0"/>
                </a:cxn>
                <a:cxn ang="0">
                  <a:pos x="10" y="19"/>
                </a:cxn>
                <a:cxn ang="0">
                  <a:pos x="2" y="66"/>
                </a:cxn>
                <a:cxn ang="0">
                  <a:pos x="31" y="78"/>
                </a:cxn>
                <a:cxn ang="0">
                  <a:pos x="45" y="57"/>
                </a:cxn>
                <a:cxn ang="0">
                  <a:pos x="66" y="42"/>
                </a:cxn>
                <a:cxn ang="0">
                  <a:pos x="134" y="55"/>
                </a:cxn>
                <a:cxn ang="0">
                  <a:pos x="232" y="57"/>
                </a:cxn>
                <a:cxn ang="0">
                  <a:pos x="440" y="71"/>
                </a:cxn>
                <a:cxn ang="0">
                  <a:pos x="469" y="142"/>
                </a:cxn>
                <a:cxn ang="0">
                  <a:pos x="489" y="253"/>
                </a:cxn>
                <a:cxn ang="0">
                  <a:pos x="535" y="470"/>
                </a:cxn>
                <a:cxn ang="0">
                  <a:pos x="546" y="491"/>
                </a:cxn>
                <a:cxn ang="0">
                  <a:pos x="583" y="488"/>
                </a:cxn>
                <a:cxn ang="0">
                  <a:pos x="590" y="421"/>
                </a:cxn>
                <a:cxn ang="0">
                  <a:pos x="626" y="229"/>
                </a:cxn>
                <a:cxn ang="0">
                  <a:pos x="635" y="96"/>
                </a:cxn>
                <a:cxn ang="0">
                  <a:pos x="646" y="91"/>
                </a:cxn>
                <a:cxn ang="0">
                  <a:pos x="679" y="68"/>
                </a:cxn>
                <a:cxn ang="0">
                  <a:pos x="990" y="71"/>
                </a:cxn>
                <a:cxn ang="0">
                  <a:pos x="1089" y="79"/>
                </a:cxn>
                <a:cxn ang="0">
                  <a:pos x="1129" y="284"/>
                </a:cxn>
                <a:cxn ang="0">
                  <a:pos x="1136" y="399"/>
                </a:cxn>
                <a:cxn ang="0">
                  <a:pos x="1164" y="475"/>
                </a:cxn>
                <a:cxn ang="0">
                  <a:pos x="1174" y="489"/>
                </a:cxn>
                <a:cxn ang="0">
                  <a:pos x="1206" y="503"/>
                </a:cxn>
                <a:cxn ang="0">
                  <a:pos x="1229" y="466"/>
                </a:cxn>
                <a:cxn ang="0">
                  <a:pos x="1240" y="331"/>
                </a:cxn>
                <a:cxn ang="0">
                  <a:pos x="1255" y="178"/>
                </a:cxn>
                <a:cxn ang="0">
                  <a:pos x="1512" y="57"/>
                </a:cxn>
                <a:cxn ang="0">
                  <a:pos x="1641" y="62"/>
                </a:cxn>
                <a:cxn ang="0">
                  <a:pos x="1681" y="74"/>
                </a:cxn>
                <a:cxn ang="0">
                  <a:pos x="1709" y="76"/>
                </a:cxn>
                <a:cxn ang="0">
                  <a:pos x="1718" y="46"/>
                </a:cxn>
              </a:cxnLst>
              <a:rect l="0" t="0" r="r" b="b"/>
              <a:pathLst>
                <a:path w="1720" h="505">
                  <a:moveTo>
                    <a:pt x="1704" y="34"/>
                  </a:moveTo>
                  <a:lnTo>
                    <a:pt x="1704" y="34"/>
                  </a:lnTo>
                  <a:lnTo>
                    <a:pt x="1687" y="28"/>
                  </a:lnTo>
                  <a:lnTo>
                    <a:pt x="1673" y="21"/>
                  </a:lnTo>
                  <a:lnTo>
                    <a:pt x="1666" y="19"/>
                  </a:lnTo>
                  <a:lnTo>
                    <a:pt x="1658" y="17"/>
                  </a:lnTo>
                  <a:lnTo>
                    <a:pt x="1650" y="16"/>
                  </a:lnTo>
                  <a:lnTo>
                    <a:pt x="1641" y="15"/>
                  </a:lnTo>
                  <a:lnTo>
                    <a:pt x="1641" y="15"/>
                  </a:lnTo>
                  <a:lnTo>
                    <a:pt x="1616" y="15"/>
                  </a:lnTo>
                  <a:lnTo>
                    <a:pt x="1593" y="13"/>
                  </a:lnTo>
                  <a:lnTo>
                    <a:pt x="1546" y="11"/>
                  </a:lnTo>
                  <a:lnTo>
                    <a:pt x="1546" y="11"/>
                  </a:lnTo>
                  <a:lnTo>
                    <a:pt x="1513" y="10"/>
                  </a:lnTo>
                  <a:lnTo>
                    <a:pt x="1476" y="8"/>
                  </a:lnTo>
                  <a:lnTo>
                    <a:pt x="1397" y="8"/>
                  </a:lnTo>
                  <a:lnTo>
                    <a:pt x="1318" y="10"/>
                  </a:lnTo>
                  <a:lnTo>
                    <a:pt x="1249" y="11"/>
                  </a:lnTo>
                  <a:lnTo>
                    <a:pt x="1249" y="11"/>
                  </a:lnTo>
                  <a:lnTo>
                    <a:pt x="1242" y="11"/>
                  </a:lnTo>
                  <a:lnTo>
                    <a:pt x="1237" y="13"/>
                  </a:lnTo>
                  <a:lnTo>
                    <a:pt x="1233" y="16"/>
                  </a:lnTo>
                  <a:lnTo>
                    <a:pt x="1231" y="20"/>
                  </a:lnTo>
                  <a:lnTo>
                    <a:pt x="1228" y="25"/>
                  </a:lnTo>
                  <a:lnTo>
                    <a:pt x="1227" y="30"/>
                  </a:lnTo>
                  <a:lnTo>
                    <a:pt x="1227" y="36"/>
                  </a:lnTo>
                  <a:lnTo>
                    <a:pt x="1228" y="40"/>
                  </a:lnTo>
                  <a:lnTo>
                    <a:pt x="1228" y="40"/>
                  </a:lnTo>
                  <a:lnTo>
                    <a:pt x="1227" y="44"/>
                  </a:lnTo>
                  <a:lnTo>
                    <a:pt x="1225" y="49"/>
                  </a:lnTo>
                  <a:lnTo>
                    <a:pt x="1225" y="49"/>
                  </a:lnTo>
                  <a:lnTo>
                    <a:pt x="1225" y="59"/>
                  </a:lnTo>
                  <a:lnTo>
                    <a:pt x="1224" y="71"/>
                  </a:lnTo>
                  <a:lnTo>
                    <a:pt x="1220" y="93"/>
                  </a:lnTo>
                  <a:lnTo>
                    <a:pt x="1216" y="114"/>
                  </a:lnTo>
                  <a:lnTo>
                    <a:pt x="1215" y="126"/>
                  </a:lnTo>
                  <a:lnTo>
                    <a:pt x="1215" y="138"/>
                  </a:lnTo>
                  <a:lnTo>
                    <a:pt x="1215" y="138"/>
                  </a:lnTo>
                  <a:lnTo>
                    <a:pt x="1214" y="169"/>
                  </a:lnTo>
                  <a:lnTo>
                    <a:pt x="1211" y="200"/>
                  </a:lnTo>
                  <a:lnTo>
                    <a:pt x="1206" y="233"/>
                  </a:lnTo>
                  <a:lnTo>
                    <a:pt x="1199" y="265"/>
                  </a:lnTo>
                  <a:lnTo>
                    <a:pt x="1199" y="265"/>
                  </a:lnTo>
                  <a:lnTo>
                    <a:pt x="1194" y="287"/>
                  </a:lnTo>
                  <a:lnTo>
                    <a:pt x="1191" y="310"/>
                  </a:lnTo>
                  <a:lnTo>
                    <a:pt x="1187" y="356"/>
                  </a:lnTo>
                  <a:lnTo>
                    <a:pt x="1187" y="356"/>
                  </a:lnTo>
                  <a:lnTo>
                    <a:pt x="1187" y="372"/>
                  </a:lnTo>
                  <a:lnTo>
                    <a:pt x="1189" y="390"/>
                  </a:lnTo>
                  <a:lnTo>
                    <a:pt x="1190" y="411"/>
                  </a:lnTo>
                  <a:lnTo>
                    <a:pt x="1190" y="432"/>
                  </a:lnTo>
                  <a:lnTo>
                    <a:pt x="1190" y="432"/>
                  </a:lnTo>
                  <a:lnTo>
                    <a:pt x="1186" y="416"/>
                  </a:lnTo>
                  <a:lnTo>
                    <a:pt x="1185" y="398"/>
                  </a:lnTo>
                  <a:lnTo>
                    <a:pt x="1183" y="370"/>
                  </a:lnTo>
                  <a:lnTo>
                    <a:pt x="1183" y="370"/>
                  </a:lnTo>
                  <a:lnTo>
                    <a:pt x="1178" y="321"/>
                  </a:lnTo>
                  <a:lnTo>
                    <a:pt x="1172" y="272"/>
                  </a:lnTo>
                  <a:lnTo>
                    <a:pt x="1172" y="272"/>
                  </a:lnTo>
                  <a:lnTo>
                    <a:pt x="1168" y="246"/>
                  </a:lnTo>
                  <a:lnTo>
                    <a:pt x="1161" y="219"/>
                  </a:lnTo>
                  <a:lnTo>
                    <a:pt x="1149" y="165"/>
                  </a:lnTo>
                  <a:lnTo>
                    <a:pt x="1143" y="139"/>
                  </a:lnTo>
                  <a:lnTo>
                    <a:pt x="1139" y="112"/>
                  </a:lnTo>
                  <a:lnTo>
                    <a:pt x="1135" y="84"/>
                  </a:lnTo>
                  <a:lnTo>
                    <a:pt x="1135" y="57"/>
                  </a:lnTo>
                  <a:lnTo>
                    <a:pt x="1135" y="57"/>
                  </a:lnTo>
                  <a:lnTo>
                    <a:pt x="1134" y="51"/>
                  </a:lnTo>
                  <a:lnTo>
                    <a:pt x="1132" y="46"/>
                  </a:lnTo>
                  <a:lnTo>
                    <a:pt x="1130" y="42"/>
                  </a:lnTo>
                  <a:lnTo>
                    <a:pt x="1127" y="40"/>
                  </a:lnTo>
                  <a:lnTo>
                    <a:pt x="1123" y="37"/>
                  </a:lnTo>
                  <a:lnTo>
                    <a:pt x="1119" y="36"/>
                  </a:lnTo>
                  <a:lnTo>
                    <a:pt x="1110" y="34"/>
                  </a:lnTo>
                  <a:lnTo>
                    <a:pt x="1110" y="34"/>
                  </a:lnTo>
                  <a:lnTo>
                    <a:pt x="1104" y="33"/>
                  </a:lnTo>
                  <a:lnTo>
                    <a:pt x="1104" y="33"/>
                  </a:lnTo>
                  <a:lnTo>
                    <a:pt x="1079" y="32"/>
                  </a:lnTo>
                  <a:lnTo>
                    <a:pt x="1055" y="29"/>
                  </a:lnTo>
                  <a:lnTo>
                    <a:pt x="1030" y="27"/>
                  </a:lnTo>
                  <a:lnTo>
                    <a:pt x="1006" y="25"/>
                  </a:lnTo>
                  <a:lnTo>
                    <a:pt x="851" y="25"/>
                  </a:lnTo>
                  <a:lnTo>
                    <a:pt x="851" y="25"/>
                  </a:lnTo>
                  <a:lnTo>
                    <a:pt x="822" y="25"/>
                  </a:lnTo>
                  <a:lnTo>
                    <a:pt x="792" y="24"/>
                  </a:lnTo>
                  <a:lnTo>
                    <a:pt x="730" y="21"/>
                  </a:lnTo>
                  <a:lnTo>
                    <a:pt x="698" y="21"/>
                  </a:lnTo>
                  <a:lnTo>
                    <a:pt x="668" y="23"/>
                  </a:lnTo>
                  <a:lnTo>
                    <a:pt x="639" y="27"/>
                  </a:lnTo>
                  <a:lnTo>
                    <a:pt x="625" y="30"/>
                  </a:lnTo>
                  <a:lnTo>
                    <a:pt x="611" y="34"/>
                  </a:lnTo>
                  <a:lnTo>
                    <a:pt x="611" y="34"/>
                  </a:lnTo>
                  <a:lnTo>
                    <a:pt x="605" y="37"/>
                  </a:lnTo>
                  <a:lnTo>
                    <a:pt x="601" y="40"/>
                  </a:lnTo>
                  <a:lnTo>
                    <a:pt x="599" y="45"/>
                  </a:lnTo>
                  <a:lnTo>
                    <a:pt x="596" y="49"/>
                  </a:lnTo>
                  <a:lnTo>
                    <a:pt x="595" y="54"/>
                  </a:lnTo>
                  <a:lnTo>
                    <a:pt x="595" y="59"/>
                  </a:lnTo>
                  <a:lnTo>
                    <a:pt x="596" y="63"/>
                  </a:lnTo>
                  <a:lnTo>
                    <a:pt x="597" y="68"/>
                  </a:lnTo>
                  <a:lnTo>
                    <a:pt x="597" y="68"/>
                  </a:lnTo>
                  <a:lnTo>
                    <a:pt x="594" y="80"/>
                  </a:lnTo>
                  <a:lnTo>
                    <a:pt x="594" y="80"/>
                  </a:lnTo>
                  <a:lnTo>
                    <a:pt x="591" y="93"/>
                  </a:lnTo>
                  <a:lnTo>
                    <a:pt x="590" y="108"/>
                  </a:lnTo>
                  <a:lnTo>
                    <a:pt x="587" y="138"/>
                  </a:lnTo>
                  <a:lnTo>
                    <a:pt x="586" y="197"/>
                  </a:lnTo>
                  <a:lnTo>
                    <a:pt x="586" y="197"/>
                  </a:lnTo>
                  <a:lnTo>
                    <a:pt x="584" y="214"/>
                  </a:lnTo>
                  <a:lnTo>
                    <a:pt x="582" y="231"/>
                  </a:lnTo>
                  <a:lnTo>
                    <a:pt x="579" y="249"/>
                  </a:lnTo>
                  <a:lnTo>
                    <a:pt x="574" y="266"/>
                  </a:lnTo>
                  <a:lnTo>
                    <a:pt x="565" y="300"/>
                  </a:lnTo>
                  <a:lnTo>
                    <a:pt x="556" y="334"/>
                  </a:lnTo>
                  <a:lnTo>
                    <a:pt x="556" y="334"/>
                  </a:lnTo>
                  <a:lnTo>
                    <a:pt x="532" y="241"/>
                  </a:lnTo>
                  <a:lnTo>
                    <a:pt x="532" y="241"/>
                  </a:lnTo>
                  <a:lnTo>
                    <a:pt x="529" y="229"/>
                  </a:lnTo>
                  <a:lnTo>
                    <a:pt x="528" y="217"/>
                  </a:lnTo>
                  <a:lnTo>
                    <a:pt x="527" y="194"/>
                  </a:lnTo>
                  <a:lnTo>
                    <a:pt x="524" y="170"/>
                  </a:lnTo>
                  <a:lnTo>
                    <a:pt x="522" y="159"/>
                  </a:lnTo>
                  <a:lnTo>
                    <a:pt x="519" y="147"/>
                  </a:lnTo>
                  <a:lnTo>
                    <a:pt x="519" y="147"/>
                  </a:lnTo>
                  <a:lnTo>
                    <a:pt x="508" y="119"/>
                  </a:lnTo>
                  <a:lnTo>
                    <a:pt x="497" y="92"/>
                  </a:lnTo>
                  <a:lnTo>
                    <a:pt x="486" y="63"/>
                  </a:lnTo>
                  <a:lnTo>
                    <a:pt x="482" y="49"/>
                  </a:lnTo>
                  <a:lnTo>
                    <a:pt x="478" y="34"/>
                  </a:lnTo>
                  <a:lnTo>
                    <a:pt x="478" y="34"/>
                  </a:lnTo>
                  <a:lnTo>
                    <a:pt x="477" y="28"/>
                  </a:lnTo>
                  <a:lnTo>
                    <a:pt x="473" y="24"/>
                  </a:lnTo>
                  <a:lnTo>
                    <a:pt x="469" y="20"/>
                  </a:lnTo>
                  <a:lnTo>
                    <a:pt x="464" y="19"/>
                  </a:lnTo>
                  <a:lnTo>
                    <a:pt x="459" y="19"/>
                  </a:lnTo>
                  <a:lnTo>
                    <a:pt x="454" y="20"/>
                  </a:lnTo>
                  <a:lnTo>
                    <a:pt x="447" y="23"/>
                  </a:lnTo>
                  <a:lnTo>
                    <a:pt x="443" y="25"/>
                  </a:lnTo>
                  <a:lnTo>
                    <a:pt x="443" y="25"/>
                  </a:lnTo>
                  <a:lnTo>
                    <a:pt x="406" y="24"/>
                  </a:lnTo>
                  <a:lnTo>
                    <a:pt x="371" y="23"/>
                  </a:lnTo>
                  <a:lnTo>
                    <a:pt x="299" y="17"/>
                  </a:lnTo>
                  <a:lnTo>
                    <a:pt x="229" y="12"/>
                  </a:lnTo>
                  <a:lnTo>
                    <a:pt x="192" y="11"/>
                  </a:lnTo>
                  <a:lnTo>
                    <a:pt x="157" y="11"/>
                  </a:lnTo>
                  <a:lnTo>
                    <a:pt x="157" y="11"/>
                  </a:lnTo>
                  <a:lnTo>
                    <a:pt x="136" y="8"/>
                  </a:lnTo>
                  <a:lnTo>
                    <a:pt x="111" y="6"/>
                  </a:lnTo>
                  <a:lnTo>
                    <a:pt x="85" y="2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47" y="0"/>
                  </a:lnTo>
                  <a:lnTo>
                    <a:pt x="36" y="3"/>
                  </a:lnTo>
                  <a:lnTo>
                    <a:pt x="26" y="6"/>
                  </a:lnTo>
                  <a:lnTo>
                    <a:pt x="18" y="12"/>
                  </a:lnTo>
                  <a:lnTo>
                    <a:pt x="10" y="19"/>
                  </a:lnTo>
                  <a:lnTo>
                    <a:pt x="5" y="29"/>
                  </a:lnTo>
                  <a:lnTo>
                    <a:pt x="1" y="4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1" y="62"/>
                  </a:lnTo>
                  <a:lnTo>
                    <a:pt x="2" y="66"/>
                  </a:lnTo>
                  <a:lnTo>
                    <a:pt x="5" y="70"/>
                  </a:lnTo>
                  <a:lnTo>
                    <a:pt x="8" y="72"/>
                  </a:lnTo>
                  <a:lnTo>
                    <a:pt x="11" y="75"/>
                  </a:lnTo>
                  <a:lnTo>
                    <a:pt x="15" y="78"/>
                  </a:lnTo>
                  <a:lnTo>
                    <a:pt x="23" y="79"/>
                  </a:lnTo>
                  <a:lnTo>
                    <a:pt x="31" y="78"/>
                  </a:lnTo>
                  <a:lnTo>
                    <a:pt x="35" y="75"/>
                  </a:lnTo>
                  <a:lnTo>
                    <a:pt x="39" y="72"/>
                  </a:lnTo>
                  <a:lnTo>
                    <a:pt x="42" y="70"/>
                  </a:lnTo>
                  <a:lnTo>
                    <a:pt x="44" y="66"/>
                  </a:lnTo>
                  <a:lnTo>
                    <a:pt x="45" y="62"/>
                  </a:lnTo>
                  <a:lnTo>
                    <a:pt x="45" y="57"/>
                  </a:lnTo>
                  <a:lnTo>
                    <a:pt x="45" y="57"/>
                  </a:lnTo>
                  <a:lnTo>
                    <a:pt x="47" y="51"/>
                  </a:lnTo>
                  <a:lnTo>
                    <a:pt x="48" y="47"/>
                  </a:lnTo>
                  <a:lnTo>
                    <a:pt x="52" y="45"/>
                  </a:lnTo>
                  <a:lnTo>
                    <a:pt x="56" y="44"/>
                  </a:lnTo>
                  <a:lnTo>
                    <a:pt x="66" y="42"/>
                  </a:lnTo>
                  <a:lnTo>
                    <a:pt x="78" y="42"/>
                  </a:lnTo>
                  <a:lnTo>
                    <a:pt x="91" y="45"/>
                  </a:lnTo>
                  <a:lnTo>
                    <a:pt x="103" y="47"/>
                  </a:lnTo>
                  <a:lnTo>
                    <a:pt x="121" y="53"/>
                  </a:lnTo>
                  <a:lnTo>
                    <a:pt x="121" y="53"/>
                  </a:lnTo>
                  <a:lnTo>
                    <a:pt x="134" y="55"/>
                  </a:lnTo>
                  <a:lnTo>
                    <a:pt x="149" y="58"/>
                  </a:lnTo>
                  <a:lnTo>
                    <a:pt x="162" y="58"/>
                  </a:lnTo>
                  <a:lnTo>
                    <a:pt x="176" y="58"/>
                  </a:lnTo>
                  <a:lnTo>
                    <a:pt x="205" y="57"/>
                  </a:lnTo>
                  <a:lnTo>
                    <a:pt x="232" y="57"/>
                  </a:lnTo>
                  <a:lnTo>
                    <a:pt x="232" y="57"/>
                  </a:lnTo>
                  <a:lnTo>
                    <a:pt x="259" y="57"/>
                  </a:lnTo>
                  <a:lnTo>
                    <a:pt x="285" y="58"/>
                  </a:lnTo>
                  <a:lnTo>
                    <a:pt x="337" y="63"/>
                  </a:lnTo>
                  <a:lnTo>
                    <a:pt x="388" y="68"/>
                  </a:lnTo>
                  <a:lnTo>
                    <a:pt x="414" y="70"/>
                  </a:lnTo>
                  <a:lnTo>
                    <a:pt x="440" y="71"/>
                  </a:lnTo>
                  <a:lnTo>
                    <a:pt x="440" y="71"/>
                  </a:lnTo>
                  <a:lnTo>
                    <a:pt x="447" y="89"/>
                  </a:lnTo>
                  <a:lnTo>
                    <a:pt x="455" y="106"/>
                  </a:lnTo>
                  <a:lnTo>
                    <a:pt x="463" y="125"/>
                  </a:lnTo>
                  <a:lnTo>
                    <a:pt x="469" y="142"/>
                  </a:lnTo>
                  <a:lnTo>
                    <a:pt x="469" y="142"/>
                  </a:lnTo>
                  <a:lnTo>
                    <a:pt x="473" y="156"/>
                  </a:lnTo>
                  <a:lnTo>
                    <a:pt x="476" y="169"/>
                  </a:lnTo>
                  <a:lnTo>
                    <a:pt x="480" y="197"/>
                  </a:lnTo>
                  <a:lnTo>
                    <a:pt x="484" y="225"/>
                  </a:lnTo>
                  <a:lnTo>
                    <a:pt x="489" y="253"/>
                  </a:lnTo>
                  <a:lnTo>
                    <a:pt x="489" y="253"/>
                  </a:lnTo>
                  <a:lnTo>
                    <a:pt x="514" y="359"/>
                  </a:lnTo>
                  <a:lnTo>
                    <a:pt x="524" y="412"/>
                  </a:lnTo>
                  <a:lnTo>
                    <a:pt x="529" y="438"/>
                  </a:lnTo>
                  <a:lnTo>
                    <a:pt x="533" y="466"/>
                  </a:lnTo>
                  <a:lnTo>
                    <a:pt x="533" y="466"/>
                  </a:lnTo>
                  <a:lnTo>
                    <a:pt x="535" y="470"/>
                  </a:lnTo>
                  <a:lnTo>
                    <a:pt x="536" y="474"/>
                  </a:lnTo>
                  <a:lnTo>
                    <a:pt x="541" y="479"/>
                  </a:lnTo>
                  <a:lnTo>
                    <a:pt x="541" y="479"/>
                  </a:lnTo>
                  <a:lnTo>
                    <a:pt x="543" y="483"/>
                  </a:lnTo>
                  <a:lnTo>
                    <a:pt x="544" y="487"/>
                  </a:lnTo>
                  <a:lnTo>
                    <a:pt x="546" y="491"/>
                  </a:lnTo>
                  <a:lnTo>
                    <a:pt x="550" y="493"/>
                  </a:lnTo>
                  <a:lnTo>
                    <a:pt x="557" y="496"/>
                  </a:lnTo>
                  <a:lnTo>
                    <a:pt x="565" y="497"/>
                  </a:lnTo>
                  <a:lnTo>
                    <a:pt x="573" y="495"/>
                  </a:lnTo>
                  <a:lnTo>
                    <a:pt x="580" y="491"/>
                  </a:lnTo>
                  <a:lnTo>
                    <a:pt x="583" y="488"/>
                  </a:lnTo>
                  <a:lnTo>
                    <a:pt x="584" y="484"/>
                  </a:lnTo>
                  <a:lnTo>
                    <a:pt x="586" y="480"/>
                  </a:lnTo>
                  <a:lnTo>
                    <a:pt x="587" y="475"/>
                  </a:lnTo>
                  <a:lnTo>
                    <a:pt x="587" y="475"/>
                  </a:lnTo>
                  <a:lnTo>
                    <a:pt x="587" y="448"/>
                  </a:lnTo>
                  <a:lnTo>
                    <a:pt x="590" y="421"/>
                  </a:lnTo>
                  <a:lnTo>
                    <a:pt x="592" y="395"/>
                  </a:lnTo>
                  <a:lnTo>
                    <a:pt x="597" y="369"/>
                  </a:lnTo>
                  <a:lnTo>
                    <a:pt x="608" y="317"/>
                  </a:lnTo>
                  <a:lnTo>
                    <a:pt x="620" y="265"/>
                  </a:lnTo>
                  <a:lnTo>
                    <a:pt x="620" y="265"/>
                  </a:lnTo>
                  <a:lnTo>
                    <a:pt x="626" y="229"/>
                  </a:lnTo>
                  <a:lnTo>
                    <a:pt x="635" y="172"/>
                  </a:lnTo>
                  <a:lnTo>
                    <a:pt x="638" y="143"/>
                  </a:lnTo>
                  <a:lnTo>
                    <a:pt x="638" y="118"/>
                  </a:lnTo>
                  <a:lnTo>
                    <a:pt x="638" y="109"/>
                  </a:lnTo>
                  <a:lnTo>
                    <a:pt x="637" y="101"/>
                  </a:lnTo>
                  <a:lnTo>
                    <a:pt x="635" y="96"/>
                  </a:lnTo>
                  <a:lnTo>
                    <a:pt x="634" y="95"/>
                  </a:lnTo>
                  <a:lnTo>
                    <a:pt x="633" y="95"/>
                  </a:lnTo>
                  <a:lnTo>
                    <a:pt x="633" y="95"/>
                  </a:lnTo>
                  <a:lnTo>
                    <a:pt x="638" y="95"/>
                  </a:lnTo>
                  <a:lnTo>
                    <a:pt x="642" y="92"/>
                  </a:lnTo>
                  <a:lnTo>
                    <a:pt x="646" y="91"/>
                  </a:lnTo>
                  <a:lnTo>
                    <a:pt x="650" y="87"/>
                  </a:lnTo>
                  <a:lnTo>
                    <a:pt x="651" y="84"/>
                  </a:lnTo>
                  <a:lnTo>
                    <a:pt x="654" y="80"/>
                  </a:lnTo>
                  <a:lnTo>
                    <a:pt x="654" y="71"/>
                  </a:lnTo>
                  <a:lnTo>
                    <a:pt x="654" y="71"/>
                  </a:lnTo>
                  <a:lnTo>
                    <a:pt x="679" y="68"/>
                  </a:lnTo>
                  <a:lnTo>
                    <a:pt x="702" y="66"/>
                  </a:lnTo>
                  <a:lnTo>
                    <a:pt x="728" y="66"/>
                  </a:lnTo>
                  <a:lnTo>
                    <a:pt x="753" y="67"/>
                  </a:lnTo>
                  <a:lnTo>
                    <a:pt x="804" y="70"/>
                  </a:lnTo>
                  <a:lnTo>
                    <a:pt x="851" y="71"/>
                  </a:lnTo>
                  <a:lnTo>
                    <a:pt x="990" y="71"/>
                  </a:lnTo>
                  <a:lnTo>
                    <a:pt x="990" y="71"/>
                  </a:lnTo>
                  <a:lnTo>
                    <a:pt x="1015" y="72"/>
                  </a:lnTo>
                  <a:lnTo>
                    <a:pt x="1040" y="75"/>
                  </a:lnTo>
                  <a:lnTo>
                    <a:pt x="1064" y="78"/>
                  </a:lnTo>
                  <a:lnTo>
                    <a:pt x="1089" y="79"/>
                  </a:lnTo>
                  <a:lnTo>
                    <a:pt x="1089" y="79"/>
                  </a:lnTo>
                  <a:lnTo>
                    <a:pt x="1092" y="109"/>
                  </a:lnTo>
                  <a:lnTo>
                    <a:pt x="1097" y="138"/>
                  </a:lnTo>
                  <a:lnTo>
                    <a:pt x="1102" y="168"/>
                  </a:lnTo>
                  <a:lnTo>
                    <a:pt x="1109" y="197"/>
                  </a:lnTo>
                  <a:lnTo>
                    <a:pt x="1122" y="255"/>
                  </a:lnTo>
                  <a:lnTo>
                    <a:pt x="1129" y="284"/>
                  </a:lnTo>
                  <a:lnTo>
                    <a:pt x="1132" y="314"/>
                  </a:lnTo>
                  <a:lnTo>
                    <a:pt x="1132" y="314"/>
                  </a:lnTo>
                  <a:lnTo>
                    <a:pt x="1134" y="333"/>
                  </a:lnTo>
                  <a:lnTo>
                    <a:pt x="1135" y="353"/>
                  </a:lnTo>
                  <a:lnTo>
                    <a:pt x="1135" y="376"/>
                  </a:lnTo>
                  <a:lnTo>
                    <a:pt x="1136" y="399"/>
                  </a:lnTo>
                  <a:lnTo>
                    <a:pt x="1140" y="421"/>
                  </a:lnTo>
                  <a:lnTo>
                    <a:pt x="1144" y="442"/>
                  </a:lnTo>
                  <a:lnTo>
                    <a:pt x="1148" y="452"/>
                  </a:lnTo>
                  <a:lnTo>
                    <a:pt x="1152" y="461"/>
                  </a:lnTo>
                  <a:lnTo>
                    <a:pt x="1157" y="469"/>
                  </a:lnTo>
                  <a:lnTo>
                    <a:pt x="1164" y="475"/>
                  </a:lnTo>
                  <a:lnTo>
                    <a:pt x="1164" y="475"/>
                  </a:lnTo>
                  <a:lnTo>
                    <a:pt x="1168" y="479"/>
                  </a:lnTo>
                  <a:lnTo>
                    <a:pt x="1173" y="482"/>
                  </a:lnTo>
                  <a:lnTo>
                    <a:pt x="1173" y="483"/>
                  </a:lnTo>
                  <a:lnTo>
                    <a:pt x="1173" y="483"/>
                  </a:lnTo>
                  <a:lnTo>
                    <a:pt x="1174" y="489"/>
                  </a:lnTo>
                  <a:lnTo>
                    <a:pt x="1177" y="495"/>
                  </a:lnTo>
                  <a:lnTo>
                    <a:pt x="1181" y="500"/>
                  </a:lnTo>
                  <a:lnTo>
                    <a:pt x="1187" y="504"/>
                  </a:lnTo>
                  <a:lnTo>
                    <a:pt x="1193" y="505"/>
                  </a:lnTo>
                  <a:lnTo>
                    <a:pt x="1199" y="505"/>
                  </a:lnTo>
                  <a:lnTo>
                    <a:pt x="1206" y="503"/>
                  </a:lnTo>
                  <a:lnTo>
                    <a:pt x="1211" y="499"/>
                  </a:lnTo>
                  <a:lnTo>
                    <a:pt x="1211" y="499"/>
                  </a:lnTo>
                  <a:lnTo>
                    <a:pt x="1217" y="492"/>
                  </a:lnTo>
                  <a:lnTo>
                    <a:pt x="1221" y="484"/>
                  </a:lnTo>
                  <a:lnTo>
                    <a:pt x="1225" y="475"/>
                  </a:lnTo>
                  <a:lnTo>
                    <a:pt x="1229" y="466"/>
                  </a:lnTo>
                  <a:lnTo>
                    <a:pt x="1232" y="448"/>
                  </a:lnTo>
                  <a:lnTo>
                    <a:pt x="1233" y="429"/>
                  </a:lnTo>
                  <a:lnTo>
                    <a:pt x="1233" y="429"/>
                  </a:lnTo>
                  <a:lnTo>
                    <a:pt x="1234" y="397"/>
                  </a:lnTo>
                  <a:lnTo>
                    <a:pt x="1237" y="364"/>
                  </a:lnTo>
                  <a:lnTo>
                    <a:pt x="1240" y="331"/>
                  </a:lnTo>
                  <a:lnTo>
                    <a:pt x="1241" y="299"/>
                  </a:lnTo>
                  <a:lnTo>
                    <a:pt x="1241" y="299"/>
                  </a:lnTo>
                  <a:lnTo>
                    <a:pt x="1242" y="268"/>
                  </a:lnTo>
                  <a:lnTo>
                    <a:pt x="1246" y="238"/>
                  </a:lnTo>
                  <a:lnTo>
                    <a:pt x="1250" y="208"/>
                  </a:lnTo>
                  <a:lnTo>
                    <a:pt x="1255" y="178"/>
                  </a:lnTo>
                  <a:lnTo>
                    <a:pt x="1266" y="117"/>
                  </a:lnTo>
                  <a:lnTo>
                    <a:pt x="1268" y="87"/>
                  </a:lnTo>
                  <a:lnTo>
                    <a:pt x="1271" y="57"/>
                  </a:lnTo>
                  <a:lnTo>
                    <a:pt x="1483" y="57"/>
                  </a:lnTo>
                  <a:lnTo>
                    <a:pt x="1483" y="57"/>
                  </a:lnTo>
                  <a:lnTo>
                    <a:pt x="1512" y="57"/>
                  </a:lnTo>
                  <a:lnTo>
                    <a:pt x="1548" y="59"/>
                  </a:lnTo>
                  <a:lnTo>
                    <a:pt x="1614" y="64"/>
                  </a:lnTo>
                  <a:lnTo>
                    <a:pt x="1614" y="64"/>
                  </a:lnTo>
                  <a:lnTo>
                    <a:pt x="1622" y="64"/>
                  </a:lnTo>
                  <a:lnTo>
                    <a:pt x="1628" y="63"/>
                  </a:lnTo>
                  <a:lnTo>
                    <a:pt x="1641" y="62"/>
                  </a:lnTo>
                  <a:lnTo>
                    <a:pt x="1647" y="62"/>
                  </a:lnTo>
                  <a:lnTo>
                    <a:pt x="1653" y="62"/>
                  </a:lnTo>
                  <a:lnTo>
                    <a:pt x="1661" y="64"/>
                  </a:lnTo>
                  <a:lnTo>
                    <a:pt x="1669" y="68"/>
                  </a:lnTo>
                  <a:lnTo>
                    <a:pt x="1669" y="68"/>
                  </a:lnTo>
                  <a:lnTo>
                    <a:pt x="1681" y="74"/>
                  </a:lnTo>
                  <a:lnTo>
                    <a:pt x="1692" y="79"/>
                  </a:lnTo>
                  <a:lnTo>
                    <a:pt x="1692" y="79"/>
                  </a:lnTo>
                  <a:lnTo>
                    <a:pt x="1698" y="79"/>
                  </a:lnTo>
                  <a:lnTo>
                    <a:pt x="1701" y="79"/>
                  </a:lnTo>
                  <a:lnTo>
                    <a:pt x="1705" y="78"/>
                  </a:lnTo>
                  <a:lnTo>
                    <a:pt x="1709" y="76"/>
                  </a:lnTo>
                  <a:lnTo>
                    <a:pt x="1713" y="74"/>
                  </a:lnTo>
                  <a:lnTo>
                    <a:pt x="1716" y="70"/>
                  </a:lnTo>
                  <a:lnTo>
                    <a:pt x="1718" y="62"/>
                  </a:lnTo>
                  <a:lnTo>
                    <a:pt x="1720" y="54"/>
                  </a:lnTo>
                  <a:lnTo>
                    <a:pt x="1720" y="50"/>
                  </a:lnTo>
                  <a:lnTo>
                    <a:pt x="1718" y="46"/>
                  </a:lnTo>
                  <a:lnTo>
                    <a:pt x="1716" y="42"/>
                  </a:lnTo>
                  <a:lnTo>
                    <a:pt x="1713" y="38"/>
                  </a:lnTo>
                  <a:lnTo>
                    <a:pt x="1709" y="36"/>
                  </a:lnTo>
                  <a:lnTo>
                    <a:pt x="1704" y="34"/>
                  </a:lnTo>
                  <a:lnTo>
                    <a:pt x="1704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16" name="Freeform 460"/>
            <p:cNvSpPr>
              <a:spLocks noEditPoints="1"/>
            </p:cNvSpPr>
            <p:nvPr/>
          </p:nvSpPr>
          <p:spPr bwMode="auto">
            <a:xfrm>
              <a:off x="6437313" y="1179513"/>
              <a:ext cx="485775" cy="236538"/>
            </a:xfrm>
            <a:custGeom>
              <a:avLst/>
              <a:gdLst/>
              <a:ahLst/>
              <a:cxnLst>
                <a:cxn ang="0">
                  <a:pos x="1214" y="459"/>
                </a:cxn>
                <a:cxn ang="0">
                  <a:pos x="1203" y="339"/>
                </a:cxn>
                <a:cxn ang="0">
                  <a:pos x="1177" y="245"/>
                </a:cxn>
                <a:cxn ang="0">
                  <a:pos x="1134" y="94"/>
                </a:cxn>
                <a:cxn ang="0">
                  <a:pos x="1100" y="42"/>
                </a:cxn>
                <a:cxn ang="0">
                  <a:pos x="1093" y="34"/>
                </a:cxn>
                <a:cxn ang="0">
                  <a:pos x="703" y="32"/>
                </a:cxn>
                <a:cxn ang="0">
                  <a:pos x="686" y="50"/>
                </a:cxn>
                <a:cxn ang="0">
                  <a:pos x="679" y="63"/>
                </a:cxn>
                <a:cxn ang="0">
                  <a:pos x="634" y="240"/>
                </a:cxn>
                <a:cxn ang="0">
                  <a:pos x="574" y="211"/>
                </a:cxn>
                <a:cxn ang="0">
                  <a:pos x="544" y="38"/>
                </a:cxn>
                <a:cxn ang="0">
                  <a:pos x="524" y="32"/>
                </a:cxn>
                <a:cxn ang="0">
                  <a:pos x="510" y="32"/>
                </a:cxn>
                <a:cxn ang="0">
                  <a:pos x="121" y="0"/>
                </a:cxn>
                <a:cxn ang="0">
                  <a:pos x="103" y="11"/>
                </a:cxn>
                <a:cxn ang="0">
                  <a:pos x="90" y="42"/>
                </a:cxn>
                <a:cxn ang="0">
                  <a:pos x="77" y="104"/>
                </a:cxn>
                <a:cxn ang="0">
                  <a:pos x="38" y="241"/>
                </a:cxn>
                <a:cxn ang="0">
                  <a:pos x="23" y="369"/>
                </a:cxn>
                <a:cxn ang="0">
                  <a:pos x="13" y="437"/>
                </a:cxn>
                <a:cxn ang="0">
                  <a:pos x="6" y="531"/>
                </a:cxn>
                <a:cxn ang="0">
                  <a:pos x="1" y="555"/>
                </a:cxn>
                <a:cxn ang="0">
                  <a:pos x="21" y="570"/>
                </a:cxn>
                <a:cxn ang="0">
                  <a:pos x="38" y="580"/>
                </a:cxn>
                <a:cxn ang="0">
                  <a:pos x="232" y="591"/>
                </a:cxn>
                <a:cxn ang="0">
                  <a:pos x="497" y="595"/>
                </a:cxn>
                <a:cxn ang="0">
                  <a:pos x="1044" y="587"/>
                </a:cxn>
                <a:cxn ang="0">
                  <a:pos x="1216" y="582"/>
                </a:cxn>
                <a:cxn ang="0">
                  <a:pos x="1225" y="561"/>
                </a:cxn>
                <a:cxn ang="0">
                  <a:pos x="184" y="540"/>
                </a:cxn>
                <a:cxn ang="0">
                  <a:pos x="55" y="513"/>
                </a:cxn>
                <a:cxn ang="0">
                  <a:pos x="68" y="390"/>
                </a:cxn>
                <a:cxn ang="0">
                  <a:pos x="85" y="254"/>
                </a:cxn>
                <a:cxn ang="0">
                  <a:pos x="108" y="162"/>
                </a:cxn>
                <a:cxn ang="0">
                  <a:pos x="121" y="115"/>
                </a:cxn>
                <a:cxn ang="0">
                  <a:pos x="138" y="47"/>
                </a:cxn>
                <a:cxn ang="0">
                  <a:pos x="506" y="76"/>
                </a:cxn>
                <a:cxn ang="0">
                  <a:pos x="558" y="410"/>
                </a:cxn>
                <a:cxn ang="0">
                  <a:pos x="574" y="476"/>
                </a:cxn>
                <a:cxn ang="0">
                  <a:pos x="594" y="480"/>
                </a:cxn>
                <a:cxn ang="0">
                  <a:pos x="617" y="475"/>
                </a:cxn>
                <a:cxn ang="0">
                  <a:pos x="648" y="366"/>
                </a:cxn>
                <a:cxn ang="0">
                  <a:pos x="713" y="126"/>
                </a:cxn>
                <a:cxn ang="0">
                  <a:pos x="1074" y="79"/>
                </a:cxn>
                <a:cxn ang="0">
                  <a:pos x="1091" y="98"/>
                </a:cxn>
                <a:cxn ang="0">
                  <a:pos x="1115" y="186"/>
                </a:cxn>
                <a:cxn ang="0">
                  <a:pos x="1152" y="315"/>
                </a:cxn>
                <a:cxn ang="0">
                  <a:pos x="1165" y="441"/>
                </a:cxn>
                <a:cxn ang="0">
                  <a:pos x="1178" y="542"/>
                </a:cxn>
                <a:cxn ang="0">
                  <a:pos x="584" y="548"/>
                </a:cxn>
                <a:cxn ang="0">
                  <a:pos x="316" y="551"/>
                </a:cxn>
              </a:cxnLst>
              <a:rect l="0" t="0" r="r" b="b"/>
              <a:pathLst>
                <a:path w="1225" h="597">
                  <a:moveTo>
                    <a:pt x="1225" y="556"/>
                  </a:moveTo>
                  <a:lnTo>
                    <a:pt x="1225" y="556"/>
                  </a:lnTo>
                  <a:lnTo>
                    <a:pt x="1221" y="525"/>
                  </a:lnTo>
                  <a:lnTo>
                    <a:pt x="1217" y="492"/>
                  </a:lnTo>
                  <a:lnTo>
                    <a:pt x="1214" y="459"/>
                  </a:lnTo>
                  <a:lnTo>
                    <a:pt x="1211" y="427"/>
                  </a:lnTo>
                  <a:lnTo>
                    <a:pt x="1211" y="427"/>
                  </a:lnTo>
                  <a:lnTo>
                    <a:pt x="1208" y="391"/>
                  </a:lnTo>
                  <a:lnTo>
                    <a:pt x="1206" y="356"/>
                  </a:lnTo>
                  <a:lnTo>
                    <a:pt x="1203" y="339"/>
                  </a:lnTo>
                  <a:lnTo>
                    <a:pt x="1200" y="322"/>
                  </a:lnTo>
                  <a:lnTo>
                    <a:pt x="1197" y="305"/>
                  </a:lnTo>
                  <a:lnTo>
                    <a:pt x="1190" y="288"/>
                  </a:lnTo>
                  <a:lnTo>
                    <a:pt x="1190" y="288"/>
                  </a:lnTo>
                  <a:lnTo>
                    <a:pt x="1177" y="245"/>
                  </a:lnTo>
                  <a:lnTo>
                    <a:pt x="1165" y="200"/>
                  </a:lnTo>
                  <a:lnTo>
                    <a:pt x="1152" y="157"/>
                  </a:lnTo>
                  <a:lnTo>
                    <a:pt x="1139" y="114"/>
                  </a:lnTo>
                  <a:lnTo>
                    <a:pt x="1139" y="114"/>
                  </a:lnTo>
                  <a:lnTo>
                    <a:pt x="1134" y="94"/>
                  </a:lnTo>
                  <a:lnTo>
                    <a:pt x="1127" y="73"/>
                  </a:lnTo>
                  <a:lnTo>
                    <a:pt x="1122" y="63"/>
                  </a:lnTo>
                  <a:lnTo>
                    <a:pt x="1117" y="54"/>
                  </a:lnTo>
                  <a:lnTo>
                    <a:pt x="1109" y="47"/>
                  </a:lnTo>
                  <a:lnTo>
                    <a:pt x="1100" y="42"/>
                  </a:lnTo>
                  <a:lnTo>
                    <a:pt x="1100" y="42"/>
                  </a:lnTo>
                  <a:lnTo>
                    <a:pt x="1100" y="42"/>
                  </a:lnTo>
                  <a:lnTo>
                    <a:pt x="1100" y="42"/>
                  </a:lnTo>
                  <a:lnTo>
                    <a:pt x="1097" y="38"/>
                  </a:lnTo>
                  <a:lnTo>
                    <a:pt x="1093" y="34"/>
                  </a:lnTo>
                  <a:lnTo>
                    <a:pt x="1088" y="32"/>
                  </a:lnTo>
                  <a:lnTo>
                    <a:pt x="1081" y="32"/>
                  </a:lnTo>
                  <a:lnTo>
                    <a:pt x="709" y="32"/>
                  </a:lnTo>
                  <a:lnTo>
                    <a:pt x="709" y="32"/>
                  </a:lnTo>
                  <a:lnTo>
                    <a:pt x="703" y="32"/>
                  </a:lnTo>
                  <a:lnTo>
                    <a:pt x="699" y="33"/>
                  </a:lnTo>
                  <a:lnTo>
                    <a:pt x="693" y="37"/>
                  </a:lnTo>
                  <a:lnTo>
                    <a:pt x="689" y="42"/>
                  </a:lnTo>
                  <a:lnTo>
                    <a:pt x="686" y="50"/>
                  </a:lnTo>
                  <a:lnTo>
                    <a:pt x="686" y="50"/>
                  </a:lnTo>
                  <a:lnTo>
                    <a:pt x="684" y="53"/>
                  </a:lnTo>
                  <a:lnTo>
                    <a:pt x="681" y="55"/>
                  </a:lnTo>
                  <a:lnTo>
                    <a:pt x="680" y="59"/>
                  </a:lnTo>
                  <a:lnTo>
                    <a:pt x="679" y="63"/>
                  </a:lnTo>
                  <a:lnTo>
                    <a:pt x="679" y="63"/>
                  </a:lnTo>
                  <a:lnTo>
                    <a:pt x="675" y="85"/>
                  </a:lnTo>
                  <a:lnTo>
                    <a:pt x="671" y="107"/>
                  </a:lnTo>
                  <a:lnTo>
                    <a:pt x="659" y="152"/>
                  </a:lnTo>
                  <a:lnTo>
                    <a:pt x="646" y="196"/>
                  </a:lnTo>
                  <a:lnTo>
                    <a:pt x="634" y="240"/>
                  </a:lnTo>
                  <a:lnTo>
                    <a:pt x="634" y="240"/>
                  </a:lnTo>
                  <a:lnTo>
                    <a:pt x="600" y="376"/>
                  </a:lnTo>
                  <a:lnTo>
                    <a:pt x="600" y="376"/>
                  </a:lnTo>
                  <a:lnTo>
                    <a:pt x="587" y="293"/>
                  </a:lnTo>
                  <a:lnTo>
                    <a:pt x="574" y="211"/>
                  </a:lnTo>
                  <a:lnTo>
                    <a:pt x="561" y="130"/>
                  </a:lnTo>
                  <a:lnTo>
                    <a:pt x="548" y="49"/>
                  </a:lnTo>
                  <a:lnTo>
                    <a:pt x="548" y="49"/>
                  </a:lnTo>
                  <a:lnTo>
                    <a:pt x="546" y="42"/>
                  </a:lnTo>
                  <a:lnTo>
                    <a:pt x="544" y="38"/>
                  </a:lnTo>
                  <a:lnTo>
                    <a:pt x="540" y="36"/>
                  </a:lnTo>
                  <a:lnTo>
                    <a:pt x="537" y="33"/>
                  </a:lnTo>
                  <a:lnTo>
                    <a:pt x="532" y="32"/>
                  </a:lnTo>
                  <a:lnTo>
                    <a:pt x="528" y="32"/>
                  </a:lnTo>
                  <a:lnTo>
                    <a:pt x="524" y="32"/>
                  </a:lnTo>
                  <a:lnTo>
                    <a:pt x="519" y="33"/>
                  </a:lnTo>
                  <a:lnTo>
                    <a:pt x="519" y="33"/>
                  </a:lnTo>
                  <a:lnTo>
                    <a:pt x="515" y="32"/>
                  </a:lnTo>
                  <a:lnTo>
                    <a:pt x="510" y="32"/>
                  </a:lnTo>
                  <a:lnTo>
                    <a:pt x="510" y="32"/>
                  </a:lnTo>
                  <a:lnTo>
                    <a:pt x="413" y="25"/>
                  </a:lnTo>
                  <a:lnTo>
                    <a:pt x="316" y="17"/>
                  </a:lnTo>
                  <a:lnTo>
                    <a:pt x="219" y="9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16" y="2"/>
                  </a:lnTo>
                  <a:lnTo>
                    <a:pt x="112" y="2"/>
                  </a:lnTo>
                  <a:lnTo>
                    <a:pt x="108" y="4"/>
                  </a:lnTo>
                  <a:lnTo>
                    <a:pt x="106" y="7"/>
                  </a:lnTo>
                  <a:lnTo>
                    <a:pt x="103" y="11"/>
                  </a:lnTo>
                  <a:lnTo>
                    <a:pt x="102" y="15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95" y="32"/>
                  </a:lnTo>
                  <a:lnTo>
                    <a:pt x="90" y="42"/>
                  </a:lnTo>
                  <a:lnTo>
                    <a:pt x="86" y="51"/>
                  </a:lnTo>
                  <a:lnTo>
                    <a:pt x="83" y="62"/>
                  </a:lnTo>
                  <a:lnTo>
                    <a:pt x="79" y="83"/>
                  </a:lnTo>
                  <a:lnTo>
                    <a:pt x="77" y="104"/>
                  </a:lnTo>
                  <a:lnTo>
                    <a:pt x="77" y="104"/>
                  </a:lnTo>
                  <a:lnTo>
                    <a:pt x="73" y="123"/>
                  </a:lnTo>
                  <a:lnTo>
                    <a:pt x="69" y="143"/>
                  </a:lnTo>
                  <a:lnTo>
                    <a:pt x="56" y="182"/>
                  </a:lnTo>
                  <a:lnTo>
                    <a:pt x="43" y="221"/>
                  </a:lnTo>
                  <a:lnTo>
                    <a:pt x="38" y="241"/>
                  </a:lnTo>
                  <a:lnTo>
                    <a:pt x="34" y="262"/>
                  </a:lnTo>
                  <a:lnTo>
                    <a:pt x="34" y="262"/>
                  </a:lnTo>
                  <a:lnTo>
                    <a:pt x="30" y="298"/>
                  </a:lnTo>
                  <a:lnTo>
                    <a:pt x="27" y="334"/>
                  </a:lnTo>
                  <a:lnTo>
                    <a:pt x="23" y="369"/>
                  </a:lnTo>
                  <a:lnTo>
                    <a:pt x="21" y="387"/>
                  </a:lnTo>
                  <a:lnTo>
                    <a:pt x="17" y="406"/>
                  </a:lnTo>
                  <a:lnTo>
                    <a:pt x="17" y="406"/>
                  </a:lnTo>
                  <a:lnTo>
                    <a:pt x="14" y="421"/>
                  </a:lnTo>
                  <a:lnTo>
                    <a:pt x="13" y="437"/>
                  </a:lnTo>
                  <a:lnTo>
                    <a:pt x="13" y="474"/>
                  </a:lnTo>
                  <a:lnTo>
                    <a:pt x="13" y="492"/>
                  </a:lnTo>
                  <a:lnTo>
                    <a:pt x="11" y="509"/>
                  </a:lnTo>
                  <a:lnTo>
                    <a:pt x="9" y="523"/>
                  </a:lnTo>
                  <a:lnTo>
                    <a:pt x="6" y="531"/>
                  </a:lnTo>
                  <a:lnTo>
                    <a:pt x="4" y="538"/>
                  </a:lnTo>
                  <a:lnTo>
                    <a:pt x="4" y="538"/>
                  </a:lnTo>
                  <a:lnTo>
                    <a:pt x="1" y="543"/>
                  </a:lnTo>
                  <a:lnTo>
                    <a:pt x="0" y="550"/>
                  </a:lnTo>
                  <a:lnTo>
                    <a:pt x="1" y="555"/>
                  </a:lnTo>
                  <a:lnTo>
                    <a:pt x="4" y="560"/>
                  </a:lnTo>
                  <a:lnTo>
                    <a:pt x="6" y="564"/>
                  </a:lnTo>
                  <a:lnTo>
                    <a:pt x="10" y="567"/>
                  </a:lnTo>
                  <a:lnTo>
                    <a:pt x="15" y="569"/>
                  </a:lnTo>
                  <a:lnTo>
                    <a:pt x="21" y="570"/>
                  </a:lnTo>
                  <a:lnTo>
                    <a:pt x="21" y="570"/>
                  </a:lnTo>
                  <a:lnTo>
                    <a:pt x="25" y="574"/>
                  </a:lnTo>
                  <a:lnTo>
                    <a:pt x="28" y="577"/>
                  </a:lnTo>
                  <a:lnTo>
                    <a:pt x="32" y="578"/>
                  </a:lnTo>
                  <a:lnTo>
                    <a:pt x="38" y="580"/>
                  </a:lnTo>
                  <a:lnTo>
                    <a:pt x="38" y="580"/>
                  </a:lnTo>
                  <a:lnTo>
                    <a:pt x="70" y="580"/>
                  </a:lnTo>
                  <a:lnTo>
                    <a:pt x="103" y="581"/>
                  </a:lnTo>
                  <a:lnTo>
                    <a:pt x="168" y="586"/>
                  </a:lnTo>
                  <a:lnTo>
                    <a:pt x="232" y="591"/>
                  </a:lnTo>
                  <a:lnTo>
                    <a:pt x="298" y="595"/>
                  </a:lnTo>
                  <a:lnTo>
                    <a:pt x="298" y="595"/>
                  </a:lnTo>
                  <a:lnTo>
                    <a:pt x="365" y="597"/>
                  </a:lnTo>
                  <a:lnTo>
                    <a:pt x="430" y="597"/>
                  </a:lnTo>
                  <a:lnTo>
                    <a:pt x="497" y="595"/>
                  </a:lnTo>
                  <a:lnTo>
                    <a:pt x="563" y="594"/>
                  </a:lnTo>
                  <a:lnTo>
                    <a:pt x="563" y="594"/>
                  </a:lnTo>
                  <a:lnTo>
                    <a:pt x="723" y="593"/>
                  </a:lnTo>
                  <a:lnTo>
                    <a:pt x="883" y="590"/>
                  </a:lnTo>
                  <a:lnTo>
                    <a:pt x="1044" y="587"/>
                  </a:lnTo>
                  <a:lnTo>
                    <a:pt x="1203" y="587"/>
                  </a:lnTo>
                  <a:lnTo>
                    <a:pt x="1203" y="587"/>
                  </a:lnTo>
                  <a:lnTo>
                    <a:pt x="1208" y="586"/>
                  </a:lnTo>
                  <a:lnTo>
                    <a:pt x="1212" y="585"/>
                  </a:lnTo>
                  <a:lnTo>
                    <a:pt x="1216" y="582"/>
                  </a:lnTo>
                  <a:lnTo>
                    <a:pt x="1219" y="580"/>
                  </a:lnTo>
                  <a:lnTo>
                    <a:pt x="1223" y="573"/>
                  </a:lnTo>
                  <a:lnTo>
                    <a:pt x="1225" y="565"/>
                  </a:lnTo>
                  <a:lnTo>
                    <a:pt x="1225" y="565"/>
                  </a:lnTo>
                  <a:lnTo>
                    <a:pt x="1225" y="561"/>
                  </a:lnTo>
                  <a:lnTo>
                    <a:pt x="1225" y="556"/>
                  </a:lnTo>
                  <a:lnTo>
                    <a:pt x="1225" y="556"/>
                  </a:lnTo>
                  <a:close/>
                  <a:moveTo>
                    <a:pt x="316" y="551"/>
                  </a:moveTo>
                  <a:lnTo>
                    <a:pt x="316" y="551"/>
                  </a:lnTo>
                  <a:lnTo>
                    <a:pt x="184" y="540"/>
                  </a:lnTo>
                  <a:lnTo>
                    <a:pt x="119" y="536"/>
                  </a:lnTo>
                  <a:lnTo>
                    <a:pt x="53" y="534"/>
                  </a:lnTo>
                  <a:lnTo>
                    <a:pt x="53" y="534"/>
                  </a:lnTo>
                  <a:lnTo>
                    <a:pt x="55" y="523"/>
                  </a:lnTo>
                  <a:lnTo>
                    <a:pt x="55" y="513"/>
                  </a:lnTo>
                  <a:lnTo>
                    <a:pt x="56" y="492"/>
                  </a:lnTo>
                  <a:lnTo>
                    <a:pt x="56" y="471"/>
                  </a:lnTo>
                  <a:lnTo>
                    <a:pt x="57" y="449"/>
                  </a:lnTo>
                  <a:lnTo>
                    <a:pt x="57" y="449"/>
                  </a:lnTo>
                  <a:lnTo>
                    <a:pt x="68" y="390"/>
                  </a:lnTo>
                  <a:lnTo>
                    <a:pt x="72" y="361"/>
                  </a:lnTo>
                  <a:lnTo>
                    <a:pt x="76" y="331"/>
                  </a:lnTo>
                  <a:lnTo>
                    <a:pt x="76" y="331"/>
                  </a:lnTo>
                  <a:lnTo>
                    <a:pt x="79" y="292"/>
                  </a:lnTo>
                  <a:lnTo>
                    <a:pt x="85" y="254"/>
                  </a:lnTo>
                  <a:lnTo>
                    <a:pt x="91" y="215"/>
                  </a:lnTo>
                  <a:lnTo>
                    <a:pt x="96" y="196"/>
                  </a:lnTo>
                  <a:lnTo>
                    <a:pt x="102" y="177"/>
                  </a:lnTo>
                  <a:lnTo>
                    <a:pt x="102" y="177"/>
                  </a:lnTo>
                  <a:lnTo>
                    <a:pt x="108" y="162"/>
                  </a:lnTo>
                  <a:lnTo>
                    <a:pt x="113" y="147"/>
                  </a:lnTo>
                  <a:lnTo>
                    <a:pt x="119" y="131"/>
                  </a:lnTo>
                  <a:lnTo>
                    <a:pt x="121" y="123"/>
                  </a:lnTo>
                  <a:lnTo>
                    <a:pt x="121" y="115"/>
                  </a:lnTo>
                  <a:lnTo>
                    <a:pt x="121" y="115"/>
                  </a:lnTo>
                  <a:lnTo>
                    <a:pt x="123" y="97"/>
                  </a:lnTo>
                  <a:lnTo>
                    <a:pt x="125" y="80"/>
                  </a:lnTo>
                  <a:lnTo>
                    <a:pt x="130" y="63"/>
                  </a:lnTo>
                  <a:lnTo>
                    <a:pt x="134" y="55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230" y="55"/>
                  </a:lnTo>
                  <a:lnTo>
                    <a:pt x="321" y="63"/>
                  </a:lnTo>
                  <a:lnTo>
                    <a:pt x="414" y="71"/>
                  </a:lnTo>
                  <a:lnTo>
                    <a:pt x="506" y="76"/>
                  </a:lnTo>
                  <a:lnTo>
                    <a:pt x="506" y="76"/>
                  </a:lnTo>
                  <a:lnTo>
                    <a:pt x="522" y="172"/>
                  </a:lnTo>
                  <a:lnTo>
                    <a:pt x="537" y="267"/>
                  </a:lnTo>
                  <a:lnTo>
                    <a:pt x="552" y="363"/>
                  </a:lnTo>
                  <a:lnTo>
                    <a:pt x="558" y="410"/>
                  </a:lnTo>
                  <a:lnTo>
                    <a:pt x="563" y="458"/>
                  </a:lnTo>
                  <a:lnTo>
                    <a:pt x="563" y="458"/>
                  </a:lnTo>
                  <a:lnTo>
                    <a:pt x="566" y="466"/>
                  </a:lnTo>
                  <a:lnTo>
                    <a:pt x="570" y="474"/>
                  </a:lnTo>
                  <a:lnTo>
                    <a:pt x="574" y="476"/>
                  </a:lnTo>
                  <a:lnTo>
                    <a:pt x="578" y="479"/>
                  </a:lnTo>
                  <a:lnTo>
                    <a:pt x="582" y="480"/>
                  </a:lnTo>
                  <a:lnTo>
                    <a:pt x="586" y="480"/>
                  </a:lnTo>
                  <a:lnTo>
                    <a:pt x="594" y="480"/>
                  </a:lnTo>
                  <a:lnTo>
                    <a:pt x="594" y="480"/>
                  </a:lnTo>
                  <a:lnTo>
                    <a:pt x="600" y="479"/>
                  </a:lnTo>
                  <a:lnTo>
                    <a:pt x="600" y="479"/>
                  </a:lnTo>
                  <a:lnTo>
                    <a:pt x="607" y="479"/>
                  </a:lnTo>
                  <a:lnTo>
                    <a:pt x="614" y="476"/>
                  </a:lnTo>
                  <a:lnTo>
                    <a:pt x="617" y="475"/>
                  </a:lnTo>
                  <a:lnTo>
                    <a:pt x="620" y="471"/>
                  </a:lnTo>
                  <a:lnTo>
                    <a:pt x="622" y="468"/>
                  </a:lnTo>
                  <a:lnTo>
                    <a:pt x="624" y="463"/>
                  </a:lnTo>
                  <a:lnTo>
                    <a:pt x="624" y="463"/>
                  </a:lnTo>
                  <a:lnTo>
                    <a:pt x="648" y="366"/>
                  </a:lnTo>
                  <a:lnTo>
                    <a:pt x="673" y="270"/>
                  </a:lnTo>
                  <a:lnTo>
                    <a:pt x="673" y="270"/>
                  </a:lnTo>
                  <a:lnTo>
                    <a:pt x="686" y="223"/>
                  </a:lnTo>
                  <a:lnTo>
                    <a:pt x="701" y="174"/>
                  </a:lnTo>
                  <a:lnTo>
                    <a:pt x="713" y="126"/>
                  </a:lnTo>
                  <a:lnTo>
                    <a:pt x="718" y="101"/>
                  </a:lnTo>
                  <a:lnTo>
                    <a:pt x="722" y="77"/>
                  </a:lnTo>
                  <a:lnTo>
                    <a:pt x="1071" y="77"/>
                  </a:lnTo>
                  <a:lnTo>
                    <a:pt x="1071" y="77"/>
                  </a:lnTo>
                  <a:lnTo>
                    <a:pt x="1074" y="79"/>
                  </a:lnTo>
                  <a:lnTo>
                    <a:pt x="1078" y="81"/>
                  </a:lnTo>
                  <a:lnTo>
                    <a:pt x="1078" y="81"/>
                  </a:lnTo>
                  <a:lnTo>
                    <a:pt x="1080" y="84"/>
                  </a:lnTo>
                  <a:lnTo>
                    <a:pt x="1084" y="88"/>
                  </a:lnTo>
                  <a:lnTo>
                    <a:pt x="1091" y="98"/>
                  </a:lnTo>
                  <a:lnTo>
                    <a:pt x="1096" y="113"/>
                  </a:lnTo>
                  <a:lnTo>
                    <a:pt x="1101" y="130"/>
                  </a:lnTo>
                  <a:lnTo>
                    <a:pt x="1109" y="162"/>
                  </a:lnTo>
                  <a:lnTo>
                    <a:pt x="1115" y="186"/>
                  </a:lnTo>
                  <a:lnTo>
                    <a:pt x="1115" y="186"/>
                  </a:lnTo>
                  <a:lnTo>
                    <a:pt x="1125" y="219"/>
                  </a:lnTo>
                  <a:lnTo>
                    <a:pt x="1134" y="251"/>
                  </a:lnTo>
                  <a:lnTo>
                    <a:pt x="1142" y="283"/>
                  </a:lnTo>
                  <a:lnTo>
                    <a:pt x="1152" y="315"/>
                  </a:lnTo>
                  <a:lnTo>
                    <a:pt x="1152" y="315"/>
                  </a:lnTo>
                  <a:lnTo>
                    <a:pt x="1156" y="330"/>
                  </a:lnTo>
                  <a:lnTo>
                    <a:pt x="1160" y="346"/>
                  </a:lnTo>
                  <a:lnTo>
                    <a:pt x="1161" y="361"/>
                  </a:lnTo>
                  <a:lnTo>
                    <a:pt x="1163" y="378"/>
                  </a:lnTo>
                  <a:lnTo>
                    <a:pt x="1165" y="441"/>
                  </a:lnTo>
                  <a:lnTo>
                    <a:pt x="1165" y="441"/>
                  </a:lnTo>
                  <a:lnTo>
                    <a:pt x="1168" y="466"/>
                  </a:lnTo>
                  <a:lnTo>
                    <a:pt x="1172" y="491"/>
                  </a:lnTo>
                  <a:lnTo>
                    <a:pt x="1178" y="542"/>
                  </a:lnTo>
                  <a:lnTo>
                    <a:pt x="1178" y="542"/>
                  </a:lnTo>
                  <a:lnTo>
                    <a:pt x="1029" y="543"/>
                  </a:lnTo>
                  <a:lnTo>
                    <a:pt x="881" y="546"/>
                  </a:lnTo>
                  <a:lnTo>
                    <a:pt x="732" y="548"/>
                  </a:lnTo>
                  <a:lnTo>
                    <a:pt x="584" y="548"/>
                  </a:lnTo>
                  <a:lnTo>
                    <a:pt x="584" y="548"/>
                  </a:lnTo>
                  <a:lnTo>
                    <a:pt x="516" y="550"/>
                  </a:lnTo>
                  <a:lnTo>
                    <a:pt x="450" y="552"/>
                  </a:lnTo>
                  <a:lnTo>
                    <a:pt x="383" y="553"/>
                  </a:lnTo>
                  <a:lnTo>
                    <a:pt x="350" y="553"/>
                  </a:lnTo>
                  <a:lnTo>
                    <a:pt x="316" y="551"/>
                  </a:lnTo>
                  <a:lnTo>
                    <a:pt x="316" y="55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17" name="Freeform 461"/>
            <p:cNvSpPr/>
            <p:nvPr/>
          </p:nvSpPr>
          <p:spPr bwMode="auto">
            <a:xfrm>
              <a:off x="6624638" y="1189038"/>
              <a:ext cx="127000" cy="23813"/>
            </a:xfrm>
            <a:custGeom>
              <a:avLst/>
              <a:gdLst/>
              <a:ahLst/>
              <a:cxnLst>
                <a:cxn ang="0">
                  <a:pos x="296" y="15"/>
                </a:cxn>
                <a:cxn ang="0">
                  <a:pos x="296" y="15"/>
                </a:cxn>
                <a:cxn ang="0">
                  <a:pos x="216" y="18"/>
                </a:cxn>
                <a:cxn ang="0">
                  <a:pos x="195" y="18"/>
                </a:cxn>
                <a:cxn ang="0">
                  <a:pos x="175" y="17"/>
                </a:cxn>
                <a:cxn ang="0">
                  <a:pos x="156" y="15"/>
                </a:cxn>
                <a:cxn ang="0">
                  <a:pos x="135" y="12"/>
                </a:cxn>
                <a:cxn ang="0">
                  <a:pos x="135" y="12"/>
                </a:cxn>
                <a:cxn ang="0">
                  <a:pos x="107" y="8"/>
                </a:cxn>
                <a:cxn ang="0">
                  <a:pos x="79" y="4"/>
                </a:cxn>
                <a:cxn ang="0">
                  <a:pos x="50" y="1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7" y="0"/>
                </a:cxn>
                <a:cxn ang="0">
                  <a:pos x="12" y="1"/>
                </a:cxn>
                <a:cxn ang="0">
                  <a:pos x="8" y="4"/>
                </a:cxn>
                <a:cxn ang="0">
                  <a:pos x="5" y="6"/>
                </a:cxn>
                <a:cxn ang="0">
                  <a:pos x="3" y="10"/>
                </a:cxn>
                <a:cxn ang="0">
                  <a:pos x="1" y="13"/>
                </a:cxn>
                <a:cxn ang="0">
                  <a:pos x="0" y="22"/>
                </a:cxn>
                <a:cxn ang="0">
                  <a:pos x="1" y="30"/>
                </a:cxn>
                <a:cxn ang="0">
                  <a:pos x="3" y="34"/>
                </a:cxn>
                <a:cxn ang="0">
                  <a:pos x="5" y="38"/>
                </a:cxn>
                <a:cxn ang="0">
                  <a:pos x="8" y="40"/>
                </a:cxn>
                <a:cxn ang="0">
                  <a:pos x="12" y="43"/>
                </a:cxn>
                <a:cxn ang="0">
                  <a:pos x="17" y="44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35" y="47"/>
                </a:cxn>
                <a:cxn ang="0">
                  <a:pos x="49" y="49"/>
                </a:cxn>
                <a:cxn ang="0">
                  <a:pos x="62" y="52"/>
                </a:cxn>
                <a:cxn ang="0">
                  <a:pos x="76" y="53"/>
                </a:cxn>
                <a:cxn ang="0">
                  <a:pos x="76" y="53"/>
                </a:cxn>
                <a:cxn ang="0">
                  <a:pos x="93" y="53"/>
                </a:cxn>
                <a:cxn ang="0">
                  <a:pos x="110" y="56"/>
                </a:cxn>
                <a:cxn ang="0">
                  <a:pos x="143" y="60"/>
                </a:cxn>
                <a:cxn ang="0">
                  <a:pos x="143" y="60"/>
                </a:cxn>
                <a:cxn ang="0">
                  <a:pos x="182" y="61"/>
                </a:cxn>
                <a:cxn ang="0">
                  <a:pos x="220" y="61"/>
                </a:cxn>
                <a:cxn ang="0">
                  <a:pos x="296" y="60"/>
                </a:cxn>
                <a:cxn ang="0">
                  <a:pos x="296" y="60"/>
                </a:cxn>
                <a:cxn ang="0">
                  <a:pos x="301" y="60"/>
                </a:cxn>
                <a:cxn ang="0">
                  <a:pos x="306" y="59"/>
                </a:cxn>
                <a:cxn ang="0">
                  <a:pos x="309" y="56"/>
                </a:cxn>
                <a:cxn ang="0">
                  <a:pos x="313" y="53"/>
                </a:cxn>
                <a:cxn ang="0">
                  <a:pos x="315" y="49"/>
                </a:cxn>
                <a:cxn ang="0">
                  <a:pos x="317" y="46"/>
                </a:cxn>
                <a:cxn ang="0">
                  <a:pos x="318" y="38"/>
                </a:cxn>
                <a:cxn ang="0">
                  <a:pos x="317" y="29"/>
                </a:cxn>
                <a:cxn ang="0">
                  <a:pos x="315" y="25"/>
                </a:cxn>
                <a:cxn ang="0">
                  <a:pos x="313" y="22"/>
                </a:cxn>
                <a:cxn ang="0">
                  <a:pos x="309" y="19"/>
                </a:cxn>
                <a:cxn ang="0">
                  <a:pos x="306" y="17"/>
                </a:cxn>
                <a:cxn ang="0">
                  <a:pos x="301" y="15"/>
                </a:cxn>
                <a:cxn ang="0">
                  <a:pos x="296" y="15"/>
                </a:cxn>
                <a:cxn ang="0">
                  <a:pos x="296" y="15"/>
                </a:cxn>
              </a:cxnLst>
              <a:rect l="0" t="0" r="r" b="b"/>
              <a:pathLst>
                <a:path w="318" h="61">
                  <a:moveTo>
                    <a:pt x="296" y="15"/>
                  </a:moveTo>
                  <a:lnTo>
                    <a:pt x="296" y="15"/>
                  </a:lnTo>
                  <a:lnTo>
                    <a:pt x="216" y="18"/>
                  </a:lnTo>
                  <a:lnTo>
                    <a:pt x="195" y="18"/>
                  </a:lnTo>
                  <a:lnTo>
                    <a:pt x="175" y="17"/>
                  </a:lnTo>
                  <a:lnTo>
                    <a:pt x="156" y="15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07" y="8"/>
                  </a:lnTo>
                  <a:lnTo>
                    <a:pt x="79" y="4"/>
                  </a:lnTo>
                  <a:lnTo>
                    <a:pt x="50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2" y="1"/>
                  </a:lnTo>
                  <a:lnTo>
                    <a:pt x="8" y="4"/>
                  </a:lnTo>
                  <a:lnTo>
                    <a:pt x="5" y="6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22"/>
                  </a:lnTo>
                  <a:lnTo>
                    <a:pt x="1" y="30"/>
                  </a:lnTo>
                  <a:lnTo>
                    <a:pt x="3" y="34"/>
                  </a:lnTo>
                  <a:lnTo>
                    <a:pt x="5" y="38"/>
                  </a:lnTo>
                  <a:lnTo>
                    <a:pt x="8" y="40"/>
                  </a:lnTo>
                  <a:lnTo>
                    <a:pt x="12" y="43"/>
                  </a:lnTo>
                  <a:lnTo>
                    <a:pt x="17" y="44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35" y="47"/>
                  </a:lnTo>
                  <a:lnTo>
                    <a:pt x="49" y="49"/>
                  </a:lnTo>
                  <a:lnTo>
                    <a:pt x="62" y="52"/>
                  </a:lnTo>
                  <a:lnTo>
                    <a:pt x="76" y="53"/>
                  </a:lnTo>
                  <a:lnTo>
                    <a:pt x="76" y="53"/>
                  </a:lnTo>
                  <a:lnTo>
                    <a:pt x="93" y="53"/>
                  </a:lnTo>
                  <a:lnTo>
                    <a:pt x="110" y="56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82" y="61"/>
                  </a:lnTo>
                  <a:lnTo>
                    <a:pt x="220" y="61"/>
                  </a:lnTo>
                  <a:lnTo>
                    <a:pt x="296" y="60"/>
                  </a:lnTo>
                  <a:lnTo>
                    <a:pt x="296" y="60"/>
                  </a:lnTo>
                  <a:lnTo>
                    <a:pt x="301" y="60"/>
                  </a:lnTo>
                  <a:lnTo>
                    <a:pt x="306" y="59"/>
                  </a:lnTo>
                  <a:lnTo>
                    <a:pt x="309" y="56"/>
                  </a:lnTo>
                  <a:lnTo>
                    <a:pt x="313" y="53"/>
                  </a:lnTo>
                  <a:lnTo>
                    <a:pt x="315" y="49"/>
                  </a:lnTo>
                  <a:lnTo>
                    <a:pt x="317" y="46"/>
                  </a:lnTo>
                  <a:lnTo>
                    <a:pt x="318" y="38"/>
                  </a:lnTo>
                  <a:lnTo>
                    <a:pt x="317" y="29"/>
                  </a:lnTo>
                  <a:lnTo>
                    <a:pt x="315" y="25"/>
                  </a:lnTo>
                  <a:lnTo>
                    <a:pt x="313" y="22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1" y="15"/>
                  </a:lnTo>
                  <a:lnTo>
                    <a:pt x="296" y="15"/>
                  </a:lnTo>
                  <a:lnTo>
                    <a:pt x="296" y="1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18" name="Freeform 462"/>
            <p:cNvSpPr/>
            <p:nvPr/>
          </p:nvSpPr>
          <p:spPr bwMode="auto">
            <a:xfrm>
              <a:off x="6542088" y="1016000"/>
              <a:ext cx="263525" cy="193675"/>
            </a:xfrm>
            <a:custGeom>
              <a:avLst/>
              <a:gdLst/>
              <a:ahLst/>
              <a:cxnLst>
                <a:cxn ang="0">
                  <a:pos x="655" y="435"/>
                </a:cxn>
                <a:cxn ang="0">
                  <a:pos x="644" y="362"/>
                </a:cxn>
                <a:cxn ang="0">
                  <a:pos x="634" y="291"/>
                </a:cxn>
                <a:cxn ang="0">
                  <a:pos x="623" y="252"/>
                </a:cxn>
                <a:cxn ang="0">
                  <a:pos x="621" y="201"/>
                </a:cxn>
                <a:cxn ang="0">
                  <a:pos x="622" y="134"/>
                </a:cxn>
                <a:cxn ang="0">
                  <a:pos x="617" y="109"/>
                </a:cxn>
                <a:cxn ang="0">
                  <a:pos x="597" y="62"/>
                </a:cxn>
                <a:cxn ang="0">
                  <a:pos x="593" y="38"/>
                </a:cxn>
                <a:cxn ang="0">
                  <a:pos x="586" y="21"/>
                </a:cxn>
                <a:cxn ang="0">
                  <a:pos x="569" y="15"/>
                </a:cxn>
                <a:cxn ang="0">
                  <a:pos x="557" y="19"/>
                </a:cxn>
                <a:cxn ang="0">
                  <a:pos x="487" y="10"/>
                </a:cxn>
                <a:cxn ang="0">
                  <a:pos x="392" y="14"/>
                </a:cxn>
                <a:cxn ang="0">
                  <a:pos x="338" y="14"/>
                </a:cxn>
                <a:cxn ang="0">
                  <a:pos x="184" y="2"/>
                </a:cxn>
                <a:cxn ang="0">
                  <a:pos x="121" y="0"/>
                </a:cxn>
                <a:cxn ang="0">
                  <a:pos x="107" y="5"/>
                </a:cxn>
                <a:cxn ang="0">
                  <a:pos x="100" y="17"/>
                </a:cxn>
                <a:cxn ang="0">
                  <a:pos x="100" y="27"/>
                </a:cxn>
                <a:cxn ang="0">
                  <a:pos x="85" y="69"/>
                </a:cxn>
                <a:cxn ang="0">
                  <a:pos x="82" y="95"/>
                </a:cxn>
                <a:cxn ang="0">
                  <a:pos x="69" y="130"/>
                </a:cxn>
                <a:cxn ang="0">
                  <a:pos x="49" y="177"/>
                </a:cxn>
                <a:cxn ang="0">
                  <a:pos x="35" y="243"/>
                </a:cxn>
                <a:cxn ang="0">
                  <a:pos x="19" y="338"/>
                </a:cxn>
                <a:cxn ang="0">
                  <a:pos x="1" y="427"/>
                </a:cxn>
                <a:cxn ang="0">
                  <a:pos x="1" y="438"/>
                </a:cxn>
                <a:cxn ang="0">
                  <a:pos x="11" y="452"/>
                </a:cxn>
                <a:cxn ang="0">
                  <a:pos x="31" y="456"/>
                </a:cxn>
                <a:cxn ang="0">
                  <a:pos x="41" y="448"/>
                </a:cxn>
                <a:cxn ang="0">
                  <a:pos x="44" y="440"/>
                </a:cxn>
                <a:cxn ang="0">
                  <a:pos x="62" y="374"/>
                </a:cxn>
                <a:cxn ang="0">
                  <a:pos x="74" y="289"/>
                </a:cxn>
                <a:cxn ang="0">
                  <a:pos x="90" y="200"/>
                </a:cxn>
                <a:cxn ang="0">
                  <a:pos x="119" y="120"/>
                </a:cxn>
                <a:cxn ang="0">
                  <a:pos x="125" y="102"/>
                </a:cxn>
                <a:cxn ang="0">
                  <a:pos x="138" y="55"/>
                </a:cxn>
                <a:cxn ang="0">
                  <a:pos x="184" y="47"/>
                </a:cxn>
                <a:cxn ang="0">
                  <a:pos x="311" y="58"/>
                </a:cxn>
                <a:cxn ang="0">
                  <a:pos x="371" y="61"/>
                </a:cxn>
                <a:cxn ang="0">
                  <a:pos x="460" y="60"/>
                </a:cxn>
                <a:cxn ang="0">
                  <a:pos x="524" y="58"/>
                </a:cxn>
                <a:cxn ang="0">
                  <a:pos x="552" y="65"/>
                </a:cxn>
                <a:cxn ang="0">
                  <a:pos x="555" y="81"/>
                </a:cxn>
                <a:cxn ang="0">
                  <a:pos x="572" y="125"/>
                </a:cxn>
                <a:cxn ang="0">
                  <a:pos x="579" y="158"/>
                </a:cxn>
                <a:cxn ang="0">
                  <a:pos x="576" y="230"/>
                </a:cxn>
                <a:cxn ang="0">
                  <a:pos x="580" y="265"/>
                </a:cxn>
                <a:cxn ang="0">
                  <a:pos x="596" y="368"/>
                </a:cxn>
                <a:cxn ang="0">
                  <a:pos x="610" y="446"/>
                </a:cxn>
                <a:cxn ang="0">
                  <a:pos x="620" y="474"/>
                </a:cxn>
                <a:cxn ang="0">
                  <a:pos x="629" y="483"/>
                </a:cxn>
                <a:cxn ang="0">
                  <a:pos x="646" y="485"/>
                </a:cxn>
                <a:cxn ang="0">
                  <a:pos x="659" y="476"/>
                </a:cxn>
                <a:cxn ang="0">
                  <a:pos x="663" y="463"/>
                </a:cxn>
              </a:cxnLst>
              <a:rect l="0" t="0" r="r" b="b"/>
              <a:pathLst>
                <a:path w="663" h="486">
                  <a:moveTo>
                    <a:pt x="661" y="459"/>
                  </a:moveTo>
                  <a:lnTo>
                    <a:pt x="661" y="459"/>
                  </a:lnTo>
                  <a:lnTo>
                    <a:pt x="655" y="435"/>
                  </a:lnTo>
                  <a:lnTo>
                    <a:pt x="650" y="410"/>
                  </a:lnTo>
                  <a:lnTo>
                    <a:pt x="647" y="387"/>
                  </a:lnTo>
                  <a:lnTo>
                    <a:pt x="644" y="362"/>
                  </a:lnTo>
                  <a:lnTo>
                    <a:pt x="642" y="338"/>
                  </a:lnTo>
                  <a:lnTo>
                    <a:pt x="639" y="315"/>
                  </a:lnTo>
                  <a:lnTo>
                    <a:pt x="634" y="291"/>
                  </a:lnTo>
                  <a:lnTo>
                    <a:pt x="627" y="268"/>
                  </a:lnTo>
                  <a:lnTo>
                    <a:pt x="627" y="268"/>
                  </a:lnTo>
                  <a:lnTo>
                    <a:pt x="623" y="252"/>
                  </a:lnTo>
                  <a:lnTo>
                    <a:pt x="621" y="235"/>
                  </a:lnTo>
                  <a:lnTo>
                    <a:pt x="621" y="218"/>
                  </a:lnTo>
                  <a:lnTo>
                    <a:pt x="621" y="201"/>
                  </a:lnTo>
                  <a:lnTo>
                    <a:pt x="622" y="168"/>
                  </a:lnTo>
                  <a:lnTo>
                    <a:pt x="623" y="151"/>
                  </a:lnTo>
                  <a:lnTo>
                    <a:pt x="622" y="134"/>
                  </a:lnTo>
                  <a:lnTo>
                    <a:pt x="622" y="134"/>
                  </a:lnTo>
                  <a:lnTo>
                    <a:pt x="620" y="123"/>
                  </a:lnTo>
                  <a:lnTo>
                    <a:pt x="617" y="109"/>
                  </a:lnTo>
                  <a:lnTo>
                    <a:pt x="606" y="86"/>
                  </a:lnTo>
                  <a:lnTo>
                    <a:pt x="603" y="74"/>
                  </a:lnTo>
                  <a:lnTo>
                    <a:pt x="597" y="62"/>
                  </a:lnTo>
                  <a:lnTo>
                    <a:pt x="595" y="51"/>
                  </a:lnTo>
                  <a:lnTo>
                    <a:pt x="593" y="38"/>
                  </a:lnTo>
                  <a:lnTo>
                    <a:pt x="593" y="38"/>
                  </a:lnTo>
                  <a:lnTo>
                    <a:pt x="592" y="31"/>
                  </a:lnTo>
                  <a:lnTo>
                    <a:pt x="589" y="26"/>
                  </a:lnTo>
                  <a:lnTo>
                    <a:pt x="586" y="21"/>
                  </a:lnTo>
                  <a:lnTo>
                    <a:pt x="580" y="18"/>
                  </a:lnTo>
                  <a:lnTo>
                    <a:pt x="574" y="17"/>
                  </a:lnTo>
                  <a:lnTo>
                    <a:pt x="569" y="15"/>
                  </a:lnTo>
                  <a:lnTo>
                    <a:pt x="562" y="17"/>
                  </a:lnTo>
                  <a:lnTo>
                    <a:pt x="557" y="19"/>
                  </a:lnTo>
                  <a:lnTo>
                    <a:pt x="557" y="19"/>
                  </a:lnTo>
                  <a:lnTo>
                    <a:pt x="535" y="14"/>
                  </a:lnTo>
                  <a:lnTo>
                    <a:pt x="512" y="11"/>
                  </a:lnTo>
                  <a:lnTo>
                    <a:pt x="487" y="10"/>
                  </a:lnTo>
                  <a:lnTo>
                    <a:pt x="464" y="10"/>
                  </a:lnTo>
                  <a:lnTo>
                    <a:pt x="414" y="13"/>
                  </a:lnTo>
                  <a:lnTo>
                    <a:pt x="392" y="14"/>
                  </a:lnTo>
                  <a:lnTo>
                    <a:pt x="370" y="15"/>
                  </a:lnTo>
                  <a:lnTo>
                    <a:pt x="370" y="15"/>
                  </a:lnTo>
                  <a:lnTo>
                    <a:pt x="338" y="14"/>
                  </a:lnTo>
                  <a:lnTo>
                    <a:pt x="307" y="13"/>
                  </a:lnTo>
                  <a:lnTo>
                    <a:pt x="245" y="7"/>
                  </a:lnTo>
                  <a:lnTo>
                    <a:pt x="184" y="2"/>
                  </a:lnTo>
                  <a:lnTo>
                    <a:pt x="15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111" y="2"/>
                  </a:lnTo>
                  <a:lnTo>
                    <a:pt x="107" y="5"/>
                  </a:lnTo>
                  <a:lnTo>
                    <a:pt x="104" y="9"/>
                  </a:lnTo>
                  <a:lnTo>
                    <a:pt x="102" y="13"/>
                  </a:lnTo>
                  <a:lnTo>
                    <a:pt x="100" y="17"/>
                  </a:lnTo>
                  <a:lnTo>
                    <a:pt x="99" y="22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94" y="40"/>
                  </a:lnTo>
                  <a:lnTo>
                    <a:pt x="88" y="55"/>
                  </a:lnTo>
                  <a:lnTo>
                    <a:pt x="85" y="69"/>
                  </a:lnTo>
                  <a:lnTo>
                    <a:pt x="83" y="83"/>
                  </a:lnTo>
                  <a:lnTo>
                    <a:pt x="83" y="83"/>
                  </a:lnTo>
                  <a:lnTo>
                    <a:pt x="82" y="95"/>
                  </a:lnTo>
                  <a:lnTo>
                    <a:pt x="79" y="106"/>
                  </a:lnTo>
                  <a:lnTo>
                    <a:pt x="74" y="119"/>
                  </a:lnTo>
                  <a:lnTo>
                    <a:pt x="69" y="130"/>
                  </a:lnTo>
                  <a:lnTo>
                    <a:pt x="57" y="155"/>
                  </a:lnTo>
                  <a:lnTo>
                    <a:pt x="53" y="167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40" y="209"/>
                  </a:lnTo>
                  <a:lnTo>
                    <a:pt x="35" y="243"/>
                  </a:lnTo>
                  <a:lnTo>
                    <a:pt x="26" y="308"/>
                  </a:lnTo>
                  <a:lnTo>
                    <a:pt x="26" y="308"/>
                  </a:lnTo>
                  <a:lnTo>
                    <a:pt x="19" y="338"/>
                  </a:lnTo>
                  <a:lnTo>
                    <a:pt x="13" y="368"/>
                  </a:lnTo>
                  <a:lnTo>
                    <a:pt x="6" y="397"/>
                  </a:lnTo>
                  <a:lnTo>
                    <a:pt x="1" y="427"/>
                  </a:lnTo>
                  <a:lnTo>
                    <a:pt x="1" y="427"/>
                  </a:lnTo>
                  <a:lnTo>
                    <a:pt x="0" y="432"/>
                  </a:lnTo>
                  <a:lnTo>
                    <a:pt x="1" y="438"/>
                  </a:lnTo>
                  <a:lnTo>
                    <a:pt x="2" y="442"/>
                  </a:lnTo>
                  <a:lnTo>
                    <a:pt x="5" y="446"/>
                  </a:lnTo>
                  <a:lnTo>
                    <a:pt x="11" y="452"/>
                  </a:lnTo>
                  <a:lnTo>
                    <a:pt x="19" y="455"/>
                  </a:lnTo>
                  <a:lnTo>
                    <a:pt x="27" y="456"/>
                  </a:lnTo>
                  <a:lnTo>
                    <a:pt x="31" y="456"/>
                  </a:lnTo>
                  <a:lnTo>
                    <a:pt x="35" y="455"/>
                  </a:lnTo>
                  <a:lnTo>
                    <a:pt x="39" y="452"/>
                  </a:lnTo>
                  <a:lnTo>
                    <a:pt x="41" y="448"/>
                  </a:lnTo>
                  <a:lnTo>
                    <a:pt x="43" y="444"/>
                  </a:lnTo>
                  <a:lnTo>
                    <a:pt x="44" y="440"/>
                  </a:lnTo>
                  <a:lnTo>
                    <a:pt x="44" y="440"/>
                  </a:lnTo>
                  <a:lnTo>
                    <a:pt x="49" y="417"/>
                  </a:lnTo>
                  <a:lnTo>
                    <a:pt x="56" y="396"/>
                  </a:lnTo>
                  <a:lnTo>
                    <a:pt x="62" y="374"/>
                  </a:lnTo>
                  <a:lnTo>
                    <a:pt x="66" y="350"/>
                  </a:lnTo>
                  <a:lnTo>
                    <a:pt x="66" y="350"/>
                  </a:lnTo>
                  <a:lnTo>
                    <a:pt x="74" y="289"/>
                  </a:lnTo>
                  <a:lnTo>
                    <a:pt x="85" y="228"/>
                  </a:lnTo>
                  <a:lnTo>
                    <a:pt x="85" y="228"/>
                  </a:lnTo>
                  <a:lnTo>
                    <a:pt x="90" y="200"/>
                  </a:lnTo>
                  <a:lnTo>
                    <a:pt x="98" y="172"/>
                  </a:lnTo>
                  <a:lnTo>
                    <a:pt x="107" y="146"/>
                  </a:lnTo>
                  <a:lnTo>
                    <a:pt x="119" y="120"/>
                  </a:lnTo>
                  <a:lnTo>
                    <a:pt x="119" y="120"/>
                  </a:lnTo>
                  <a:lnTo>
                    <a:pt x="122" y="111"/>
                  </a:lnTo>
                  <a:lnTo>
                    <a:pt x="125" y="102"/>
                  </a:lnTo>
                  <a:lnTo>
                    <a:pt x="130" y="83"/>
                  </a:lnTo>
                  <a:lnTo>
                    <a:pt x="136" y="64"/>
                  </a:lnTo>
                  <a:lnTo>
                    <a:pt x="138" y="55"/>
                  </a:lnTo>
                  <a:lnTo>
                    <a:pt x="142" y="45"/>
                  </a:lnTo>
                  <a:lnTo>
                    <a:pt x="142" y="45"/>
                  </a:lnTo>
                  <a:lnTo>
                    <a:pt x="184" y="47"/>
                  </a:lnTo>
                  <a:lnTo>
                    <a:pt x="226" y="49"/>
                  </a:lnTo>
                  <a:lnTo>
                    <a:pt x="269" y="53"/>
                  </a:lnTo>
                  <a:lnTo>
                    <a:pt x="311" y="58"/>
                  </a:lnTo>
                  <a:lnTo>
                    <a:pt x="311" y="58"/>
                  </a:lnTo>
                  <a:lnTo>
                    <a:pt x="341" y="61"/>
                  </a:lnTo>
                  <a:lnTo>
                    <a:pt x="371" y="61"/>
                  </a:lnTo>
                  <a:lnTo>
                    <a:pt x="431" y="61"/>
                  </a:lnTo>
                  <a:lnTo>
                    <a:pt x="431" y="61"/>
                  </a:lnTo>
                  <a:lnTo>
                    <a:pt x="460" y="60"/>
                  </a:lnTo>
                  <a:lnTo>
                    <a:pt x="493" y="57"/>
                  </a:lnTo>
                  <a:lnTo>
                    <a:pt x="508" y="57"/>
                  </a:lnTo>
                  <a:lnTo>
                    <a:pt x="524" y="58"/>
                  </a:lnTo>
                  <a:lnTo>
                    <a:pt x="538" y="61"/>
                  </a:lnTo>
                  <a:lnTo>
                    <a:pt x="552" y="65"/>
                  </a:lnTo>
                  <a:lnTo>
                    <a:pt x="552" y="65"/>
                  </a:lnTo>
                  <a:lnTo>
                    <a:pt x="552" y="65"/>
                  </a:lnTo>
                  <a:lnTo>
                    <a:pt x="552" y="65"/>
                  </a:lnTo>
                  <a:lnTo>
                    <a:pt x="555" y="81"/>
                  </a:lnTo>
                  <a:lnTo>
                    <a:pt x="561" y="95"/>
                  </a:lnTo>
                  <a:lnTo>
                    <a:pt x="572" y="125"/>
                  </a:lnTo>
                  <a:lnTo>
                    <a:pt x="572" y="125"/>
                  </a:lnTo>
                  <a:lnTo>
                    <a:pt x="576" y="133"/>
                  </a:lnTo>
                  <a:lnTo>
                    <a:pt x="578" y="141"/>
                  </a:lnTo>
                  <a:lnTo>
                    <a:pt x="579" y="158"/>
                  </a:lnTo>
                  <a:lnTo>
                    <a:pt x="580" y="176"/>
                  </a:lnTo>
                  <a:lnTo>
                    <a:pt x="579" y="194"/>
                  </a:lnTo>
                  <a:lnTo>
                    <a:pt x="576" y="230"/>
                  </a:lnTo>
                  <a:lnTo>
                    <a:pt x="578" y="248"/>
                  </a:lnTo>
                  <a:lnTo>
                    <a:pt x="580" y="265"/>
                  </a:lnTo>
                  <a:lnTo>
                    <a:pt x="580" y="265"/>
                  </a:lnTo>
                  <a:lnTo>
                    <a:pt x="586" y="291"/>
                  </a:lnTo>
                  <a:lnTo>
                    <a:pt x="589" y="316"/>
                  </a:lnTo>
                  <a:lnTo>
                    <a:pt x="596" y="368"/>
                  </a:lnTo>
                  <a:lnTo>
                    <a:pt x="600" y="395"/>
                  </a:lnTo>
                  <a:lnTo>
                    <a:pt x="604" y="419"/>
                  </a:lnTo>
                  <a:lnTo>
                    <a:pt x="610" y="446"/>
                  </a:lnTo>
                  <a:lnTo>
                    <a:pt x="617" y="470"/>
                  </a:lnTo>
                  <a:lnTo>
                    <a:pt x="617" y="470"/>
                  </a:lnTo>
                  <a:lnTo>
                    <a:pt x="620" y="474"/>
                  </a:lnTo>
                  <a:lnTo>
                    <a:pt x="622" y="478"/>
                  </a:lnTo>
                  <a:lnTo>
                    <a:pt x="625" y="482"/>
                  </a:lnTo>
                  <a:lnTo>
                    <a:pt x="629" y="483"/>
                  </a:lnTo>
                  <a:lnTo>
                    <a:pt x="633" y="485"/>
                  </a:lnTo>
                  <a:lnTo>
                    <a:pt x="638" y="486"/>
                  </a:lnTo>
                  <a:lnTo>
                    <a:pt x="646" y="485"/>
                  </a:lnTo>
                  <a:lnTo>
                    <a:pt x="654" y="481"/>
                  </a:lnTo>
                  <a:lnTo>
                    <a:pt x="656" y="478"/>
                  </a:lnTo>
                  <a:lnTo>
                    <a:pt x="659" y="476"/>
                  </a:lnTo>
                  <a:lnTo>
                    <a:pt x="661" y="472"/>
                  </a:lnTo>
                  <a:lnTo>
                    <a:pt x="663" y="468"/>
                  </a:lnTo>
                  <a:lnTo>
                    <a:pt x="663" y="463"/>
                  </a:lnTo>
                  <a:lnTo>
                    <a:pt x="661" y="459"/>
                  </a:lnTo>
                  <a:lnTo>
                    <a:pt x="661" y="4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27">
        <p15:prstTrans prst="pageCurlDouble"/>
      </p:transition>
    </mc:Choice>
    <mc:Fallback>
      <p:transition spd="slow" advTm="5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42290" y="51435"/>
            <a:ext cx="11366500" cy="784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        </a:t>
            </a: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在皇宫里赏花那一段~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        黄蓉(很有自信):靖哥哥,你说是这花漂亮还是我漂亮啊?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　　郭靖(不知怎么回答):这个.......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　　黄蓉(用手打他脑袋):打!是我漂亮!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　　郭靖(一副明白了要这么回答的表情):哦~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　　黄蓉(再次自信):那你说是它香还是我香?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　　郭靖(微笑):你香!~哦不!它香..它..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　　黄蓉(拿起打狗棒打他):啊~~~~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　　蓉儿,你不要生气了,你肯定比那个花香,我只是没有闻过.......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         郭靖第一次遇到蓉儿，请蓉儿去酒楼吃饭。　　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　　郭靖：我长这么大，还第一次在二楼吃饭！　　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　　黄蓉：……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　　“我1岁便死了娘，3岁气死了爹，我从小就是自己一个人在山上爬着爬着吃树皮长大，整座山的树皮全被我吃光了。”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　　可怜的靖哥哥居然嗯了一声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　　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  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 </a:t>
            </a:r>
            <a:endParaRPr sz="44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72">
        <p15:prstTrans prst="pageCurlDouble"/>
      </p:transition>
    </mc:Choice>
    <mc:Fallback>
      <p:transition spd="slow" advTm="372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96570" y="173990"/>
            <a:ext cx="10743565" cy="726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  <a:sym typeface="+mn-ea"/>
              </a:rPr>
              <a:t>       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 </a:t>
            </a:r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外面正在打雷，郭靖端进来三碗面条，一碗自己吃，一碗给杨康，一碗给黄蓉。黄蓉要把自己的那碗分给念慈。</a:t>
            </a:r>
            <a:endParaRPr lang="en-US" sz="31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　　郭靖赶紧端了回来：“不行不行，这碗面不是给穆姑娘吃的。蓉儿，这碗面是给你吃的。你一定要吃的。”</a:t>
            </a:r>
            <a:endParaRPr lang="en-US" sz="31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　　黄蓉(感动)：“靖哥哥，你要偏心，也用不着那么明显啊。”</a:t>
            </a:r>
            <a:endParaRPr lang="en-US" sz="31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　　郭靖：“蓉儿，我不是偏心啊。现在外面在打雷，如果不吃面的话，做了坏事会被雷劈的。穆姑娘她不用吃，因为她从来都不做坏事。”</a:t>
            </a:r>
            <a:endParaRPr lang="en-US" sz="31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　　黄蓉：“我就偏不吃！我这就走出去，顶多给天打雷劈咯！劈死算了！”</a:t>
            </a:r>
            <a:endParaRPr lang="en-US" sz="31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　　郭靖：“你不吃，我也不吃了。我比你长得高，要劈劈我好了！”</a:t>
            </a:r>
            <a:endParaRPr lang="en-US" sz="31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　　黄蓉：“站住，我突然饿了，我要吃你的。”</a:t>
            </a:r>
            <a:endParaRPr lang="en-US" sz="31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endParaRPr sz="31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72">
        <p15:prstTrans prst="pageCurlDouble"/>
      </p:transition>
    </mc:Choice>
    <mc:Fallback>
      <p:transition spd="slow" advTm="372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42950" y="262255"/>
            <a:ext cx="1038542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       </a:t>
            </a:r>
            <a:r>
              <a:rPr lang="en-US" altLang="zh-CN" sz="32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 </a:t>
            </a:r>
            <a:r>
              <a: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靖哥哥，我死后你要答应我三件事：</a:t>
            </a:r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一，我允许你为我难过一阵子，但不允许你永远为我难过。 </a:t>
            </a:r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二，我允许你再找一个妻子，但她必须是华筝，因为她真心爱你。 </a:t>
            </a:r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三，我允许你来拜祭我，但不能带着华筝来，因为我毕竟还是很小气。</a:t>
            </a:r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4390" y="4108450"/>
            <a:ext cx="102939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黄蓉赠郭靖：</a:t>
            </a:r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　　七张机，春蚕吐尽一生丝，莫教容易裁罗绮。无端剪破，仙鸾彩凤，分作两边衣。</a:t>
            </a:r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　　九张机，双飞双叶又双枝，薄情自古多别离。从头到底，将心萦系，穿过一条丝。</a:t>
            </a:r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6100" y="49530"/>
            <a:ext cx="10901045" cy="6892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·爹，你全听到了，这种人，除了好事，什么都干，你怎么可以把蓉儿嫁给他呢？</a:t>
            </a:r>
            <a:endParaRPr lang="zh-CN" altLang="en-US" sz="26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·</a:t>
            </a:r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喂喂喂，你想我变钟无艳哪，这么一点钱，只够我买粉擦半边脸！</a:t>
            </a:r>
            <a:endParaRPr lang="zh-CN" altLang="en-US" sz="26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·</a:t>
            </a:r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真是傻瓜，怕了你了，烦死人，不气了！</a:t>
            </a:r>
            <a:endParaRPr lang="zh-CN" altLang="en-US" sz="26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·</a:t>
            </a:r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这位老前辈，看你生气的样子，不用问，一定是西毒欧阳锋了！</a:t>
            </a:r>
            <a:endParaRPr lang="zh-CN" altLang="en-US" sz="26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·</a:t>
            </a:r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对待女孩子，要斯文有礼，怪不得你这么大年纪了，还是光棍一条！</a:t>
            </a:r>
            <a:endParaRPr lang="zh-CN" altLang="en-US" sz="26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·</a:t>
            </a:r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好，你继续问吧，等我解释完了，你侄儿疼也疼死了！</a:t>
            </a:r>
            <a:endParaRPr lang="zh-CN" altLang="en-US" sz="26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·</a:t>
            </a:r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何必泄气呢，有志者事竟成，从头再来嘛！</a:t>
            </a:r>
            <a:endParaRPr lang="zh-CN" altLang="en-US" sz="26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·</a:t>
            </a:r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想得倒挺美，能活命就不错了，还想走路！</a:t>
            </a:r>
            <a:endParaRPr lang="zh-CN" altLang="en-US" sz="26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·</a:t>
            </a:r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裘先生，你骗得了别人，可骗不了我黄蓉！</a:t>
            </a:r>
            <a:endParaRPr lang="zh-CN" altLang="en-US" sz="26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·</a:t>
            </a:r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这么大还玩这个，羞不羞啊？</a:t>
            </a:r>
            <a:endParaRPr lang="zh-CN" altLang="en-US" sz="26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·</a:t>
            </a:r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他们这么不可一世，你说怎么忍的住啊？</a:t>
            </a:r>
            <a:endParaRPr lang="zh-CN" altLang="en-US" sz="26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·</a:t>
            </a:r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老顽童，活该，没人跟你玩！</a:t>
            </a:r>
            <a:endParaRPr lang="zh-CN" altLang="en-US" sz="26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·看你急成这个样子，试试你罢了，不过算了吧，看你这么急，证明你心里还有我！</a:t>
            </a:r>
            <a:endParaRPr lang="zh-CN" altLang="en-US" sz="26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  <a:sym typeface="+mn-ea"/>
            </a:endParaRPr>
          </a:p>
          <a:p>
            <a:r>
              <a:rPr lang="zh-CN" altLang="en-US" sz="2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·还是试验你咯，不过这次试验的结果我很满意，至少我知道，你为了我会不惜牺牲性命！</a:t>
            </a:r>
            <a:endParaRPr lang="zh-CN" altLang="en-US" sz="26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3205" y="248285"/>
            <a:ext cx="11705590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·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黄老邪说：你好大胆，竟然拿爹跟一个呆子比！黄蓉说：我哪有比啊，你跟他，简直没得比！</a:t>
            </a:r>
            <a:endParaRPr lang="zh-CN" altLang="en-US" sz="28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·我不做我不喜欢的事，你骂我邪，是不是？我爹是黄老邪，我是黄小邪！</a:t>
            </a:r>
            <a:endParaRPr lang="zh-CN" altLang="en-US" sz="28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  <a:sym typeface="+mn-ea"/>
            </a:endParaRPr>
          </a:p>
          <a:p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·臭要饭的，跟本姑娘斗，让你知道我的厉害！</a:t>
            </a:r>
            <a:endParaRPr lang="zh-CN" altLang="en-US" sz="28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  <a:sym typeface="+mn-ea"/>
            </a:endParaRPr>
          </a:p>
          <a:p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·臭要饭的，你以为我和靖哥哥一样听你的话啊，我特地引开他，才能够收拾你啊！</a:t>
            </a:r>
            <a:endParaRPr lang="zh-CN" altLang="en-US" sz="28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  <a:sym typeface="+mn-ea"/>
            </a:endParaRPr>
          </a:p>
          <a:p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·什么叫全真教，什么叫忠孝仁义，我爹说得对，全都是愚昧无知，装模作样！</a:t>
            </a:r>
            <a:endParaRPr lang="zh-CN" altLang="en-US" sz="28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  <a:sym typeface="+mn-ea"/>
            </a:endParaRPr>
          </a:p>
          <a:p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·我不会杀你的，我只是想剃光你的头发，让你不能和靖哥哥成亲！</a:t>
            </a:r>
            <a:endParaRPr lang="zh-CN" altLang="en-US" sz="28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  <a:sym typeface="+mn-ea"/>
            </a:endParaRPr>
          </a:p>
          <a:p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·我警告你啊，我走开的时候不许你和她挤眉弄眼。</a:t>
            </a:r>
            <a:endParaRPr lang="zh-CN" altLang="en-US" sz="28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  <a:sym typeface="+mn-ea"/>
            </a:endParaRPr>
          </a:p>
          <a:p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·喂，我说过不许看她的。</a:t>
            </a:r>
            <a:endParaRPr lang="zh-CN" altLang="en-US" sz="28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  <a:sym typeface="+mn-ea"/>
            </a:endParaRPr>
          </a:p>
          <a:p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·你这些破铜烂铁阵，三岁小孩也骗不倒啊！</a:t>
            </a:r>
            <a:endParaRPr lang="zh-CN" altLang="en-US" sz="28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  <a:sym typeface="+mn-ea"/>
            </a:endParaRPr>
          </a:p>
          <a:p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·我这样做是过分一点，我从小在岛上长大，除了我爹就是一些仆人，我真希望有个人好好对我，我怕，怕你会骗我，有一天会离开我！</a:t>
            </a:r>
            <a:endParaRPr lang="zh-CN" altLang="en-US" sz="28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  <a:sym typeface="+mn-ea"/>
            </a:endParaRPr>
          </a:p>
          <a:p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·其实我一直想找一个人，一个真正对我好的人，我终于找到了！</a:t>
            </a:r>
            <a:endParaRPr lang="zh-CN" altLang="en-US" sz="28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  <a:sym typeface="+mn-ea"/>
            </a:endParaRPr>
          </a:p>
          <a:p>
            <a:endParaRPr lang="zh-CN" altLang="en-US" sz="28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·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 flipH="1">
            <a:off x="8700654" y="3164728"/>
            <a:ext cx="1413166" cy="3404584"/>
            <a:chOff x="7854951" y="5075238"/>
            <a:chExt cx="276225" cy="635000"/>
          </a:xfrm>
          <a:solidFill>
            <a:schemeClr val="accent1"/>
          </a:solidFill>
        </p:grpSpPr>
        <p:sp>
          <p:nvSpPr>
            <p:cNvPr id="3" name="Freeform 2073"/>
            <p:cNvSpPr>
              <a:spLocks noEditPoints="1"/>
            </p:cNvSpPr>
            <p:nvPr/>
          </p:nvSpPr>
          <p:spPr bwMode="auto">
            <a:xfrm>
              <a:off x="7878763" y="5076825"/>
              <a:ext cx="168275" cy="187325"/>
            </a:xfrm>
            <a:custGeom>
              <a:avLst/>
              <a:gdLst>
                <a:gd name="T0" fmla="*/ 54 w 106"/>
                <a:gd name="T1" fmla="*/ 4 h 118"/>
                <a:gd name="T2" fmla="*/ 38 w 106"/>
                <a:gd name="T3" fmla="*/ 7 h 118"/>
                <a:gd name="T4" fmla="*/ 25 w 106"/>
                <a:gd name="T5" fmla="*/ 15 h 118"/>
                <a:gd name="T6" fmla="*/ 15 w 106"/>
                <a:gd name="T7" fmla="*/ 26 h 118"/>
                <a:gd name="T8" fmla="*/ 7 w 106"/>
                <a:gd name="T9" fmla="*/ 42 h 118"/>
                <a:gd name="T10" fmla="*/ 4 w 106"/>
                <a:gd name="T11" fmla="*/ 59 h 118"/>
                <a:gd name="T12" fmla="*/ 7 w 106"/>
                <a:gd name="T13" fmla="*/ 76 h 118"/>
                <a:gd name="T14" fmla="*/ 15 w 106"/>
                <a:gd name="T15" fmla="*/ 92 h 118"/>
                <a:gd name="T16" fmla="*/ 25 w 106"/>
                <a:gd name="T17" fmla="*/ 104 h 118"/>
                <a:gd name="T18" fmla="*/ 38 w 106"/>
                <a:gd name="T19" fmla="*/ 111 h 118"/>
                <a:gd name="T20" fmla="*/ 54 w 106"/>
                <a:gd name="T21" fmla="*/ 114 h 118"/>
                <a:gd name="T22" fmla="*/ 70 w 106"/>
                <a:gd name="T23" fmla="*/ 111 h 118"/>
                <a:gd name="T24" fmla="*/ 83 w 106"/>
                <a:gd name="T25" fmla="*/ 104 h 118"/>
                <a:gd name="T26" fmla="*/ 93 w 106"/>
                <a:gd name="T27" fmla="*/ 92 h 118"/>
                <a:gd name="T28" fmla="*/ 100 w 106"/>
                <a:gd name="T29" fmla="*/ 76 h 118"/>
                <a:gd name="T30" fmla="*/ 102 w 106"/>
                <a:gd name="T31" fmla="*/ 59 h 118"/>
                <a:gd name="T32" fmla="*/ 100 w 106"/>
                <a:gd name="T33" fmla="*/ 42 h 118"/>
                <a:gd name="T34" fmla="*/ 93 w 106"/>
                <a:gd name="T35" fmla="*/ 26 h 118"/>
                <a:gd name="T36" fmla="*/ 83 w 106"/>
                <a:gd name="T37" fmla="*/ 15 h 118"/>
                <a:gd name="T38" fmla="*/ 70 w 106"/>
                <a:gd name="T39" fmla="*/ 7 h 118"/>
                <a:gd name="T40" fmla="*/ 54 w 106"/>
                <a:gd name="T41" fmla="*/ 4 h 118"/>
                <a:gd name="T42" fmla="*/ 54 w 106"/>
                <a:gd name="T43" fmla="*/ 0 h 118"/>
                <a:gd name="T44" fmla="*/ 71 w 106"/>
                <a:gd name="T45" fmla="*/ 3 h 118"/>
                <a:gd name="T46" fmla="*/ 85 w 106"/>
                <a:gd name="T47" fmla="*/ 12 h 118"/>
                <a:gd name="T48" fmla="*/ 96 w 106"/>
                <a:gd name="T49" fmla="*/ 24 h 118"/>
                <a:gd name="T50" fmla="*/ 104 w 106"/>
                <a:gd name="T51" fmla="*/ 41 h 118"/>
                <a:gd name="T52" fmla="*/ 106 w 106"/>
                <a:gd name="T53" fmla="*/ 59 h 118"/>
                <a:gd name="T54" fmla="*/ 104 w 106"/>
                <a:gd name="T55" fmla="*/ 77 h 118"/>
                <a:gd name="T56" fmla="*/ 96 w 106"/>
                <a:gd name="T57" fmla="*/ 94 h 118"/>
                <a:gd name="T58" fmla="*/ 85 w 106"/>
                <a:gd name="T59" fmla="*/ 106 h 118"/>
                <a:gd name="T60" fmla="*/ 71 w 106"/>
                <a:gd name="T61" fmla="*/ 115 h 118"/>
                <a:gd name="T62" fmla="*/ 54 w 106"/>
                <a:gd name="T63" fmla="*/ 118 h 118"/>
                <a:gd name="T64" fmla="*/ 37 w 106"/>
                <a:gd name="T65" fmla="*/ 115 h 118"/>
                <a:gd name="T66" fmla="*/ 23 w 106"/>
                <a:gd name="T67" fmla="*/ 106 h 118"/>
                <a:gd name="T68" fmla="*/ 11 w 106"/>
                <a:gd name="T69" fmla="*/ 94 h 118"/>
                <a:gd name="T70" fmla="*/ 4 w 106"/>
                <a:gd name="T71" fmla="*/ 77 h 118"/>
                <a:gd name="T72" fmla="*/ 0 w 106"/>
                <a:gd name="T73" fmla="*/ 59 h 118"/>
                <a:gd name="T74" fmla="*/ 4 w 106"/>
                <a:gd name="T75" fmla="*/ 41 h 118"/>
                <a:gd name="T76" fmla="*/ 11 w 106"/>
                <a:gd name="T77" fmla="*/ 24 h 118"/>
                <a:gd name="T78" fmla="*/ 23 w 106"/>
                <a:gd name="T79" fmla="*/ 12 h 118"/>
                <a:gd name="T80" fmla="*/ 37 w 106"/>
                <a:gd name="T81" fmla="*/ 3 h 118"/>
                <a:gd name="T82" fmla="*/ 54 w 106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" h="118">
                  <a:moveTo>
                    <a:pt x="54" y="4"/>
                  </a:moveTo>
                  <a:lnTo>
                    <a:pt x="38" y="7"/>
                  </a:lnTo>
                  <a:lnTo>
                    <a:pt x="25" y="15"/>
                  </a:lnTo>
                  <a:lnTo>
                    <a:pt x="15" y="26"/>
                  </a:lnTo>
                  <a:lnTo>
                    <a:pt x="7" y="42"/>
                  </a:lnTo>
                  <a:lnTo>
                    <a:pt x="4" y="59"/>
                  </a:lnTo>
                  <a:lnTo>
                    <a:pt x="7" y="76"/>
                  </a:lnTo>
                  <a:lnTo>
                    <a:pt x="15" y="92"/>
                  </a:lnTo>
                  <a:lnTo>
                    <a:pt x="25" y="104"/>
                  </a:lnTo>
                  <a:lnTo>
                    <a:pt x="38" y="111"/>
                  </a:lnTo>
                  <a:lnTo>
                    <a:pt x="54" y="114"/>
                  </a:lnTo>
                  <a:lnTo>
                    <a:pt x="70" y="111"/>
                  </a:lnTo>
                  <a:lnTo>
                    <a:pt x="83" y="104"/>
                  </a:lnTo>
                  <a:lnTo>
                    <a:pt x="93" y="92"/>
                  </a:lnTo>
                  <a:lnTo>
                    <a:pt x="100" y="76"/>
                  </a:lnTo>
                  <a:lnTo>
                    <a:pt x="102" y="59"/>
                  </a:lnTo>
                  <a:lnTo>
                    <a:pt x="100" y="42"/>
                  </a:lnTo>
                  <a:lnTo>
                    <a:pt x="93" y="26"/>
                  </a:lnTo>
                  <a:lnTo>
                    <a:pt x="83" y="15"/>
                  </a:lnTo>
                  <a:lnTo>
                    <a:pt x="70" y="7"/>
                  </a:lnTo>
                  <a:lnTo>
                    <a:pt x="54" y="4"/>
                  </a:lnTo>
                  <a:close/>
                  <a:moveTo>
                    <a:pt x="54" y="0"/>
                  </a:moveTo>
                  <a:lnTo>
                    <a:pt x="71" y="3"/>
                  </a:lnTo>
                  <a:lnTo>
                    <a:pt x="85" y="12"/>
                  </a:lnTo>
                  <a:lnTo>
                    <a:pt x="96" y="24"/>
                  </a:lnTo>
                  <a:lnTo>
                    <a:pt x="104" y="41"/>
                  </a:lnTo>
                  <a:lnTo>
                    <a:pt x="106" y="59"/>
                  </a:lnTo>
                  <a:lnTo>
                    <a:pt x="104" y="77"/>
                  </a:lnTo>
                  <a:lnTo>
                    <a:pt x="96" y="94"/>
                  </a:lnTo>
                  <a:lnTo>
                    <a:pt x="85" y="106"/>
                  </a:lnTo>
                  <a:lnTo>
                    <a:pt x="71" y="115"/>
                  </a:lnTo>
                  <a:lnTo>
                    <a:pt x="54" y="118"/>
                  </a:lnTo>
                  <a:lnTo>
                    <a:pt x="37" y="115"/>
                  </a:lnTo>
                  <a:lnTo>
                    <a:pt x="23" y="106"/>
                  </a:lnTo>
                  <a:lnTo>
                    <a:pt x="11" y="94"/>
                  </a:lnTo>
                  <a:lnTo>
                    <a:pt x="4" y="77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7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2074"/>
            <p:cNvSpPr>
              <a:spLocks noEditPoints="1"/>
            </p:cNvSpPr>
            <p:nvPr/>
          </p:nvSpPr>
          <p:spPr bwMode="auto">
            <a:xfrm>
              <a:off x="7877176" y="5075238"/>
              <a:ext cx="173038" cy="190500"/>
            </a:xfrm>
            <a:custGeom>
              <a:avLst/>
              <a:gdLst>
                <a:gd name="T0" fmla="*/ 39 w 109"/>
                <a:gd name="T1" fmla="*/ 9 h 120"/>
                <a:gd name="T2" fmla="*/ 17 w 109"/>
                <a:gd name="T3" fmla="*/ 29 h 120"/>
                <a:gd name="T4" fmla="*/ 7 w 109"/>
                <a:gd name="T5" fmla="*/ 60 h 120"/>
                <a:gd name="T6" fmla="*/ 17 w 109"/>
                <a:gd name="T7" fmla="*/ 91 h 120"/>
                <a:gd name="T8" fmla="*/ 39 w 109"/>
                <a:gd name="T9" fmla="*/ 111 h 120"/>
                <a:gd name="T10" fmla="*/ 69 w 109"/>
                <a:gd name="T11" fmla="*/ 111 h 120"/>
                <a:gd name="T12" fmla="*/ 93 w 109"/>
                <a:gd name="T13" fmla="*/ 91 h 120"/>
                <a:gd name="T14" fmla="*/ 102 w 109"/>
                <a:gd name="T15" fmla="*/ 60 h 120"/>
                <a:gd name="T16" fmla="*/ 93 w 109"/>
                <a:gd name="T17" fmla="*/ 29 h 120"/>
                <a:gd name="T18" fmla="*/ 69 w 109"/>
                <a:gd name="T19" fmla="*/ 9 h 120"/>
                <a:gd name="T20" fmla="*/ 55 w 109"/>
                <a:gd name="T21" fmla="*/ 2 h 120"/>
                <a:gd name="T22" fmla="*/ 85 w 109"/>
                <a:gd name="T23" fmla="*/ 14 h 120"/>
                <a:gd name="T24" fmla="*/ 103 w 109"/>
                <a:gd name="T25" fmla="*/ 42 h 120"/>
                <a:gd name="T26" fmla="*/ 103 w 109"/>
                <a:gd name="T27" fmla="*/ 78 h 120"/>
                <a:gd name="T28" fmla="*/ 85 w 109"/>
                <a:gd name="T29" fmla="*/ 106 h 120"/>
                <a:gd name="T30" fmla="*/ 55 w 109"/>
                <a:gd name="T31" fmla="*/ 118 h 120"/>
                <a:gd name="T32" fmla="*/ 25 w 109"/>
                <a:gd name="T33" fmla="*/ 106 h 120"/>
                <a:gd name="T34" fmla="*/ 7 w 109"/>
                <a:gd name="T35" fmla="*/ 78 h 120"/>
                <a:gd name="T36" fmla="*/ 5 w 109"/>
                <a:gd name="T37" fmla="*/ 60 h 120"/>
                <a:gd name="T38" fmla="*/ 7 w 109"/>
                <a:gd name="T39" fmla="*/ 42 h 120"/>
                <a:gd name="T40" fmla="*/ 25 w 109"/>
                <a:gd name="T41" fmla="*/ 14 h 120"/>
                <a:gd name="T42" fmla="*/ 55 w 109"/>
                <a:gd name="T43" fmla="*/ 2 h 120"/>
                <a:gd name="T44" fmla="*/ 38 w 109"/>
                <a:gd name="T45" fmla="*/ 5 h 120"/>
                <a:gd name="T46" fmla="*/ 13 w 109"/>
                <a:gd name="T47" fmla="*/ 26 h 120"/>
                <a:gd name="T48" fmla="*/ 4 w 109"/>
                <a:gd name="T49" fmla="*/ 60 h 120"/>
                <a:gd name="T50" fmla="*/ 13 w 109"/>
                <a:gd name="T51" fmla="*/ 94 h 120"/>
                <a:gd name="T52" fmla="*/ 38 w 109"/>
                <a:gd name="T53" fmla="*/ 115 h 120"/>
                <a:gd name="T54" fmla="*/ 71 w 109"/>
                <a:gd name="T55" fmla="*/ 115 h 120"/>
                <a:gd name="T56" fmla="*/ 96 w 109"/>
                <a:gd name="T57" fmla="*/ 94 h 120"/>
                <a:gd name="T58" fmla="*/ 106 w 109"/>
                <a:gd name="T59" fmla="*/ 60 h 120"/>
                <a:gd name="T60" fmla="*/ 103 w 109"/>
                <a:gd name="T61" fmla="*/ 42 h 120"/>
                <a:gd name="T62" fmla="*/ 85 w 109"/>
                <a:gd name="T63" fmla="*/ 13 h 120"/>
                <a:gd name="T64" fmla="*/ 55 w 109"/>
                <a:gd name="T65" fmla="*/ 2 h 120"/>
                <a:gd name="T66" fmla="*/ 72 w 109"/>
                <a:gd name="T67" fmla="*/ 2 h 120"/>
                <a:gd name="T68" fmla="*/ 98 w 109"/>
                <a:gd name="T69" fmla="*/ 25 h 120"/>
                <a:gd name="T70" fmla="*/ 109 w 109"/>
                <a:gd name="T71" fmla="*/ 60 h 120"/>
                <a:gd name="T72" fmla="*/ 109 w 109"/>
                <a:gd name="T73" fmla="*/ 61 h 120"/>
                <a:gd name="T74" fmla="*/ 98 w 109"/>
                <a:gd name="T75" fmla="*/ 97 h 120"/>
                <a:gd name="T76" fmla="*/ 72 w 109"/>
                <a:gd name="T77" fmla="*/ 118 h 120"/>
                <a:gd name="T78" fmla="*/ 38 w 109"/>
                <a:gd name="T79" fmla="*/ 118 h 120"/>
                <a:gd name="T80" fmla="*/ 11 w 109"/>
                <a:gd name="T81" fmla="*/ 95 h 120"/>
                <a:gd name="T82" fmla="*/ 0 w 109"/>
                <a:gd name="T83" fmla="*/ 60 h 120"/>
                <a:gd name="T84" fmla="*/ 0 w 109"/>
                <a:gd name="T85" fmla="*/ 60 h 120"/>
                <a:gd name="T86" fmla="*/ 11 w 109"/>
                <a:gd name="T87" fmla="*/ 25 h 120"/>
                <a:gd name="T88" fmla="*/ 38 w 109"/>
                <a:gd name="T89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9" h="120">
                  <a:moveTo>
                    <a:pt x="55" y="6"/>
                  </a:moveTo>
                  <a:lnTo>
                    <a:pt x="39" y="9"/>
                  </a:lnTo>
                  <a:lnTo>
                    <a:pt x="26" y="17"/>
                  </a:lnTo>
                  <a:lnTo>
                    <a:pt x="17" y="29"/>
                  </a:lnTo>
                  <a:lnTo>
                    <a:pt x="9" y="43"/>
                  </a:lnTo>
                  <a:lnTo>
                    <a:pt x="7" y="60"/>
                  </a:lnTo>
                  <a:lnTo>
                    <a:pt x="9" y="77"/>
                  </a:lnTo>
                  <a:lnTo>
                    <a:pt x="17" y="91"/>
                  </a:lnTo>
                  <a:lnTo>
                    <a:pt x="26" y="103"/>
                  </a:lnTo>
                  <a:lnTo>
                    <a:pt x="39" y="111"/>
                  </a:lnTo>
                  <a:lnTo>
                    <a:pt x="55" y="114"/>
                  </a:lnTo>
                  <a:lnTo>
                    <a:pt x="69" y="111"/>
                  </a:lnTo>
                  <a:lnTo>
                    <a:pt x="83" y="103"/>
                  </a:lnTo>
                  <a:lnTo>
                    <a:pt x="93" y="91"/>
                  </a:lnTo>
                  <a:lnTo>
                    <a:pt x="100" y="77"/>
                  </a:lnTo>
                  <a:lnTo>
                    <a:pt x="102" y="60"/>
                  </a:lnTo>
                  <a:lnTo>
                    <a:pt x="100" y="43"/>
                  </a:lnTo>
                  <a:lnTo>
                    <a:pt x="93" y="29"/>
                  </a:lnTo>
                  <a:lnTo>
                    <a:pt x="83" y="17"/>
                  </a:lnTo>
                  <a:lnTo>
                    <a:pt x="69" y="9"/>
                  </a:lnTo>
                  <a:lnTo>
                    <a:pt x="55" y="6"/>
                  </a:lnTo>
                  <a:close/>
                  <a:moveTo>
                    <a:pt x="55" y="2"/>
                  </a:moveTo>
                  <a:lnTo>
                    <a:pt x="71" y="6"/>
                  </a:lnTo>
                  <a:lnTo>
                    <a:pt x="85" y="14"/>
                  </a:lnTo>
                  <a:lnTo>
                    <a:pt x="96" y="26"/>
                  </a:lnTo>
                  <a:lnTo>
                    <a:pt x="103" y="42"/>
                  </a:lnTo>
                  <a:lnTo>
                    <a:pt x="106" y="60"/>
                  </a:lnTo>
                  <a:lnTo>
                    <a:pt x="103" y="78"/>
                  </a:lnTo>
                  <a:lnTo>
                    <a:pt x="96" y="94"/>
                  </a:lnTo>
                  <a:lnTo>
                    <a:pt x="85" y="106"/>
                  </a:lnTo>
                  <a:lnTo>
                    <a:pt x="71" y="114"/>
                  </a:lnTo>
                  <a:lnTo>
                    <a:pt x="55" y="118"/>
                  </a:lnTo>
                  <a:lnTo>
                    <a:pt x="39" y="114"/>
                  </a:lnTo>
                  <a:lnTo>
                    <a:pt x="25" y="106"/>
                  </a:lnTo>
                  <a:lnTo>
                    <a:pt x="14" y="94"/>
                  </a:lnTo>
                  <a:lnTo>
                    <a:pt x="7" y="78"/>
                  </a:lnTo>
                  <a:lnTo>
                    <a:pt x="4" y="60"/>
                  </a:lnTo>
                  <a:lnTo>
                    <a:pt x="5" y="60"/>
                  </a:lnTo>
                  <a:lnTo>
                    <a:pt x="4" y="60"/>
                  </a:lnTo>
                  <a:lnTo>
                    <a:pt x="7" y="42"/>
                  </a:lnTo>
                  <a:lnTo>
                    <a:pt x="14" y="26"/>
                  </a:lnTo>
                  <a:lnTo>
                    <a:pt x="25" y="14"/>
                  </a:lnTo>
                  <a:lnTo>
                    <a:pt x="39" y="6"/>
                  </a:lnTo>
                  <a:lnTo>
                    <a:pt x="55" y="2"/>
                  </a:lnTo>
                  <a:close/>
                  <a:moveTo>
                    <a:pt x="55" y="2"/>
                  </a:moveTo>
                  <a:lnTo>
                    <a:pt x="38" y="5"/>
                  </a:lnTo>
                  <a:lnTo>
                    <a:pt x="25" y="13"/>
                  </a:lnTo>
                  <a:lnTo>
                    <a:pt x="13" y="26"/>
                  </a:lnTo>
                  <a:lnTo>
                    <a:pt x="7" y="42"/>
                  </a:lnTo>
                  <a:lnTo>
                    <a:pt x="4" y="60"/>
                  </a:lnTo>
                  <a:lnTo>
                    <a:pt x="7" y="78"/>
                  </a:lnTo>
                  <a:lnTo>
                    <a:pt x="13" y="94"/>
                  </a:lnTo>
                  <a:lnTo>
                    <a:pt x="25" y="106"/>
                  </a:lnTo>
                  <a:lnTo>
                    <a:pt x="38" y="115"/>
                  </a:lnTo>
                  <a:lnTo>
                    <a:pt x="55" y="118"/>
                  </a:lnTo>
                  <a:lnTo>
                    <a:pt x="71" y="115"/>
                  </a:lnTo>
                  <a:lnTo>
                    <a:pt x="85" y="106"/>
                  </a:lnTo>
                  <a:lnTo>
                    <a:pt x="96" y="94"/>
                  </a:lnTo>
                  <a:lnTo>
                    <a:pt x="103" y="78"/>
                  </a:lnTo>
                  <a:lnTo>
                    <a:pt x="106" y="60"/>
                  </a:lnTo>
                  <a:lnTo>
                    <a:pt x="106" y="59"/>
                  </a:lnTo>
                  <a:lnTo>
                    <a:pt x="103" y="42"/>
                  </a:lnTo>
                  <a:lnTo>
                    <a:pt x="96" y="26"/>
                  </a:lnTo>
                  <a:lnTo>
                    <a:pt x="85" y="13"/>
                  </a:lnTo>
                  <a:lnTo>
                    <a:pt x="71" y="5"/>
                  </a:lnTo>
                  <a:lnTo>
                    <a:pt x="55" y="2"/>
                  </a:lnTo>
                  <a:close/>
                  <a:moveTo>
                    <a:pt x="55" y="0"/>
                  </a:moveTo>
                  <a:lnTo>
                    <a:pt x="72" y="2"/>
                  </a:lnTo>
                  <a:lnTo>
                    <a:pt x="86" y="12"/>
                  </a:lnTo>
                  <a:lnTo>
                    <a:pt x="98" y="25"/>
                  </a:lnTo>
                  <a:lnTo>
                    <a:pt x="106" y="40"/>
                  </a:lnTo>
                  <a:lnTo>
                    <a:pt x="109" y="60"/>
                  </a:lnTo>
                  <a:lnTo>
                    <a:pt x="109" y="61"/>
                  </a:lnTo>
                  <a:lnTo>
                    <a:pt x="109" y="61"/>
                  </a:lnTo>
                  <a:lnTo>
                    <a:pt x="106" y="80"/>
                  </a:lnTo>
                  <a:lnTo>
                    <a:pt x="98" y="97"/>
                  </a:lnTo>
                  <a:lnTo>
                    <a:pt x="86" y="110"/>
                  </a:lnTo>
                  <a:lnTo>
                    <a:pt x="72" y="118"/>
                  </a:lnTo>
                  <a:lnTo>
                    <a:pt x="55" y="120"/>
                  </a:lnTo>
                  <a:lnTo>
                    <a:pt x="38" y="118"/>
                  </a:lnTo>
                  <a:lnTo>
                    <a:pt x="22" y="108"/>
                  </a:lnTo>
                  <a:lnTo>
                    <a:pt x="11" y="95"/>
                  </a:lnTo>
                  <a:lnTo>
                    <a:pt x="3" y="80"/>
                  </a:lnTo>
                  <a:lnTo>
                    <a:pt x="0" y="60"/>
                  </a:lnTo>
                  <a:lnTo>
                    <a:pt x="1" y="60"/>
                  </a:lnTo>
                  <a:lnTo>
                    <a:pt x="0" y="60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2" y="12"/>
                  </a:lnTo>
                  <a:lnTo>
                    <a:pt x="38" y="2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2075"/>
            <p:cNvSpPr/>
            <p:nvPr/>
          </p:nvSpPr>
          <p:spPr bwMode="auto">
            <a:xfrm>
              <a:off x="7915276" y="5114925"/>
              <a:ext cx="14288" cy="6350"/>
            </a:xfrm>
            <a:custGeom>
              <a:avLst/>
              <a:gdLst>
                <a:gd name="T0" fmla="*/ 1 w 9"/>
                <a:gd name="T1" fmla="*/ 0 h 4"/>
                <a:gd name="T2" fmla="*/ 7 w 9"/>
                <a:gd name="T3" fmla="*/ 0 h 4"/>
                <a:gd name="T4" fmla="*/ 9 w 9"/>
                <a:gd name="T5" fmla="*/ 1 h 4"/>
                <a:gd name="T6" fmla="*/ 9 w 9"/>
                <a:gd name="T7" fmla="*/ 2 h 4"/>
                <a:gd name="T8" fmla="*/ 9 w 9"/>
                <a:gd name="T9" fmla="*/ 4 h 4"/>
                <a:gd name="T10" fmla="*/ 7 w 9"/>
                <a:gd name="T11" fmla="*/ 4 h 4"/>
                <a:gd name="T12" fmla="*/ 1 w 9"/>
                <a:gd name="T13" fmla="*/ 4 h 4"/>
                <a:gd name="T14" fmla="*/ 0 w 9"/>
                <a:gd name="T15" fmla="*/ 4 h 4"/>
                <a:gd name="T16" fmla="*/ 0 w 9"/>
                <a:gd name="T17" fmla="*/ 2 h 4"/>
                <a:gd name="T18" fmla="*/ 0 w 9"/>
                <a:gd name="T19" fmla="*/ 1 h 4"/>
                <a:gd name="T20" fmla="*/ 1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1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2076"/>
            <p:cNvSpPr>
              <a:spLocks noEditPoints="1"/>
            </p:cNvSpPr>
            <p:nvPr/>
          </p:nvSpPr>
          <p:spPr bwMode="auto">
            <a:xfrm>
              <a:off x="7912101" y="5111750"/>
              <a:ext cx="19050" cy="11113"/>
            </a:xfrm>
            <a:custGeom>
              <a:avLst/>
              <a:gdLst>
                <a:gd name="T0" fmla="*/ 3 w 12"/>
                <a:gd name="T1" fmla="*/ 3 h 7"/>
                <a:gd name="T2" fmla="*/ 3 w 12"/>
                <a:gd name="T3" fmla="*/ 4 h 7"/>
                <a:gd name="T4" fmla="*/ 3 w 12"/>
                <a:gd name="T5" fmla="*/ 4 h 7"/>
                <a:gd name="T6" fmla="*/ 9 w 12"/>
                <a:gd name="T7" fmla="*/ 4 h 7"/>
                <a:gd name="T8" fmla="*/ 9 w 12"/>
                <a:gd name="T9" fmla="*/ 4 h 7"/>
                <a:gd name="T10" fmla="*/ 9 w 12"/>
                <a:gd name="T11" fmla="*/ 3 h 7"/>
                <a:gd name="T12" fmla="*/ 3 w 12"/>
                <a:gd name="T13" fmla="*/ 3 h 7"/>
                <a:gd name="T14" fmla="*/ 3 w 12"/>
                <a:gd name="T15" fmla="*/ 0 h 7"/>
                <a:gd name="T16" fmla="*/ 9 w 12"/>
                <a:gd name="T17" fmla="*/ 0 h 7"/>
                <a:gd name="T18" fmla="*/ 11 w 12"/>
                <a:gd name="T19" fmla="*/ 0 h 7"/>
                <a:gd name="T20" fmla="*/ 12 w 12"/>
                <a:gd name="T21" fmla="*/ 2 h 7"/>
                <a:gd name="T22" fmla="*/ 12 w 12"/>
                <a:gd name="T23" fmla="*/ 4 h 7"/>
                <a:gd name="T24" fmla="*/ 12 w 12"/>
                <a:gd name="T25" fmla="*/ 6 h 7"/>
                <a:gd name="T26" fmla="*/ 11 w 12"/>
                <a:gd name="T27" fmla="*/ 7 h 7"/>
                <a:gd name="T28" fmla="*/ 9 w 12"/>
                <a:gd name="T29" fmla="*/ 7 h 7"/>
                <a:gd name="T30" fmla="*/ 3 w 12"/>
                <a:gd name="T31" fmla="*/ 7 h 7"/>
                <a:gd name="T32" fmla="*/ 2 w 12"/>
                <a:gd name="T33" fmla="*/ 7 h 7"/>
                <a:gd name="T34" fmla="*/ 0 w 12"/>
                <a:gd name="T35" fmla="*/ 6 h 7"/>
                <a:gd name="T36" fmla="*/ 0 w 12"/>
                <a:gd name="T37" fmla="*/ 4 h 7"/>
                <a:gd name="T38" fmla="*/ 0 w 12"/>
                <a:gd name="T39" fmla="*/ 2 h 7"/>
                <a:gd name="T40" fmla="*/ 2 w 12"/>
                <a:gd name="T41" fmla="*/ 0 h 7"/>
                <a:gd name="T42" fmla="*/ 3 w 12"/>
                <a:gd name="T4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7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9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9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2077"/>
            <p:cNvSpPr/>
            <p:nvPr/>
          </p:nvSpPr>
          <p:spPr bwMode="auto">
            <a:xfrm>
              <a:off x="7985126" y="5102225"/>
              <a:ext cx="11113" cy="6350"/>
            </a:xfrm>
            <a:custGeom>
              <a:avLst/>
              <a:gdLst>
                <a:gd name="T0" fmla="*/ 1 w 7"/>
                <a:gd name="T1" fmla="*/ 0 h 4"/>
                <a:gd name="T2" fmla="*/ 4 w 7"/>
                <a:gd name="T3" fmla="*/ 0 h 4"/>
                <a:gd name="T4" fmla="*/ 5 w 7"/>
                <a:gd name="T5" fmla="*/ 0 h 4"/>
                <a:gd name="T6" fmla="*/ 7 w 7"/>
                <a:gd name="T7" fmla="*/ 1 h 4"/>
                <a:gd name="T8" fmla="*/ 5 w 7"/>
                <a:gd name="T9" fmla="*/ 2 h 4"/>
                <a:gd name="T10" fmla="*/ 4 w 7"/>
                <a:gd name="T11" fmla="*/ 4 h 4"/>
                <a:gd name="T12" fmla="*/ 1 w 7"/>
                <a:gd name="T13" fmla="*/ 4 h 4"/>
                <a:gd name="T14" fmla="*/ 0 w 7"/>
                <a:gd name="T15" fmla="*/ 2 h 4"/>
                <a:gd name="T16" fmla="*/ 0 w 7"/>
                <a:gd name="T17" fmla="*/ 1 h 4"/>
                <a:gd name="T18" fmla="*/ 0 w 7"/>
                <a:gd name="T19" fmla="*/ 0 h 4"/>
                <a:gd name="T20" fmla="*/ 1 w 7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4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2078"/>
            <p:cNvSpPr>
              <a:spLocks noEditPoints="1"/>
            </p:cNvSpPr>
            <p:nvPr/>
          </p:nvSpPr>
          <p:spPr bwMode="auto">
            <a:xfrm>
              <a:off x="7981951" y="5100638"/>
              <a:ext cx="15875" cy="9525"/>
            </a:xfrm>
            <a:custGeom>
              <a:avLst/>
              <a:gdLst>
                <a:gd name="T0" fmla="*/ 3 w 10"/>
                <a:gd name="T1" fmla="*/ 2 h 6"/>
                <a:gd name="T2" fmla="*/ 3 w 10"/>
                <a:gd name="T3" fmla="*/ 2 h 6"/>
                <a:gd name="T4" fmla="*/ 3 w 10"/>
                <a:gd name="T5" fmla="*/ 3 h 6"/>
                <a:gd name="T6" fmla="*/ 6 w 10"/>
                <a:gd name="T7" fmla="*/ 3 h 6"/>
                <a:gd name="T8" fmla="*/ 6 w 10"/>
                <a:gd name="T9" fmla="*/ 2 h 6"/>
                <a:gd name="T10" fmla="*/ 6 w 10"/>
                <a:gd name="T11" fmla="*/ 2 h 6"/>
                <a:gd name="T12" fmla="*/ 3 w 10"/>
                <a:gd name="T13" fmla="*/ 2 h 6"/>
                <a:gd name="T14" fmla="*/ 3 w 10"/>
                <a:gd name="T15" fmla="*/ 0 h 6"/>
                <a:gd name="T16" fmla="*/ 6 w 10"/>
                <a:gd name="T17" fmla="*/ 0 h 6"/>
                <a:gd name="T18" fmla="*/ 7 w 10"/>
                <a:gd name="T19" fmla="*/ 0 h 6"/>
                <a:gd name="T20" fmla="*/ 9 w 10"/>
                <a:gd name="T21" fmla="*/ 1 h 6"/>
                <a:gd name="T22" fmla="*/ 10 w 10"/>
                <a:gd name="T23" fmla="*/ 2 h 6"/>
                <a:gd name="T24" fmla="*/ 9 w 10"/>
                <a:gd name="T25" fmla="*/ 5 h 6"/>
                <a:gd name="T26" fmla="*/ 7 w 10"/>
                <a:gd name="T27" fmla="*/ 6 h 6"/>
                <a:gd name="T28" fmla="*/ 6 w 10"/>
                <a:gd name="T29" fmla="*/ 6 h 6"/>
                <a:gd name="T30" fmla="*/ 3 w 10"/>
                <a:gd name="T31" fmla="*/ 6 h 6"/>
                <a:gd name="T32" fmla="*/ 2 w 10"/>
                <a:gd name="T33" fmla="*/ 6 h 6"/>
                <a:gd name="T34" fmla="*/ 1 w 10"/>
                <a:gd name="T35" fmla="*/ 5 h 6"/>
                <a:gd name="T36" fmla="*/ 0 w 10"/>
                <a:gd name="T37" fmla="*/ 2 h 6"/>
                <a:gd name="T38" fmla="*/ 1 w 10"/>
                <a:gd name="T39" fmla="*/ 1 h 6"/>
                <a:gd name="T40" fmla="*/ 2 w 10"/>
                <a:gd name="T41" fmla="*/ 0 h 6"/>
                <a:gd name="T42" fmla="*/ 3 w 10"/>
                <a:gd name="T4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6">
                  <a:moveTo>
                    <a:pt x="3" y="2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9" y="5"/>
                  </a:lnTo>
                  <a:lnTo>
                    <a:pt x="7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2079"/>
            <p:cNvSpPr/>
            <p:nvPr/>
          </p:nvSpPr>
          <p:spPr bwMode="auto">
            <a:xfrm>
              <a:off x="7902576" y="5130800"/>
              <a:ext cx="96838" cy="47625"/>
            </a:xfrm>
            <a:custGeom>
              <a:avLst/>
              <a:gdLst>
                <a:gd name="T0" fmla="*/ 60 w 61"/>
                <a:gd name="T1" fmla="*/ 0 h 30"/>
                <a:gd name="T2" fmla="*/ 60 w 61"/>
                <a:gd name="T3" fmla="*/ 1 h 30"/>
                <a:gd name="T4" fmla="*/ 61 w 61"/>
                <a:gd name="T5" fmla="*/ 3 h 30"/>
                <a:gd name="T6" fmla="*/ 60 w 61"/>
                <a:gd name="T7" fmla="*/ 4 h 30"/>
                <a:gd name="T8" fmla="*/ 59 w 61"/>
                <a:gd name="T9" fmla="*/ 7 h 30"/>
                <a:gd name="T10" fmla="*/ 57 w 61"/>
                <a:gd name="T11" fmla="*/ 9 h 30"/>
                <a:gd name="T12" fmla="*/ 53 w 61"/>
                <a:gd name="T13" fmla="*/ 13 h 30"/>
                <a:gd name="T14" fmla="*/ 48 w 61"/>
                <a:gd name="T15" fmla="*/ 18 h 30"/>
                <a:gd name="T16" fmla="*/ 38 w 61"/>
                <a:gd name="T17" fmla="*/ 26 h 30"/>
                <a:gd name="T18" fmla="*/ 27 w 61"/>
                <a:gd name="T19" fmla="*/ 30 h 30"/>
                <a:gd name="T20" fmla="*/ 18 w 61"/>
                <a:gd name="T21" fmla="*/ 28 h 30"/>
                <a:gd name="T22" fmla="*/ 9 w 61"/>
                <a:gd name="T23" fmla="*/ 24 h 30"/>
                <a:gd name="T24" fmla="*/ 4 w 61"/>
                <a:gd name="T25" fmla="*/ 20 h 30"/>
                <a:gd name="T26" fmla="*/ 1 w 61"/>
                <a:gd name="T27" fmla="*/ 18 h 30"/>
                <a:gd name="T28" fmla="*/ 0 w 61"/>
                <a:gd name="T29" fmla="*/ 17 h 30"/>
                <a:gd name="T30" fmla="*/ 1 w 61"/>
                <a:gd name="T31" fmla="*/ 16 h 30"/>
                <a:gd name="T32" fmla="*/ 2 w 61"/>
                <a:gd name="T33" fmla="*/ 16 h 30"/>
                <a:gd name="T34" fmla="*/ 4 w 61"/>
                <a:gd name="T35" fmla="*/ 16 h 30"/>
                <a:gd name="T36" fmla="*/ 4 w 61"/>
                <a:gd name="T37" fmla="*/ 16 h 30"/>
                <a:gd name="T38" fmla="*/ 5 w 61"/>
                <a:gd name="T39" fmla="*/ 17 h 30"/>
                <a:gd name="T40" fmla="*/ 8 w 61"/>
                <a:gd name="T41" fmla="*/ 18 h 30"/>
                <a:gd name="T42" fmla="*/ 12 w 61"/>
                <a:gd name="T43" fmla="*/ 21 h 30"/>
                <a:gd name="T44" fmla="*/ 15 w 61"/>
                <a:gd name="T45" fmla="*/ 24 h 30"/>
                <a:gd name="T46" fmla="*/ 22 w 61"/>
                <a:gd name="T47" fmla="*/ 25 h 30"/>
                <a:gd name="T48" fmla="*/ 27 w 61"/>
                <a:gd name="T49" fmla="*/ 26 h 30"/>
                <a:gd name="T50" fmla="*/ 30 w 61"/>
                <a:gd name="T51" fmla="*/ 26 h 30"/>
                <a:gd name="T52" fmla="*/ 34 w 61"/>
                <a:gd name="T53" fmla="*/ 24 h 30"/>
                <a:gd name="T54" fmla="*/ 38 w 61"/>
                <a:gd name="T55" fmla="*/ 22 h 30"/>
                <a:gd name="T56" fmla="*/ 42 w 61"/>
                <a:gd name="T57" fmla="*/ 20 h 30"/>
                <a:gd name="T58" fmla="*/ 44 w 61"/>
                <a:gd name="T59" fmla="*/ 16 h 30"/>
                <a:gd name="T60" fmla="*/ 48 w 61"/>
                <a:gd name="T61" fmla="*/ 13 h 30"/>
                <a:gd name="T62" fmla="*/ 52 w 61"/>
                <a:gd name="T63" fmla="*/ 9 h 30"/>
                <a:gd name="T64" fmla="*/ 55 w 61"/>
                <a:gd name="T65" fmla="*/ 7 h 30"/>
                <a:gd name="T66" fmla="*/ 56 w 61"/>
                <a:gd name="T67" fmla="*/ 4 h 30"/>
                <a:gd name="T68" fmla="*/ 57 w 61"/>
                <a:gd name="T69" fmla="*/ 3 h 30"/>
                <a:gd name="T70" fmla="*/ 57 w 61"/>
                <a:gd name="T71" fmla="*/ 3 h 30"/>
                <a:gd name="T72" fmla="*/ 57 w 61"/>
                <a:gd name="T73" fmla="*/ 1 h 30"/>
                <a:gd name="T74" fmla="*/ 60 w 61"/>
                <a:gd name="T7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30">
                  <a:moveTo>
                    <a:pt x="60" y="0"/>
                  </a:moveTo>
                  <a:lnTo>
                    <a:pt x="60" y="1"/>
                  </a:lnTo>
                  <a:lnTo>
                    <a:pt x="61" y="3"/>
                  </a:lnTo>
                  <a:lnTo>
                    <a:pt x="60" y="4"/>
                  </a:lnTo>
                  <a:lnTo>
                    <a:pt x="59" y="7"/>
                  </a:lnTo>
                  <a:lnTo>
                    <a:pt x="57" y="9"/>
                  </a:lnTo>
                  <a:lnTo>
                    <a:pt x="53" y="13"/>
                  </a:lnTo>
                  <a:lnTo>
                    <a:pt x="48" y="18"/>
                  </a:lnTo>
                  <a:lnTo>
                    <a:pt x="38" y="26"/>
                  </a:lnTo>
                  <a:lnTo>
                    <a:pt x="27" y="30"/>
                  </a:lnTo>
                  <a:lnTo>
                    <a:pt x="18" y="28"/>
                  </a:lnTo>
                  <a:lnTo>
                    <a:pt x="9" y="24"/>
                  </a:lnTo>
                  <a:lnTo>
                    <a:pt x="4" y="20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8" y="18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2" y="25"/>
                  </a:lnTo>
                  <a:lnTo>
                    <a:pt x="27" y="26"/>
                  </a:lnTo>
                  <a:lnTo>
                    <a:pt x="30" y="26"/>
                  </a:lnTo>
                  <a:lnTo>
                    <a:pt x="34" y="24"/>
                  </a:lnTo>
                  <a:lnTo>
                    <a:pt x="38" y="22"/>
                  </a:lnTo>
                  <a:lnTo>
                    <a:pt x="42" y="20"/>
                  </a:lnTo>
                  <a:lnTo>
                    <a:pt x="44" y="16"/>
                  </a:lnTo>
                  <a:lnTo>
                    <a:pt x="48" y="13"/>
                  </a:lnTo>
                  <a:lnTo>
                    <a:pt x="52" y="9"/>
                  </a:lnTo>
                  <a:lnTo>
                    <a:pt x="55" y="7"/>
                  </a:lnTo>
                  <a:lnTo>
                    <a:pt x="56" y="4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2080"/>
            <p:cNvSpPr>
              <a:spLocks noEditPoints="1"/>
            </p:cNvSpPr>
            <p:nvPr/>
          </p:nvSpPr>
          <p:spPr bwMode="auto">
            <a:xfrm>
              <a:off x="7899401" y="5129213"/>
              <a:ext cx="103188" cy="52388"/>
            </a:xfrm>
            <a:custGeom>
              <a:avLst/>
              <a:gdLst>
                <a:gd name="T0" fmla="*/ 61 w 65"/>
                <a:gd name="T1" fmla="*/ 4 h 33"/>
                <a:gd name="T2" fmla="*/ 61 w 65"/>
                <a:gd name="T3" fmla="*/ 4 h 33"/>
                <a:gd name="T4" fmla="*/ 59 w 65"/>
                <a:gd name="T5" fmla="*/ 6 h 33"/>
                <a:gd name="T6" fmla="*/ 54 w 65"/>
                <a:gd name="T7" fmla="*/ 12 h 33"/>
                <a:gd name="T8" fmla="*/ 48 w 65"/>
                <a:gd name="T9" fmla="*/ 18 h 33"/>
                <a:gd name="T10" fmla="*/ 38 w 65"/>
                <a:gd name="T11" fmla="*/ 26 h 33"/>
                <a:gd name="T12" fmla="*/ 29 w 65"/>
                <a:gd name="T13" fmla="*/ 29 h 33"/>
                <a:gd name="T14" fmla="*/ 23 w 65"/>
                <a:gd name="T15" fmla="*/ 27 h 33"/>
                <a:gd name="T16" fmla="*/ 12 w 65"/>
                <a:gd name="T17" fmla="*/ 23 h 33"/>
                <a:gd name="T18" fmla="*/ 7 w 65"/>
                <a:gd name="T19" fmla="*/ 19 h 33"/>
                <a:gd name="T20" fmla="*/ 4 w 65"/>
                <a:gd name="T21" fmla="*/ 18 h 33"/>
                <a:gd name="T22" fmla="*/ 4 w 65"/>
                <a:gd name="T23" fmla="*/ 18 h 33"/>
                <a:gd name="T24" fmla="*/ 4 w 65"/>
                <a:gd name="T25" fmla="*/ 18 h 33"/>
                <a:gd name="T26" fmla="*/ 4 w 65"/>
                <a:gd name="T27" fmla="*/ 18 h 33"/>
                <a:gd name="T28" fmla="*/ 6 w 65"/>
                <a:gd name="T29" fmla="*/ 19 h 33"/>
                <a:gd name="T30" fmla="*/ 12 w 65"/>
                <a:gd name="T31" fmla="*/ 23 h 33"/>
                <a:gd name="T32" fmla="*/ 23 w 65"/>
                <a:gd name="T33" fmla="*/ 29 h 33"/>
                <a:gd name="T34" fmla="*/ 33 w 65"/>
                <a:gd name="T35" fmla="*/ 29 h 33"/>
                <a:gd name="T36" fmla="*/ 41 w 65"/>
                <a:gd name="T37" fmla="*/ 25 h 33"/>
                <a:gd name="T38" fmla="*/ 49 w 65"/>
                <a:gd name="T39" fmla="*/ 18 h 33"/>
                <a:gd name="T40" fmla="*/ 58 w 65"/>
                <a:gd name="T41" fmla="*/ 9 h 33"/>
                <a:gd name="T42" fmla="*/ 61 w 65"/>
                <a:gd name="T43" fmla="*/ 5 h 33"/>
                <a:gd name="T44" fmla="*/ 62 w 65"/>
                <a:gd name="T45" fmla="*/ 4 h 33"/>
                <a:gd name="T46" fmla="*/ 61 w 65"/>
                <a:gd name="T47" fmla="*/ 0 h 33"/>
                <a:gd name="T48" fmla="*/ 63 w 65"/>
                <a:gd name="T49" fmla="*/ 1 h 33"/>
                <a:gd name="T50" fmla="*/ 65 w 65"/>
                <a:gd name="T51" fmla="*/ 4 h 33"/>
                <a:gd name="T52" fmla="*/ 61 w 65"/>
                <a:gd name="T53" fmla="*/ 12 h 33"/>
                <a:gd name="T54" fmla="*/ 52 w 65"/>
                <a:gd name="T55" fmla="*/ 19 h 33"/>
                <a:gd name="T56" fmla="*/ 29 w 65"/>
                <a:gd name="T57" fmla="*/ 33 h 33"/>
                <a:gd name="T58" fmla="*/ 11 w 65"/>
                <a:gd name="T59" fmla="*/ 27 h 33"/>
                <a:gd name="T60" fmla="*/ 2 w 65"/>
                <a:gd name="T61" fmla="*/ 21 h 33"/>
                <a:gd name="T62" fmla="*/ 2 w 65"/>
                <a:gd name="T63" fmla="*/ 21 h 33"/>
                <a:gd name="T64" fmla="*/ 0 w 65"/>
                <a:gd name="T65" fmla="*/ 18 h 33"/>
                <a:gd name="T66" fmla="*/ 3 w 65"/>
                <a:gd name="T67" fmla="*/ 16 h 33"/>
                <a:gd name="T68" fmla="*/ 6 w 65"/>
                <a:gd name="T69" fmla="*/ 16 h 33"/>
                <a:gd name="T70" fmla="*/ 6 w 65"/>
                <a:gd name="T71" fmla="*/ 16 h 33"/>
                <a:gd name="T72" fmla="*/ 6 w 65"/>
                <a:gd name="T73" fmla="*/ 16 h 33"/>
                <a:gd name="T74" fmla="*/ 8 w 65"/>
                <a:gd name="T75" fmla="*/ 17 h 33"/>
                <a:gd name="T76" fmla="*/ 14 w 65"/>
                <a:gd name="T77" fmla="*/ 21 h 33"/>
                <a:gd name="T78" fmla="*/ 24 w 65"/>
                <a:gd name="T79" fmla="*/ 25 h 33"/>
                <a:gd name="T80" fmla="*/ 29 w 65"/>
                <a:gd name="T81" fmla="*/ 26 h 33"/>
                <a:gd name="T82" fmla="*/ 34 w 65"/>
                <a:gd name="T83" fmla="*/ 23 h 33"/>
                <a:gd name="T84" fmla="*/ 42 w 65"/>
                <a:gd name="T85" fmla="*/ 19 h 33"/>
                <a:gd name="T86" fmla="*/ 49 w 65"/>
                <a:gd name="T87" fmla="*/ 13 h 33"/>
                <a:gd name="T88" fmla="*/ 55 w 65"/>
                <a:gd name="T89" fmla="*/ 6 h 33"/>
                <a:gd name="T90" fmla="*/ 58 w 65"/>
                <a:gd name="T91" fmla="*/ 2 h 33"/>
                <a:gd name="T92" fmla="*/ 59 w 65"/>
                <a:gd name="T9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33">
                  <a:moveTo>
                    <a:pt x="61" y="4"/>
                  </a:moveTo>
                  <a:lnTo>
                    <a:pt x="61" y="4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9" y="6"/>
                  </a:lnTo>
                  <a:lnTo>
                    <a:pt x="57" y="9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48" y="18"/>
                  </a:lnTo>
                  <a:lnTo>
                    <a:pt x="44" y="22"/>
                  </a:lnTo>
                  <a:lnTo>
                    <a:pt x="38" y="26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23" y="27"/>
                  </a:lnTo>
                  <a:lnTo>
                    <a:pt x="17" y="26"/>
                  </a:lnTo>
                  <a:lnTo>
                    <a:pt x="12" y="23"/>
                  </a:lnTo>
                  <a:lnTo>
                    <a:pt x="10" y="2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3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7" y="26"/>
                  </a:lnTo>
                  <a:lnTo>
                    <a:pt x="23" y="29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7" y="27"/>
                  </a:lnTo>
                  <a:lnTo>
                    <a:pt x="41" y="25"/>
                  </a:lnTo>
                  <a:lnTo>
                    <a:pt x="45" y="21"/>
                  </a:lnTo>
                  <a:lnTo>
                    <a:pt x="49" y="18"/>
                  </a:lnTo>
                  <a:lnTo>
                    <a:pt x="54" y="13"/>
                  </a:lnTo>
                  <a:lnTo>
                    <a:pt x="58" y="9"/>
                  </a:lnTo>
                  <a:lnTo>
                    <a:pt x="59" y="6"/>
                  </a:lnTo>
                  <a:lnTo>
                    <a:pt x="61" y="5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61" y="4"/>
                  </a:lnTo>
                  <a:close/>
                  <a:moveTo>
                    <a:pt x="61" y="0"/>
                  </a:moveTo>
                  <a:lnTo>
                    <a:pt x="62" y="0"/>
                  </a:lnTo>
                  <a:lnTo>
                    <a:pt x="63" y="1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3" y="8"/>
                  </a:lnTo>
                  <a:lnTo>
                    <a:pt x="61" y="12"/>
                  </a:lnTo>
                  <a:lnTo>
                    <a:pt x="57" y="16"/>
                  </a:lnTo>
                  <a:lnTo>
                    <a:pt x="52" y="19"/>
                  </a:lnTo>
                  <a:lnTo>
                    <a:pt x="41" y="29"/>
                  </a:lnTo>
                  <a:lnTo>
                    <a:pt x="29" y="33"/>
                  </a:lnTo>
                  <a:lnTo>
                    <a:pt x="20" y="31"/>
                  </a:lnTo>
                  <a:lnTo>
                    <a:pt x="11" y="27"/>
                  </a:lnTo>
                  <a:lnTo>
                    <a:pt x="6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6"/>
                  </a:lnTo>
                  <a:lnTo>
                    <a:pt x="8" y="17"/>
                  </a:lnTo>
                  <a:lnTo>
                    <a:pt x="11" y="18"/>
                  </a:lnTo>
                  <a:lnTo>
                    <a:pt x="14" y="21"/>
                  </a:lnTo>
                  <a:lnTo>
                    <a:pt x="19" y="23"/>
                  </a:lnTo>
                  <a:lnTo>
                    <a:pt x="24" y="25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32" y="25"/>
                  </a:lnTo>
                  <a:lnTo>
                    <a:pt x="34" y="23"/>
                  </a:lnTo>
                  <a:lnTo>
                    <a:pt x="38" y="22"/>
                  </a:lnTo>
                  <a:lnTo>
                    <a:pt x="42" y="19"/>
                  </a:lnTo>
                  <a:lnTo>
                    <a:pt x="46" y="16"/>
                  </a:lnTo>
                  <a:lnTo>
                    <a:pt x="49" y="13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7" y="4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9" y="1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2081"/>
            <p:cNvSpPr/>
            <p:nvPr/>
          </p:nvSpPr>
          <p:spPr bwMode="auto">
            <a:xfrm>
              <a:off x="7986713" y="5127625"/>
              <a:ext cx="19050" cy="9525"/>
            </a:xfrm>
            <a:custGeom>
              <a:avLst/>
              <a:gdLst>
                <a:gd name="T0" fmla="*/ 3 w 12"/>
                <a:gd name="T1" fmla="*/ 0 h 6"/>
                <a:gd name="T2" fmla="*/ 11 w 12"/>
                <a:gd name="T3" fmla="*/ 2 h 6"/>
                <a:gd name="T4" fmla="*/ 12 w 12"/>
                <a:gd name="T5" fmla="*/ 3 h 6"/>
                <a:gd name="T6" fmla="*/ 12 w 12"/>
                <a:gd name="T7" fmla="*/ 5 h 6"/>
                <a:gd name="T8" fmla="*/ 12 w 12"/>
                <a:gd name="T9" fmla="*/ 6 h 6"/>
                <a:gd name="T10" fmla="*/ 11 w 12"/>
                <a:gd name="T11" fmla="*/ 6 h 6"/>
                <a:gd name="T12" fmla="*/ 11 w 12"/>
                <a:gd name="T13" fmla="*/ 6 h 6"/>
                <a:gd name="T14" fmla="*/ 2 w 12"/>
                <a:gd name="T15" fmla="*/ 3 h 6"/>
                <a:gd name="T16" fmla="*/ 0 w 12"/>
                <a:gd name="T17" fmla="*/ 2 h 6"/>
                <a:gd name="T18" fmla="*/ 0 w 12"/>
                <a:gd name="T19" fmla="*/ 1 h 6"/>
                <a:gd name="T20" fmla="*/ 0 w 12"/>
                <a:gd name="T21" fmla="*/ 0 h 6"/>
                <a:gd name="T22" fmla="*/ 3 w 12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6">
                  <a:moveTo>
                    <a:pt x="3" y="0"/>
                  </a:moveTo>
                  <a:lnTo>
                    <a:pt x="11" y="2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082"/>
            <p:cNvSpPr>
              <a:spLocks noEditPoints="1"/>
            </p:cNvSpPr>
            <p:nvPr/>
          </p:nvSpPr>
          <p:spPr bwMode="auto">
            <a:xfrm>
              <a:off x="7985126" y="5124450"/>
              <a:ext cx="25400" cy="14288"/>
            </a:xfrm>
            <a:custGeom>
              <a:avLst/>
              <a:gdLst>
                <a:gd name="T0" fmla="*/ 3 w 16"/>
                <a:gd name="T1" fmla="*/ 3 h 9"/>
                <a:gd name="T2" fmla="*/ 3 w 16"/>
                <a:gd name="T3" fmla="*/ 4 h 9"/>
                <a:gd name="T4" fmla="*/ 3 w 16"/>
                <a:gd name="T5" fmla="*/ 4 h 9"/>
                <a:gd name="T6" fmla="*/ 3 w 16"/>
                <a:gd name="T7" fmla="*/ 4 h 9"/>
                <a:gd name="T8" fmla="*/ 12 w 16"/>
                <a:gd name="T9" fmla="*/ 7 h 9"/>
                <a:gd name="T10" fmla="*/ 12 w 16"/>
                <a:gd name="T11" fmla="*/ 8 h 9"/>
                <a:gd name="T12" fmla="*/ 12 w 16"/>
                <a:gd name="T13" fmla="*/ 7 h 9"/>
                <a:gd name="T14" fmla="*/ 12 w 16"/>
                <a:gd name="T15" fmla="*/ 7 h 9"/>
                <a:gd name="T16" fmla="*/ 12 w 16"/>
                <a:gd name="T17" fmla="*/ 7 h 9"/>
                <a:gd name="T18" fmla="*/ 12 w 16"/>
                <a:gd name="T19" fmla="*/ 7 h 9"/>
                <a:gd name="T20" fmla="*/ 12 w 16"/>
                <a:gd name="T21" fmla="*/ 7 h 9"/>
                <a:gd name="T22" fmla="*/ 3 w 16"/>
                <a:gd name="T23" fmla="*/ 3 h 9"/>
                <a:gd name="T24" fmla="*/ 3 w 16"/>
                <a:gd name="T25" fmla="*/ 3 h 9"/>
                <a:gd name="T26" fmla="*/ 3 w 16"/>
                <a:gd name="T27" fmla="*/ 0 h 9"/>
                <a:gd name="T28" fmla="*/ 4 w 16"/>
                <a:gd name="T29" fmla="*/ 0 h 9"/>
                <a:gd name="T30" fmla="*/ 13 w 16"/>
                <a:gd name="T31" fmla="*/ 3 h 9"/>
                <a:gd name="T32" fmla="*/ 15 w 16"/>
                <a:gd name="T33" fmla="*/ 4 h 9"/>
                <a:gd name="T34" fmla="*/ 16 w 16"/>
                <a:gd name="T35" fmla="*/ 7 h 9"/>
                <a:gd name="T36" fmla="*/ 15 w 16"/>
                <a:gd name="T37" fmla="*/ 8 h 9"/>
                <a:gd name="T38" fmla="*/ 13 w 16"/>
                <a:gd name="T39" fmla="*/ 9 h 9"/>
                <a:gd name="T40" fmla="*/ 12 w 16"/>
                <a:gd name="T41" fmla="*/ 9 h 9"/>
                <a:gd name="T42" fmla="*/ 12 w 16"/>
                <a:gd name="T43" fmla="*/ 9 h 9"/>
                <a:gd name="T44" fmla="*/ 11 w 16"/>
                <a:gd name="T45" fmla="*/ 9 h 9"/>
                <a:gd name="T46" fmla="*/ 1 w 16"/>
                <a:gd name="T47" fmla="*/ 7 h 9"/>
                <a:gd name="T48" fmla="*/ 0 w 16"/>
                <a:gd name="T49" fmla="*/ 5 h 9"/>
                <a:gd name="T50" fmla="*/ 0 w 16"/>
                <a:gd name="T51" fmla="*/ 4 h 9"/>
                <a:gd name="T52" fmla="*/ 0 w 16"/>
                <a:gd name="T53" fmla="*/ 3 h 9"/>
                <a:gd name="T54" fmla="*/ 1 w 16"/>
                <a:gd name="T55" fmla="*/ 2 h 9"/>
                <a:gd name="T56" fmla="*/ 3 w 16"/>
                <a:gd name="T5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" h="9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5" y="8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1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083"/>
            <p:cNvSpPr/>
            <p:nvPr/>
          </p:nvSpPr>
          <p:spPr bwMode="auto">
            <a:xfrm>
              <a:off x="7902576" y="5145088"/>
              <a:ext cx="12700" cy="20638"/>
            </a:xfrm>
            <a:custGeom>
              <a:avLst/>
              <a:gdLst>
                <a:gd name="T0" fmla="*/ 5 w 8"/>
                <a:gd name="T1" fmla="*/ 0 h 13"/>
                <a:gd name="T2" fmla="*/ 8 w 8"/>
                <a:gd name="T3" fmla="*/ 0 h 13"/>
                <a:gd name="T4" fmla="*/ 8 w 8"/>
                <a:gd name="T5" fmla="*/ 2 h 13"/>
                <a:gd name="T6" fmla="*/ 8 w 8"/>
                <a:gd name="T7" fmla="*/ 3 h 13"/>
                <a:gd name="T8" fmla="*/ 4 w 8"/>
                <a:gd name="T9" fmla="*/ 12 h 13"/>
                <a:gd name="T10" fmla="*/ 2 w 8"/>
                <a:gd name="T11" fmla="*/ 13 h 13"/>
                <a:gd name="T12" fmla="*/ 2 w 8"/>
                <a:gd name="T13" fmla="*/ 13 h 13"/>
                <a:gd name="T14" fmla="*/ 1 w 8"/>
                <a:gd name="T15" fmla="*/ 13 h 13"/>
                <a:gd name="T16" fmla="*/ 0 w 8"/>
                <a:gd name="T17" fmla="*/ 12 h 13"/>
                <a:gd name="T18" fmla="*/ 0 w 8"/>
                <a:gd name="T19" fmla="*/ 11 h 13"/>
                <a:gd name="T20" fmla="*/ 5 w 8"/>
                <a:gd name="T21" fmla="*/ 2 h 13"/>
                <a:gd name="T22" fmla="*/ 5 w 8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4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084"/>
            <p:cNvSpPr>
              <a:spLocks noEditPoints="1"/>
            </p:cNvSpPr>
            <p:nvPr/>
          </p:nvSpPr>
          <p:spPr bwMode="auto">
            <a:xfrm>
              <a:off x="7899401" y="5143500"/>
              <a:ext cx="19050" cy="25400"/>
            </a:xfrm>
            <a:custGeom>
              <a:avLst/>
              <a:gdLst>
                <a:gd name="T0" fmla="*/ 8 w 12"/>
                <a:gd name="T1" fmla="*/ 3 h 16"/>
                <a:gd name="T2" fmla="*/ 8 w 12"/>
                <a:gd name="T3" fmla="*/ 4 h 16"/>
                <a:gd name="T4" fmla="*/ 3 w 12"/>
                <a:gd name="T5" fmla="*/ 12 h 16"/>
                <a:gd name="T6" fmla="*/ 3 w 12"/>
                <a:gd name="T7" fmla="*/ 13 h 16"/>
                <a:gd name="T8" fmla="*/ 4 w 12"/>
                <a:gd name="T9" fmla="*/ 13 h 16"/>
                <a:gd name="T10" fmla="*/ 4 w 12"/>
                <a:gd name="T11" fmla="*/ 13 h 16"/>
                <a:gd name="T12" fmla="*/ 4 w 12"/>
                <a:gd name="T13" fmla="*/ 13 h 16"/>
                <a:gd name="T14" fmla="*/ 8 w 12"/>
                <a:gd name="T15" fmla="*/ 4 h 16"/>
                <a:gd name="T16" fmla="*/ 8 w 12"/>
                <a:gd name="T17" fmla="*/ 4 h 16"/>
                <a:gd name="T18" fmla="*/ 8 w 12"/>
                <a:gd name="T19" fmla="*/ 3 h 16"/>
                <a:gd name="T20" fmla="*/ 8 w 12"/>
                <a:gd name="T21" fmla="*/ 3 h 16"/>
                <a:gd name="T22" fmla="*/ 8 w 12"/>
                <a:gd name="T23" fmla="*/ 0 h 16"/>
                <a:gd name="T24" fmla="*/ 10 w 12"/>
                <a:gd name="T25" fmla="*/ 0 h 16"/>
                <a:gd name="T26" fmla="*/ 11 w 12"/>
                <a:gd name="T27" fmla="*/ 1 h 16"/>
                <a:gd name="T28" fmla="*/ 12 w 12"/>
                <a:gd name="T29" fmla="*/ 4 h 16"/>
                <a:gd name="T30" fmla="*/ 11 w 12"/>
                <a:gd name="T31" fmla="*/ 5 h 16"/>
                <a:gd name="T32" fmla="*/ 7 w 12"/>
                <a:gd name="T33" fmla="*/ 14 h 16"/>
                <a:gd name="T34" fmla="*/ 6 w 12"/>
                <a:gd name="T35" fmla="*/ 16 h 16"/>
                <a:gd name="T36" fmla="*/ 4 w 12"/>
                <a:gd name="T37" fmla="*/ 16 h 16"/>
                <a:gd name="T38" fmla="*/ 3 w 12"/>
                <a:gd name="T39" fmla="*/ 16 h 16"/>
                <a:gd name="T40" fmla="*/ 2 w 12"/>
                <a:gd name="T41" fmla="*/ 14 h 16"/>
                <a:gd name="T42" fmla="*/ 0 w 12"/>
                <a:gd name="T43" fmla="*/ 13 h 16"/>
                <a:gd name="T44" fmla="*/ 0 w 12"/>
                <a:gd name="T45" fmla="*/ 10 h 16"/>
                <a:gd name="T46" fmla="*/ 6 w 12"/>
                <a:gd name="T47" fmla="*/ 3 h 16"/>
                <a:gd name="T48" fmla="*/ 7 w 12"/>
                <a:gd name="T49" fmla="*/ 0 h 16"/>
                <a:gd name="T50" fmla="*/ 8 w 12"/>
                <a:gd name="T5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16">
                  <a:moveTo>
                    <a:pt x="8" y="3"/>
                  </a:moveTo>
                  <a:lnTo>
                    <a:pt x="8" y="4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close/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7" y="14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6" y="3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085"/>
            <p:cNvSpPr/>
            <p:nvPr/>
          </p:nvSpPr>
          <p:spPr bwMode="auto">
            <a:xfrm>
              <a:off x="7958138" y="5257800"/>
              <a:ext cx="4763" cy="28575"/>
            </a:xfrm>
            <a:custGeom>
              <a:avLst/>
              <a:gdLst>
                <a:gd name="T0" fmla="*/ 1 w 3"/>
                <a:gd name="T1" fmla="*/ 0 h 18"/>
                <a:gd name="T2" fmla="*/ 3 w 3"/>
                <a:gd name="T3" fmla="*/ 1 h 18"/>
                <a:gd name="T4" fmla="*/ 3 w 3"/>
                <a:gd name="T5" fmla="*/ 3 h 18"/>
                <a:gd name="T6" fmla="*/ 3 w 3"/>
                <a:gd name="T7" fmla="*/ 17 h 18"/>
                <a:gd name="T8" fmla="*/ 3 w 3"/>
                <a:gd name="T9" fmla="*/ 18 h 18"/>
                <a:gd name="T10" fmla="*/ 1 w 3"/>
                <a:gd name="T11" fmla="*/ 18 h 18"/>
                <a:gd name="T12" fmla="*/ 0 w 3"/>
                <a:gd name="T13" fmla="*/ 18 h 18"/>
                <a:gd name="T14" fmla="*/ 0 w 3"/>
                <a:gd name="T15" fmla="*/ 17 h 18"/>
                <a:gd name="T16" fmla="*/ 0 w 3"/>
                <a:gd name="T17" fmla="*/ 3 h 18"/>
                <a:gd name="T18" fmla="*/ 0 w 3"/>
                <a:gd name="T19" fmla="*/ 1 h 18"/>
                <a:gd name="T20" fmla="*/ 1 w 3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18">
                  <a:moveTo>
                    <a:pt x="1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086"/>
            <p:cNvSpPr>
              <a:spLocks noEditPoints="1"/>
            </p:cNvSpPr>
            <p:nvPr/>
          </p:nvSpPr>
          <p:spPr bwMode="auto">
            <a:xfrm>
              <a:off x="7953376" y="5256213"/>
              <a:ext cx="12700" cy="34925"/>
            </a:xfrm>
            <a:custGeom>
              <a:avLst/>
              <a:gdLst>
                <a:gd name="T0" fmla="*/ 4 w 8"/>
                <a:gd name="T1" fmla="*/ 4 h 22"/>
                <a:gd name="T2" fmla="*/ 4 w 8"/>
                <a:gd name="T3" fmla="*/ 4 h 22"/>
                <a:gd name="T4" fmla="*/ 4 w 8"/>
                <a:gd name="T5" fmla="*/ 18 h 22"/>
                <a:gd name="T6" fmla="*/ 4 w 8"/>
                <a:gd name="T7" fmla="*/ 18 h 22"/>
                <a:gd name="T8" fmla="*/ 4 w 8"/>
                <a:gd name="T9" fmla="*/ 18 h 22"/>
                <a:gd name="T10" fmla="*/ 4 w 8"/>
                <a:gd name="T11" fmla="*/ 4 h 22"/>
                <a:gd name="T12" fmla="*/ 4 w 8"/>
                <a:gd name="T13" fmla="*/ 4 h 22"/>
                <a:gd name="T14" fmla="*/ 4 w 8"/>
                <a:gd name="T15" fmla="*/ 0 h 22"/>
                <a:gd name="T16" fmla="*/ 6 w 8"/>
                <a:gd name="T17" fmla="*/ 1 h 22"/>
                <a:gd name="T18" fmla="*/ 7 w 8"/>
                <a:gd name="T19" fmla="*/ 1 h 22"/>
                <a:gd name="T20" fmla="*/ 8 w 8"/>
                <a:gd name="T21" fmla="*/ 4 h 22"/>
                <a:gd name="T22" fmla="*/ 8 w 8"/>
                <a:gd name="T23" fmla="*/ 18 h 22"/>
                <a:gd name="T24" fmla="*/ 7 w 8"/>
                <a:gd name="T25" fmla="*/ 19 h 22"/>
                <a:gd name="T26" fmla="*/ 6 w 8"/>
                <a:gd name="T27" fmla="*/ 21 h 22"/>
                <a:gd name="T28" fmla="*/ 4 w 8"/>
                <a:gd name="T29" fmla="*/ 22 h 22"/>
                <a:gd name="T30" fmla="*/ 3 w 8"/>
                <a:gd name="T31" fmla="*/ 21 h 22"/>
                <a:gd name="T32" fmla="*/ 2 w 8"/>
                <a:gd name="T33" fmla="*/ 19 h 22"/>
                <a:gd name="T34" fmla="*/ 0 w 8"/>
                <a:gd name="T35" fmla="*/ 18 h 22"/>
                <a:gd name="T36" fmla="*/ 0 w 8"/>
                <a:gd name="T37" fmla="*/ 4 h 22"/>
                <a:gd name="T38" fmla="*/ 2 w 8"/>
                <a:gd name="T39" fmla="*/ 1 h 22"/>
                <a:gd name="T40" fmla="*/ 3 w 8"/>
                <a:gd name="T41" fmla="*/ 1 h 22"/>
                <a:gd name="T42" fmla="*/ 4 w 8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22">
                  <a:moveTo>
                    <a:pt x="4" y="4"/>
                  </a:moveTo>
                  <a:lnTo>
                    <a:pt x="4" y="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4" y="0"/>
                  </a:moveTo>
                  <a:lnTo>
                    <a:pt x="6" y="1"/>
                  </a:lnTo>
                  <a:lnTo>
                    <a:pt x="7" y="1"/>
                  </a:lnTo>
                  <a:lnTo>
                    <a:pt x="8" y="4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6" y="21"/>
                  </a:lnTo>
                  <a:lnTo>
                    <a:pt x="4" y="22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4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087"/>
            <p:cNvSpPr>
              <a:spLocks noEditPoints="1"/>
            </p:cNvSpPr>
            <p:nvPr/>
          </p:nvSpPr>
          <p:spPr bwMode="auto">
            <a:xfrm>
              <a:off x="7902576" y="5276850"/>
              <a:ext cx="117475" cy="184150"/>
            </a:xfrm>
            <a:custGeom>
              <a:avLst/>
              <a:gdLst>
                <a:gd name="T0" fmla="*/ 38 w 74"/>
                <a:gd name="T1" fmla="*/ 4 h 116"/>
                <a:gd name="T2" fmla="*/ 27 w 74"/>
                <a:gd name="T3" fmla="*/ 5 h 116"/>
                <a:gd name="T4" fmla="*/ 18 w 74"/>
                <a:gd name="T5" fmla="*/ 9 h 116"/>
                <a:gd name="T6" fmla="*/ 10 w 74"/>
                <a:gd name="T7" fmla="*/ 17 h 116"/>
                <a:gd name="T8" fmla="*/ 6 w 74"/>
                <a:gd name="T9" fmla="*/ 27 h 116"/>
                <a:gd name="T10" fmla="*/ 4 w 74"/>
                <a:gd name="T11" fmla="*/ 43 h 116"/>
                <a:gd name="T12" fmla="*/ 6 w 74"/>
                <a:gd name="T13" fmla="*/ 68 h 116"/>
                <a:gd name="T14" fmla="*/ 14 w 74"/>
                <a:gd name="T15" fmla="*/ 90 h 116"/>
                <a:gd name="T16" fmla="*/ 22 w 74"/>
                <a:gd name="T17" fmla="*/ 102 h 116"/>
                <a:gd name="T18" fmla="*/ 30 w 74"/>
                <a:gd name="T19" fmla="*/ 110 h 116"/>
                <a:gd name="T20" fmla="*/ 38 w 74"/>
                <a:gd name="T21" fmla="*/ 112 h 116"/>
                <a:gd name="T22" fmla="*/ 47 w 74"/>
                <a:gd name="T23" fmla="*/ 110 h 116"/>
                <a:gd name="T24" fmla="*/ 53 w 74"/>
                <a:gd name="T25" fmla="*/ 102 h 116"/>
                <a:gd name="T26" fmla="*/ 61 w 74"/>
                <a:gd name="T27" fmla="*/ 90 h 116"/>
                <a:gd name="T28" fmla="*/ 68 w 74"/>
                <a:gd name="T29" fmla="*/ 68 h 116"/>
                <a:gd name="T30" fmla="*/ 70 w 74"/>
                <a:gd name="T31" fmla="*/ 43 h 116"/>
                <a:gd name="T32" fmla="*/ 69 w 74"/>
                <a:gd name="T33" fmla="*/ 27 h 116"/>
                <a:gd name="T34" fmla="*/ 64 w 74"/>
                <a:gd name="T35" fmla="*/ 17 h 116"/>
                <a:gd name="T36" fmla="*/ 57 w 74"/>
                <a:gd name="T37" fmla="*/ 9 h 116"/>
                <a:gd name="T38" fmla="*/ 48 w 74"/>
                <a:gd name="T39" fmla="*/ 5 h 116"/>
                <a:gd name="T40" fmla="*/ 38 w 74"/>
                <a:gd name="T41" fmla="*/ 4 h 116"/>
                <a:gd name="T42" fmla="*/ 38 w 74"/>
                <a:gd name="T43" fmla="*/ 0 h 116"/>
                <a:gd name="T44" fmla="*/ 52 w 74"/>
                <a:gd name="T45" fmla="*/ 2 h 116"/>
                <a:gd name="T46" fmla="*/ 64 w 74"/>
                <a:gd name="T47" fmla="*/ 10 h 116"/>
                <a:gd name="T48" fmla="*/ 69 w 74"/>
                <a:gd name="T49" fmla="*/ 18 h 116"/>
                <a:gd name="T50" fmla="*/ 73 w 74"/>
                <a:gd name="T51" fmla="*/ 30 h 116"/>
                <a:gd name="T52" fmla="*/ 74 w 74"/>
                <a:gd name="T53" fmla="*/ 43 h 116"/>
                <a:gd name="T54" fmla="*/ 72 w 74"/>
                <a:gd name="T55" fmla="*/ 68 h 116"/>
                <a:gd name="T56" fmla="*/ 64 w 74"/>
                <a:gd name="T57" fmla="*/ 91 h 116"/>
                <a:gd name="T58" fmla="*/ 57 w 74"/>
                <a:gd name="T59" fmla="*/ 103 h 116"/>
                <a:gd name="T60" fmla="*/ 48 w 74"/>
                <a:gd name="T61" fmla="*/ 112 h 116"/>
                <a:gd name="T62" fmla="*/ 38 w 74"/>
                <a:gd name="T63" fmla="*/ 116 h 116"/>
                <a:gd name="T64" fmla="*/ 29 w 74"/>
                <a:gd name="T65" fmla="*/ 112 h 116"/>
                <a:gd name="T66" fmla="*/ 19 w 74"/>
                <a:gd name="T67" fmla="*/ 103 h 116"/>
                <a:gd name="T68" fmla="*/ 12 w 74"/>
                <a:gd name="T69" fmla="*/ 91 h 116"/>
                <a:gd name="T70" fmla="*/ 4 w 74"/>
                <a:gd name="T71" fmla="*/ 68 h 116"/>
                <a:gd name="T72" fmla="*/ 0 w 74"/>
                <a:gd name="T73" fmla="*/ 43 h 116"/>
                <a:gd name="T74" fmla="*/ 1 w 74"/>
                <a:gd name="T75" fmla="*/ 30 h 116"/>
                <a:gd name="T76" fmla="*/ 5 w 74"/>
                <a:gd name="T77" fmla="*/ 18 h 116"/>
                <a:gd name="T78" fmla="*/ 12 w 74"/>
                <a:gd name="T79" fmla="*/ 10 h 116"/>
                <a:gd name="T80" fmla="*/ 25 w 74"/>
                <a:gd name="T81" fmla="*/ 2 h 116"/>
                <a:gd name="T82" fmla="*/ 38 w 74"/>
                <a:gd name="T8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116">
                  <a:moveTo>
                    <a:pt x="38" y="4"/>
                  </a:moveTo>
                  <a:lnTo>
                    <a:pt x="27" y="5"/>
                  </a:lnTo>
                  <a:lnTo>
                    <a:pt x="18" y="9"/>
                  </a:lnTo>
                  <a:lnTo>
                    <a:pt x="10" y="17"/>
                  </a:lnTo>
                  <a:lnTo>
                    <a:pt x="6" y="27"/>
                  </a:lnTo>
                  <a:lnTo>
                    <a:pt x="4" y="43"/>
                  </a:lnTo>
                  <a:lnTo>
                    <a:pt x="6" y="68"/>
                  </a:lnTo>
                  <a:lnTo>
                    <a:pt x="14" y="90"/>
                  </a:lnTo>
                  <a:lnTo>
                    <a:pt x="22" y="102"/>
                  </a:lnTo>
                  <a:lnTo>
                    <a:pt x="30" y="110"/>
                  </a:lnTo>
                  <a:lnTo>
                    <a:pt x="38" y="112"/>
                  </a:lnTo>
                  <a:lnTo>
                    <a:pt x="47" y="110"/>
                  </a:lnTo>
                  <a:lnTo>
                    <a:pt x="53" y="102"/>
                  </a:lnTo>
                  <a:lnTo>
                    <a:pt x="61" y="90"/>
                  </a:lnTo>
                  <a:lnTo>
                    <a:pt x="68" y="68"/>
                  </a:lnTo>
                  <a:lnTo>
                    <a:pt x="70" y="43"/>
                  </a:lnTo>
                  <a:lnTo>
                    <a:pt x="69" y="27"/>
                  </a:lnTo>
                  <a:lnTo>
                    <a:pt x="64" y="17"/>
                  </a:lnTo>
                  <a:lnTo>
                    <a:pt x="57" y="9"/>
                  </a:lnTo>
                  <a:lnTo>
                    <a:pt x="48" y="5"/>
                  </a:lnTo>
                  <a:lnTo>
                    <a:pt x="38" y="4"/>
                  </a:lnTo>
                  <a:close/>
                  <a:moveTo>
                    <a:pt x="38" y="0"/>
                  </a:moveTo>
                  <a:lnTo>
                    <a:pt x="52" y="2"/>
                  </a:lnTo>
                  <a:lnTo>
                    <a:pt x="64" y="10"/>
                  </a:lnTo>
                  <a:lnTo>
                    <a:pt x="69" y="18"/>
                  </a:lnTo>
                  <a:lnTo>
                    <a:pt x="73" y="30"/>
                  </a:lnTo>
                  <a:lnTo>
                    <a:pt x="74" y="43"/>
                  </a:lnTo>
                  <a:lnTo>
                    <a:pt x="72" y="68"/>
                  </a:lnTo>
                  <a:lnTo>
                    <a:pt x="64" y="91"/>
                  </a:lnTo>
                  <a:lnTo>
                    <a:pt x="57" y="103"/>
                  </a:lnTo>
                  <a:lnTo>
                    <a:pt x="48" y="112"/>
                  </a:lnTo>
                  <a:lnTo>
                    <a:pt x="38" y="116"/>
                  </a:lnTo>
                  <a:lnTo>
                    <a:pt x="29" y="112"/>
                  </a:lnTo>
                  <a:lnTo>
                    <a:pt x="19" y="103"/>
                  </a:lnTo>
                  <a:lnTo>
                    <a:pt x="12" y="91"/>
                  </a:lnTo>
                  <a:lnTo>
                    <a:pt x="4" y="68"/>
                  </a:lnTo>
                  <a:lnTo>
                    <a:pt x="0" y="43"/>
                  </a:lnTo>
                  <a:lnTo>
                    <a:pt x="1" y="30"/>
                  </a:lnTo>
                  <a:lnTo>
                    <a:pt x="5" y="18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088"/>
            <p:cNvSpPr>
              <a:spLocks noEditPoints="1"/>
            </p:cNvSpPr>
            <p:nvPr/>
          </p:nvSpPr>
          <p:spPr bwMode="auto">
            <a:xfrm>
              <a:off x="7899401" y="5273675"/>
              <a:ext cx="123825" cy="190500"/>
            </a:xfrm>
            <a:custGeom>
              <a:avLst/>
              <a:gdLst>
                <a:gd name="T0" fmla="*/ 15 w 78"/>
                <a:gd name="T1" fmla="*/ 12 h 120"/>
                <a:gd name="T2" fmla="*/ 6 w 78"/>
                <a:gd name="T3" fmla="*/ 32 h 120"/>
                <a:gd name="T4" fmla="*/ 4 w 78"/>
                <a:gd name="T5" fmla="*/ 45 h 120"/>
                <a:gd name="T6" fmla="*/ 15 w 78"/>
                <a:gd name="T7" fmla="*/ 92 h 120"/>
                <a:gd name="T8" fmla="*/ 31 w 78"/>
                <a:gd name="T9" fmla="*/ 113 h 120"/>
                <a:gd name="T10" fmla="*/ 49 w 78"/>
                <a:gd name="T11" fmla="*/ 113 h 120"/>
                <a:gd name="T12" fmla="*/ 65 w 78"/>
                <a:gd name="T13" fmla="*/ 92 h 120"/>
                <a:gd name="T14" fmla="*/ 75 w 78"/>
                <a:gd name="T15" fmla="*/ 45 h 120"/>
                <a:gd name="T16" fmla="*/ 70 w 78"/>
                <a:gd name="T17" fmla="*/ 21 h 120"/>
                <a:gd name="T18" fmla="*/ 61 w 78"/>
                <a:gd name="T19" fmla="*/ 10 h 120"/>
                <a:gd name="T20" fmla="*/ 72 w 78"/>
                <a:gd name="T21" fmla="*/ 29 h 120"/>
                <a:gd name="T22" fmla="*/ 74 w 78"/>
                <a:gd name="T23" fmla="*/ 46 h 120"/>
                <a:gd name="T24" fmla="*/ 65 w 78"/>
                <a:gd name="T25" fmla="*/ 92 h 120"/>
                <a:gd name="T26" fmla="*/ 57 w 78"/>
                <a:gd name="T27" fmla="*/ 104 h 120"/>
                <a:gd name="T28" fmla="*/ 41 w 78"/>
                <a:gd name="T29" fmla="*/ 116 h 120"/>
                <a:gd name="T30" fmla="*/ 40 w 78"/>
                <a:gd name="T31" fmla="*/ 116 h 120"/>
                <a:gd name="T32" fmla="*/ 23 w 78"/>
                <a:gd name="T33" fmla="*/ 104 h 120"/>
                <a:gd name="T34" fmla="*/ 7 w 78"/>
                <a:gd name="T35" fmla="*/ 70 h 120"/>
                <a:gd name="T36" fmla="*/ 4 w 78"/>
                <a:gd name="T37" fmla="*/ 45 h 120"/>
                <a:gd name="T38" fmla="*/ 11 w 78"/>
                <a:gd name="T39" fmla="*/ 17 h 120"/>
                <a:gd name="T40" fmla="*/ 40 w 78"/>
                <a:gd name="T41" fmla="*/ 7 h 120"/>
                <a:gd name="T42" fmla="*/ 21 w 78"/>
                <a:gd name="T43" fmla="*/ 12 h 120"/>
                <a:gd name="T44" fmla="*/ 10 w 78"/>
                <a:gd name="T45" fmla="*/ 31 h 120"/>
                <a:gd name="T46" fmla="*/ 7 w 78"/>
                <a:gd name="T47" fmla="*/ 46 h 120"/>
                <a:gd name="T48" fmla="*/ 17 w 78"/>
                <a:gd name="T49" fmla="*/ 91 h 120"/>
                <a:gd name="T50" fmla="*/ 33 w 78"/>
                <a:gd name="T51" fmla="*/ 110 h 120"/>
                <a:gd name="T52" fmla="*/ 40 w 78"/>
                <a:gd name="T53" fmla="*/ 113 h 120"/>
                <a:gd name="T54" fmla="*/ 41 w 78"/>
                <a:gd name="T55" fmla="*/ 113 h 120"/>
                <a:gd name="T56" fmla="*/ 54 w 78"/>
                <a:gd name="T57" fmla="*/ 103 h 120"/>
                <a:gd name="T58" fmla="*/ 69 w 78"/>
                <a:gd name="T59" fmla="*/ 69 h 120"/>
                <a:gd name="T60" fmla="*/ 71 w 78"/>
                <a:gd name="T61" fmla="*/ 45 h 120"/>
                <a:gd name="T62" fmla="*/ 65 w 78"/>
                <a:gd name="T63" fmla="*/ 19 h 120"/>
                <a:gd name="T64" fmla="*/ 50 w 78"/>
                <a:gd name="T65" fmla="*/ 8 h 120"/>
                <a:gd name="T66" fmla="*/ 40 w 78"/>
                <a:gd name="T67" fmla="*/ 3 h 120"/>
                <a:gd name="T68" fmla="*/ 20 w 78"/>
                <a:gd name="T69" fmla="*/ 10 h 120"/>
                <a:gd name="T70" fmla="*/ 40 w 78"/>
                <a:gd name="T71" fmla="*/ 4 h 120"/>
                <a:gd name="T72" fmla="*/ 59 w 78"/>
                <a:gd name="T73" fmla="*/ 10 h 120"/>
                <a:gd name="T74" fmla="*/ 41 w 78"/>
                <a:gd name="T75" fmla="*/ 3 h 120"/>
                <a:gd name="T76" fmla="*/ 40 w 78"/>
                <a:gd name="T77" fmla="*/ 3 h 120"/>
                <a:gd name="T78" fmla="*/ 40 w 78"/>
                <a:gd name="T79" fmla="*/ 0 h 120"/>
                <a:gd name="T80" fmla="*/ 59 w 78"/>
                <a:gd name="T81" fmla="*/ 4 h 120"/>
                <a:gd name="T82" fmla="*/ 72 w 78"/>
                <a:gd name="T83" fmla="*/ 20 h 120"/>
                <a:gd name="T84" fmla="*/ 78 w 78"/>
                <a:gd name="T85" fmla="*/ 45 h 120"/>
                <a:gd name="T86" fmla="*/ 67 w 78"/>
                <a:gd name="T87" fmla="*/ 93 h 120"/>
                <a:gd name="T88" fmla="*/ 52 w 78"/>
                <a:gd name="T89" fmla="*/ 116 h 120"/>
                <a:gd name="T90" fmla="*/ 29 w 78"/>
                <a:gd name="T91" fmla="*/ 116 h 120"/>
                <a:gd name="T92" fmla="*/ 12 w 78"/>
                <a:gd name="T93" fmla="*/ 93 h 120"/>
                <a:gd name="T94" fmla="*/ 0 w 78"/>
                <a:gd name="T95" fmla="*/ 46 h 120"/>
                <a:gd name="T96" fmla="*/ 2 w 78"/>
                <a:gd name="T97" fmla="*/ 31 h 120"/>
                <a:gd name="T98" fmla="*/ 12 w 78"/>
                <a:gd name="T99" fmla="*/ 11 h 120"/>
                <a:gd name="T100" fmla="*/ 31 w 78"/>
                <a:gd name="T101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8" h="120">
                  <a:moveTo>
                    <a:pt x="19" y="10"/>
                  </a:moveTo>
                  <a:lnTo>
                    <a:pt x="15" y="12"/>
                  </a:lnTo>
                  <a:lnTo>
                    <a:pt x="10" y="21"/>
                  </a:lnTo>
                  <a:lnTo>
                    <a:pt x="6" y="32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7" y="70"/>
                  </a:lnTo>
                  <a:lnTo>
                    <a:pt x="15" y="92"/>
                  </a:lnTo>
                  <a:lnTo>
                    <a:pt x="23" y="105"/>
                  </a:lnTo>
                  <a:lnTo>
                    <a:pt x="31" y="113"/>
                  </a:lnTo>
                  <a:lnTo>
                    <a:pt x="40" y="116"/>
                  </a:lnTo>
                  <a:lnTo>
                    <a:pt x="49" y="113"/>
                  </a:lnTo>
                  <a:lnTo>
                    <a:pt x="58" y="105"/>
                  </a:lnTo>
                  <a:lnTo>
                    <a:pt x="65" y="92"/>
                  </a:lnTo>
                  <a:lnTo>
                    <a:pt x="72" y="70"/>
                  </a:lnTo>
                  <a:lnTo>
                    <a:pt x="75" y="45"/>
                  </a:lnTo>
                  <a:lnTo>
                    <a:pt x="74" y="32"/>
                  </a:lnTo>
                  <a:lnTo>
                    <a:pt x="70" y="21"/>
                  </a:lnTo>
                  <a:lnTo>
                    <a:pt x="65" y="12"/>
                  </a:lnTo>
                  <a:lnTo>
                    <a:pt x="61" y="10"/>
                  </a:lnTo>
                  <a:lnTo>
                    <a:pt x="67" y="17"/>
                  </a:lnTo>
                  <a:lnTo>
                    <a:pt x="72" y="29"/>
                  </a:lnTo>
                  <a:lnTo>
                    <a:pt x="74" y="45"/>
                  </a:lnTo>
                  <a:lnTo>
                    <a:pt x="74" y="46"/>
                  </a:lnTo>
                  <a:lnTo>
                    <a:pt x="71" y="70"/>
                  </a:lnTo>
                  <a:lnTo>
                    <a:pt x="65" y="92"/>
                  </a:lnTo>
                  <a:lnTo>
                    <a:pt x="65" y="92"/>
                  </a:lnTo>
                  <a:lnTo>
                    <a:pt x="57" y="104"/>
                  </a:lnTo>
                  <a:lnTo>
                    <a:pt x="49" y="113"/>
                  </a:lnTo>
                  <a:lnTo>
                    <a:pt x="41" y="116"/>
                  </a:lnTo>
                  <a:lnTo>
                    <a:pt x="40" y="116"/>
                  </a:lnTo>
                  <a:lnTo>
                    <a:pt x="40" y="116"/>
                  </a:lnTo>
                  <a:lnTo>
                    <a:pt x="31" y="113"/>
                  </a:lnTo>
                  <a:lnTo>
                    <a:pt x="23" y="104"/>
                  </a:lnTo>
                  <a:lnTo>
                    <a:pt x="15" y="92"/>
                  </a:lnTo>
                  <a:lnTo>
                    <a:pt x="7" y="70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6" y="29"/>
                  </a:lnTo>
                  <a:lnTo>
                    <a:pt x="11" y="17"/>
                  </a:lnTo>
                  <a:lnTo>
                    <a:pt x="19" y="10"/>
                  </a:lnTo>
                  <a:close/>
                  <a:moveTo>
                    <a:pt x="40" y="7"/>
                  </a:moveTo>
                  <a:lnTo>
                    <a:pt x="31" y="8"/>
                  </a:lnTo>
                  <a:lnTo>
                    <a:pt x="21" y="12"/>
                  </a:lnTo>
                  <a:lnTo>
                    <a:pt x="14" y="19"/>
                  </a:lnTo>
                  <a:lnTo>
                    <a:pt x="10" y="31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11" y="69"/>
                  </a:lnTo>
                  <a:lnTo>
                    <a:pt x="17" y="91"/>
                  </a:lnTo>
                  <a:lnTo>
                    <a:pt x="25" y="103"/>
                  </a:lnTo>
                  <a:lnTo>
                    <a:pt x="33" y="110"/>
                  </a:lnTo>
                  <a:lnTo>
                    <a:pt x="40" y="113"/>
                  </a:lnTo>
                  <a:lnTo>
                    <a:pt x="40" y="113"/>
                  </a:lnTo>
                  <a:lnTo>
                    <a:pt x="40" y="113"/>
                  </a:lnTo>
                  <a:lnTo>
                    <a:pt x="41" y="113"/>
                  </a:lnTo>
                  <a:lnTo>
                    <a:pt x="48" y="110"/>
                  </a:lnTo>
                  <a:lnTo>
                    <a:pt x="54" y="103"/>
                  </a:lnTo>
                  <a:lnTo>
                    <a:pt x="61" y="91"/>
                  </a:lnTo>
                  <a:lnTo>
                    <a:pt x="69" y="69"/>
                  </a:lnTo>
                  <a:lnTo>
                    <a:pt x="71" y="46"/>
                  </a:lnTo>
                  <a:lnTo>
                    <a:pt x="71" y="45"/>
                  </a:lnTo>
                  <a:lnTo>
                    <a:pt x="70" y="31"/>
                  </a:lnTo>
                  <a:lnTo>
                    <a:pt x="65" y="19"/>
                  </a:lnTo>
                  <a:lnTo>
                    <a:pt x="58" y="12"/>
                  </a:lnTo>
                  <a:lnTo>
                    <a:pt x="50" y="8"/>
                  </a:lnTo>
                  <a:lnTo>
                    <a:pt x="40" y="7"/>
                  </a:lnTo>
                  <a:close/>
                  <a:moveTo>
                    <a:pt x="40" y="3"/>
                  </a:moveTo>
                  <a:lnTo>
                    <a:pt x="27" y="6"/>
                  </a:lnTo>
                  <a:lnTo>
                    <a:pt x="20" y="10"/>
                  </a:lnTo>
                  <a:lnTo>
                    <a:pt x="29" y="6"/>
                  </a:lnTo>
                  <a:lnTo>
                    <a:pt x="40" y="4"/>
                  </a:lnTo>
                  <a:lnTo>
                    <a:pt x="52" y="6"/>
                  </a:lnTo>
                  <a:lnTo>
                    <a:pt x="59" y="10"/>
                  </a:lnTo>
                  <a:lnTo>
                    <a:pt x="54" y="6"/>
                  </a:lnTo>
                  <a:lnTo>
                    <a:pt x="41" y="3"/>
                  </a:lnTo>
                  <a:lnTo>
                    <a:pt x="40" y="3"/>
                  </a:lnTo>
                  <a:lnTo>
                    <a:pt x="40" y="3"/>
                  </a:lnTo>
                  <a:close/>
                  <a:moveTo>
                    <a:pt x="40" y="0"/>
                  </a:moveTo>
                  <a:lnTo>
                    <a:pt x="40" y="0"/>
                  </a:lnTo>
                  <a:lnTo>
                    <a:pt x="50" y="2"/>
                  </a:lnTo>
                  <a:lnTo>
                    <a:pt x="59" y="4"/>
                  </a:lnTo>
                  <a:lnTo>
                    <a:pt x="67" y="11"/>
                  </a:lnTo>
                  <a:lnTo>
                    <a:pt x="72" y="20"/>
                  </a:lnTo>
                  <a:lnTo>
                    <a:pt x="76" y="31"/>
                  </a:lnTo>
                  <a:lnTo>
                    <a:pt x="78" y="45"/>
                  </a:lnTo>
                  <a:lnTo>
                    <a:pt x="75" y="70"/>
                  </a:lnTo>
                  <a:lnTo>
                    <a:pt x="67" y="93"/>
                  </a:lnTo>
                  <a:lnTo>
                    <a:pt x="61" y="107"/>
                  </a:lnTo>
                  <a:lnTo>
                    <a:pt x="52" y="116"/>
                  </a:lnTo>
                  <a:lnTo>
                    <a:pt x="40" y="120"/>
                  </a:lnTo>
                  <a:lnTo>
                    <a:pt x="29" y="116"/>
                  </a:lnTo>
                  <a:lnTo>
                    <a:pt x="20" y="107"/>
                  </a:lnTo>
                  <a:lnTo>
                    <a:pt x="12" y="93"/>
                  </a:lnTo>
                  <a:lnTo>
                    <a:pt x="4" y="71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6" y="19"/>
                  </a:lnTo>
                  <a:lnTo>
                    <a:pt x="12" y="11"/>
                  </a:lnTo>
                  <a:lnTo>
                    <a:pt x="21" y="4"/>
                  </a:lnTo>
                  <a:lnTo>
                    <a:pt x="31" y="2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089"/>
            <p:cNvSpPr/>
            <p:nvPr/>
          </p:nvSpPr>
          <p:spPr bwMode="auto">
            <a:xfrm>
              <a:off x="7929563" y="5278438"/>
              <a:ext cx="55563" cy="34925"/>
            </a:xfrm>
            <a:custGeom>
              <a:avLst/>
              <a:gdLst>
                <a:gd name="T0" fmla="*/ 17 w 35"/>
                <a:gd name="T1" fmla="*/ 0 h 22"/>
                <a:gd name="T2" fmla="*/ 26 w 35"/>
                <a:gd name="T3" fmla="*/ 13 h 22"/>
                <a:gd name="T4" fmla="*/ 31 w 35"/>
                <a:gd name="T5" fmla="*/ 3 h 22"/>
                <a:gd name="T6" fmla="*/ 33 w 35"/>
                <a:gd name="T7" fmla="*/ 3 h 22"/>
                <a:gd name="T8" fmla="*/ 34 w 35"/>
                <a:gd name="T9" fmla="*/ 3 h 22"/>
                <a:gd name="T10" fmla="*/ 35 w 35"/>
                <a:gd name="T11" fmla="*/ 4 h 22"/>
                <a:gd name="T12" fmla="*/ 34 w 35"/>
                <a:gd name="T13" fmla="*/ 5 h 22"/>
                <a:gd name="T14" fmla="*/ 26 w 35"/>
                <a:gd name="T15" fmla="*/ 20 h 22"/>
                <a:gd name="T16" fmla="*/ 17 w 35"/>
                <a:gd name="T17" fmla="*/ 8 h 22"/>
                <a:gd name="T18" fmla="*/ 9 w 35"/>
                <a:gd name="T19" fmla="*/ 22 h 22"/>
                <a:gd name="T20" fmla="*/ 1 w 35"/>
                <a:gd name="T21" fmla="*/ 12 h 22"/>
                <a:gd name="T22" fmla="*/ 0 w 35"/>
                <a:gd name="T23" fmla="*/ 9 h 22"/>
                <a:gd name="T24" fmla="*/ 1 w 35"/>
                <a:gd name="T25" fmla="*/ 9 h 22"/>
                <a:gd name="T26" fmla="*/ 2 w 35"/>
                <a:gd name="T27" fmla="*/ 8 h 22"/>
                <a:gd name="T28" fmla="*/ 4 w 35"/>
                <a:gd name="T29" fmla="*/ 9 h 22"/>
                <a:gd name="T30" fmla="*/ 9 w 35"/>
                <a:gd name="T31" fmla="*/ 16 h 22"/>
                <a:gd name="T32" fmla="*/ 17 w 35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22">
                  <a:moveTo>
                    <a:pt x="17" y="0"/>
                  </a:moveTo>
                  <a:lnTo>
                    <a:pt x="26" y="1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5"/>
                  </a:lnTo>
                  <a:lnTo>
                    <a:pt x="26" y="20"/>
                  </a:lnTo>
                  <a:lnTo>
                    <a:pt x="17" y="8"/>
                  </a:lnTo>
                  <a:lnTo>
                    <a:pt x="9" y="2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9"/>
                  </a:lnTo>
                  <a:lnTo>
                    <a:pt x="2" y="8"/>
                  </a:lnTo>
                  <a:lnTo>
                    <a:pt x="4" y="9"/>
                  </a:lnTo>
                  <a:lnTo>
                    <a:pt x="9" y="1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90"/>
            <p:cNvSpPr>
              <a:spLocks noEditPoints="1"/>
            </p:cNvSpPr>
            <p:nvPr/>
          </p:nvSpPr>
          <p:spPr bwMode="auto">
            <a:xfrm>
              <a:off x="7926388" y="5273675"/>
              <a:ext cx="60325" cy="44450"/>
            </a:xfrm>
            <a:custGeom>
              <a:avLst/>
              <a:gdLst>
                <a:gd name="T0" fmla="*/ 19 w 38"/>
                <a:gd name="T1" fmla="*/ 7 h 28"/>
                <a:gd name="T2" fmla="*/ 11 w 38"/>
                <a:gd name="T3" fmla="*/ 21 h 28"/>
                <a:gd name="T4" fmla="*/ 4 w 38"/>
                <a:gd name="T5" fmla="*/ 14 h 28"/>
                <a:gd name="T6" fmla="*/ 4 w 38"/>
                <a:gd name="T7" fmla="*/ 12 h 28"/>
                <a:gd name="T8" fmla="*/ 4 w 38"/>
                <a:gd name="T9" fmla="*/ 14 h 28"/>
                <a:gd name="T10" fmla="*/ 4 w 38"/>
                <a:gd name="T11" fmla="*/ 14 h 28"/>
                <a:gd name="T12" fmla="*/ 4 w 38"/>
                <a:gd name="T13" fmla="*/ 14 h 28"/>
                <a:gd name="T14" fmla="*/ 11 w 38"/>
                <a:gd name="T15" fmla="*/ 23 h 28"/>
                <a:gd name="T16" fmla="*/ 19 w 38"/>
                <a:gd name="T17" fmla="*/ 7 h 28"/>
                <a:gd name="T18" fmla="*/ 28 w 38"/>
                <a:gd name="T19" fmla="*/ 20 h 28"/>
                <a:gd name="T20" fmla="*/ 35 w 38"/>
                <a:gd name="T21" fmla="*/ 7 h 28"/>
                <a:gd name="T22" fmla="*/ 35 w 38"/>
                <a:gd name="T23" fmla="*/ 7 h 28"/>
                <a:gd name="T24" fmla="*/ 35 w 38"/>
                <a:gd name="T25" fmla="*/ 7 h 28"/>
                <a:gd name="T26" fmla="*/ 35 w 38"/>
                <a:gd name="T27" fmla="*/ 7 h 28"/>
                <a:gd name="T28" fmla="*/ 35 w 38"/>
                <a:gd name="T29" fmla="*/ 7 h 28"/>
                <a:gd name="T30" fmla="*/ 28 w 38"/>
                <a:gd name="T31" fmla="*/ 19 h 28"/>
                <a:gd name="T32" fmla="*/ 19 w 38"/>
                <a:gd name="T33" fmla="*/ 7 h 28"/>
                <a:gd name="T34" fmla="*/ 19 w 38"/>
                <a:gd name="T35" fmla="*/ 0 h 28"/>
                <a:gd name="T36" fmla="*/ 28 w 38"/>
                <a:gd name="T37" fmla="*/ 14 h 28"/>
                <a:gd name="T38" fmla="*/ 32 w 38"/>
                <a:gd name="T39" fmla="*/ 6 h 28"/>
                <a:gd name="T40" fmla="*/ 33 w 38"/>
                <a:gd name="T41" fmla="*/ 4 h 28"/>
                <a:gd name="T42" fmla="*/ 35 w 38"/>
                <a:gd name="T43" fmla="*/ 3 h 28"/>
                <a:gd name="T44" fmla="*/ 36 w 38"/>
                <a:gd name="T45" fmla="*/ 4 h 28"/>
                <a:gd name="T46" fmla="*/ 37 w 38"/>
                <a:gd name="T47" fmla="*/ 6 h 28"/>
                <a:gd name="T48" fmla="*/ 38 w 38"/>
                <a:gd name="T49" fmla="*/ 7 h 28"/>
                <a:gd name="T50" fmla="*/ 37 w 38"/>
                <a:gd name="T51" fmla="*/ 8 h 28"/>
                <a:gd name="T52" fmla="*/ 28 w 38"/>
                <a:gd name="T53" fmla="*/ 27 h 28"/>
                <a:gd name="T54" fmla="*/ 19 w 38"/>
                <a:gd name="T55" fmla="*/ 14 h 28"/>
                <a:gd name="T56" fmla="*/ 11 w 38"/>
                <a:gd name="T57" fmla="*/ 28 h 28"/>
                <a:gd name="T58" fmla="*/ 2 w 38"/>
                <a:gd name="T59" fmla="*/ 15 h 28"/>
                <a:gd name="T60" fmla="*/ 0 w 38"/>
                <a:gd name="T61" fmla="*/ 14 h 28"/>
                <a:gd name="T62" fmla="*/ 2 w 38"/>
                <a:gd name="T63" fmla="*/ 12 h 28"/>
                <a:gd name="T64" fmla="*/ 2 w 38"/>
                <a:gd name="T65" fmla="*/ 11 h 28"/>
                <a:gd name="T66" fmla="*/ 4 w 38"/>
                <a:gd name="T67" fmla="*/ 10 h 28"/>
                <a:gd name="T68" fmla="*/ 6 w 38"/>
                <a:gd name="T69" fmla="*/ 10 h 28"/>
                <a:gd name="T70" fmla="*/ 7 w 38"/>
                <a:gd name="T71" fmla="*/ 11 h 28"/>
                <a:gd name="T72" fmla="*/ 10 w 38"/>
                <a:gd name="T73" fmla="*/ 16 h 28"/>
                <a:gd name="T74" fmla="*/ 19 w 38"/>
                <a:gd name="T7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" h="28">
                  <a:moveTo>
                    <a:pt x="19" y="7"/>
                  </a:moveTo>
                  <a:lnTo>
                    <a:pt x="11" y="21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1" y="23"/>
                  </a:lnTo>
                  <a:lnTo>
                    <a:pt x="19" y="7"/>
                  </a:lnTo>
                  <a:lnTo>
                    <a:pt x="28" y="20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28" y="19"/>
                  </a:lnTo>
                  <a:lnTo>
                    <a:pt x="19" y="7"/>
                  </a:lnTo>
                  <a:close/>
                  <a:moveTo>
                    <a:pt x="19" y="0"/>
                  </a:moveTo>
                  <a:lnTo>
                    <a:pt x="28" y="14"/>
                  </a:lnTo>
                  <a:lnTo>
                    <a:pt x="32" y="6"/>
                  </a:lnTo>
                  <a:lnTo>
                    <a:pt x="33" y="4"/>
                  </a:lnTo>
                  <a:lnTo>
                    <a:pt x="35" y="3"/>
                  </a:lnTo>
                  <a:lnTo>
                    <a:pt x="36" y="4"/>
                  </a:lnTo>
                  <a:lnTo>
                    <a:pt x="37" y="6"/>
                  </a:lnTo>
                  <a:lnTo>
                    <a:pt x="38" y="7"/>
                  </a:lnTo>
                  <a:lnTo>
                    <a:pt x="37" y="8"/>
                  </a:lnTo>
                  <a:lnTo>
                    <a:pt x="28" y="27"/>
                  </a:lnTo>
                  <a:lnTo>
                    <a:pt x="19" y="14"/>
                  </a:lnTo>
                  <a:lnTo>
                    <a:pt x="11" y="28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7" y="11"/>
                  </a:lnTo>
                  <a:lnTo>
                    <a:pt x="10" y="16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091"/>
            <p:cNvSpPr>
              <a:spLocks noEditPoints="1"/>
            </p:cNvSpPr>
            <p:nvPr/>
          </p:nvSpPr>
          <p:spPr bwMode="auto">
            <a:xfrm>
              <a:off x="7939088" y="5284788"/>
              <a:ext cx="46038" cy="142875"/>
            </a:xfrm>
            <a:custGeom>
              <a:avLst/>
              <a:gdLst>
                <a:gd name="T0" fmla="*/ 12 w 29"/>
                <a:gd name="T1" fmla="*/ 9 h 90"/>
                <a:gd name="T2" fmla="*/ 4 w 29"/>
                <a:gd name="T3" fmla="*/ 64 h 90"/>
                <a:gd name="T4" fmla="*/ 13 w 29"/>
                <a:gd name="T5" fmla="*/ 82 h 90"/>
                <a:gd name="T6" fmla="*/ 25 w 29"/>
                <a:gd name="T7" fmla="*/ 60 h 90"/>
                <a:gd name="T8" fmla="*/ 12 w 29"/>
                <a:gd name="T9" fmla="*/ 9 h 90"/>
                <a:gd name="T10" fmla="*/ 13 w 29"/>
                <a:gd name="T11" fmla="*/ 0 h 90"/>
                <a:gd name="T12" fmla="*/ 29 w 29"/>
                <a:gd name="T13" fmla="*/ 60 h 90"/>
                <a:gd name="T14" fmla="*/ 13 w 29"/>
                <a:gd name="T15" fmla="*/ 90 h 90"/>
                <a:gd name="T16" fmla="*/ 2 w 29"/>
                <a:gd name="T17" fmla="*/ 69 h 90"/>
                <a:gd name="T18" fmla="*/ 2 w 29"/>
                <a:gd name="T19" fmla="*/ 69 h 90"/>
                <a:gd name="T20" fmla="*/ 0 w 29"/>
                <a:gd name="T21" fmla="*/ 68 h 90"/>
                <a:gd name="T22" fmla="*/ 0 w 29"/>
                <a:gd name="T23" fmla="*/ 67 h 90"/>
                <a:gd name="T24" fmla="*/ 0 w 29"/>
                <a:gd name="T25" fmla="*/ 65 h 90"/>
                <a:gd name="T26" fmla="*/ 0 w 29"/>
                <a:gd name="T27" fmla="*/ 65 h 90"/>
                <a:gd name="T28" fmla="*/ 0 w 29"/>
                <a:gd name="T29" fmla="*/ 64 h 90"/>
                <a:gd name="T30" fmla="*/ 0 w 29"/>
                <a:gd name="T31" fmla="*/ 63 h 90"/>
                <a:gd name="T32" fmla="*/ 9 w 29"/>
                <a:gd name="T33" fmla="*/ 0 h 90"/>
                <a:gd name="T34" fmla="*/ 13 w 29"/>
                <a:gd name="T3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90">
                  <a:moveTo>
                    <a:pt x="12" y="9"/>
                  </a:moveTo>
                  <a:lnTo>
                    <a:pt x="4" y="64"/>
                  </a:lnTo>
                  <a:lnTo>
                    <a:pt x="13" y="82"/>
                  </a:lnTo>
                  <a:lnTo>
                    <a:pt x="25" y="60"/>
                  </a:lnTo>
                  <a:lnTo>
                    <a:pt x="12" y="9"/>
                  </a:lnTo>
                  <a:close/>
                  <a:moveTo>
                    <a:pt x="13" y="0"/>
                  </a:moveTo>
                  <a:lnTo>
                    <a:pt x="29" y="60"/>
                  </a:lnTo>
                  <a:lnTo>
                    <a:pt x="13" y="90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4"/>
                  </a:lnTo>
                  <a:lnTo>
                    <a:pt x="0" y="63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92"/>
            <p:cNvSpPr>
              <a:spLocks noEditPoints="1"/>
            </p:cNvSpPr>
            <p:nvPr/>
          </p:nvSpPr>
          <p:spPr bwMode="auto">
            <a:xfrm>
              <a:off x="7935913" y="5280025"/>
              <a:ext cx="50800" cy="153988"/>
            </a:xfrm>
            <a:custGeom>
              <a:avLst/>
              <a:gdLst>
                <a:gd name="T0" fmla="*/ 14 w 32"/>
                <a:gd name="T1" fmla="*/ 20 h 97"/>
                <a:gd name="T2" fmla="*/ 8 w 32"/>
                <a:gd name="T3" fmla="*/ 67 h 97"/>
                <a:gd name="T4" fmla="*/ 15 w 32"/>
                <a:gd name="T5" fmla="*/ 83 h 97"/>
                <a:gd name="T6" fmla="*/ 25 w 32"/>
                <a:gd name="T7" fmla="*/ 63 h 97"/>
                <a:gd name="T8" fmla="*/ 14 w 32"/>
                <a:gd name="T9" fmla="*/ 20 h 97"/>
                <a:gd name="T10" fmla="*/ 15 w 32"/>
                <a:gd name="T11" fmla="*/ 12 h 97"/>
                <a:gd name="T12" fmla="*/ 29 w 32"/>
                <a:gd name="T13" fmla="*/ 63 h 97"/>
                <a:gd name="T14" fmla="*/ 17 w 32"/>
                <a:gd name="T15" fmla="*/ 87 h 97"/>
                <a:gd name="T16" fmla="*/ 15 w 32"/>
                <a:gd name="T17" fmla="*/ 89 h 97"/>
                <a:gd name="T18" fmla="*/ 5 w 32"/>
                <a:gd name="T19" fmla="*/ 67 h 97"/>
                <a:gd name="T20" fmla="*/ 11 w 32"/>
                <a:gd name="T21" fmla="*/ 12 h 97"/>
                <a:gd name="T22" fmla="*/ 15 w 32"/>
                <a:gd name="T23" fmla="*/ 12 h 97"/>
                <a:gd name="T24" fmla="*/ 14 w 32"/>
                <a:gd name="T25" fmla="*/ 4 h 97"/>
                <a:gd name="T26" fmla="*/ 13 w 32"/>
                <a:gd name="T27" fmla="*/ 4 h 97"/>
                <a:gd name="T28" fmla="*/ 4 w 32"/>
                <a:gd name="T29" fmla="*/ 67 h 97"/>
                <a:gd name="T30" fmla="*/ 4 w 32"/>
                <a:gd name="T31" fmla="*/ 67 h 97"/>
                <a:gd name="T32" fmla="*/ 4 w 32"/>
                <a:gd name="T33" fmla="*/ 67 h 97"/>
                <a:gd name="T34" fmla="*/ 4 w 32"/>
                <a:gd name="T35" fmla="*/ 67 h 97"/>
                <a:gd name="T36" fmla="*/ 4 w 32"/>
                <a:gd name="T37" fmla="*/ 68 h 97"/>
                <a:gd name="T38" fmla="*/ 4 w 32"/>
                <a:gd name="T39" fmla="*/ 68 h 97"/>
                <a:gd name="T40" fmla="*/ 4 w 32"/>
                <a:gd name="T41" fmla="*/ 70 h 97"/>
                <a:gd name="T42" fmla="*/ 4 w 32"/>
                <a:gd name="T43" fmla="*/ 71 h 97"/>
                <a:gd name="T44" fmla="*/ 4 w 32"/>
                <a:gd name="T45" fmla="*/ 71 h 97"/>
                <a:gd name="T46" fmla="*/ 4 w 32"/>
                <a:gd name="T47" fmla="*/ 71 h 97"/>
                <a:gd name="T48" fmla="*/ 4 w 32"/>
                <a:gd name="T49" fmla="*/ 71 h 97"/>
                <a:gd name="T50" fmla="*/ 5 w 32"/>
                <a:gd name="T51" fmla="*/ 70 h 97"/>
                <a:gd name="T52" fmla="*/ 15 w 32"/>
                <a:gd name="T53" fmla="*/ 91 h 97"/>
                <a:gd name="T54" fmla="*/ 29 w 32"/>
                <a:gd name="T55" fmla="*/ 63 h 97"/>
                <a:gd name="T56" fmla="*/ 14 w 32"/>
                <a:gd name="T57" fmla="*/ 4 h 97"/>
                <a:gd name="T58" fmla="*/ 15 w 32"/>
                <a:gd name="T59" fmla="*/ 0 h 97"/>
                <a:gd name="T60" fmla="*/ 32 w 32"/>
                <a:gd name="T61" fmla="*/ 63 h 97"/>
                <a:gd name="T62" fmla="*/ 15 w 32"/>
                <a:gd name="T63" fmla="*/ 97 h 97"/>
                <a:gd name="T64" fmla="*/ 4 w 32"/>
                <a:gd name="T65" fmla="*/ 74 h 97"/>
                <a:gd name="T66" fmla="*/ 4 w 32"/>
                <a:gd name="T67" fmla="*/ 74 h 97"/>
                <a:gd name="T68" fmla="*/ 1 w 32"/>
                <a:gd name="T69" fmla="*/ 72 h 97"/>
                <a:gd name="T70" fmla="*/ 0 w 32"/>
                <a:gd name="T71" fmla="*/ 70 h 97"/>
                <a:gd name="T72" fmla="*/ 0 w 32"/>
                <a:gd name="T73" fmla="*/ 70 h 97"/>
                <a:gd name="T74" fmla="*/ 1 w 32"/>
                <a:gd name="T75" fmla="*/ 68 h 97"/>
                <a:gd name="T76" fmla="*/ 0 w 32"/>
                <a:gd name="T77" fmla="*/ 67 h 97"/>
                <a:gd name="T78" fmla="*/ 1 w 32"/>
                <a:gd name="T79" fmla="*/ 65 h 97"/>
                <a:gd name="T80" fmla="*/ 10 w 32"/>
                <a:gd name="T81" fmla="*/ 2 h 97"/>
                <a:gd name="T82" fmla="*/ 15 w 32"/>
                <a:gd name="T8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" h="97">
                  <a:moveTo>
                    <a:pt x="14" y="20"/>
                  </a:moveTo>
                  <a:lnTo>
                    <a:pt x="8" y="67"/>
                  </a:lnTo>
                  <a:lnTo>
                    <a:pt x="15" y="83"/>
                  </a:lnTo>
                  <a:lnTo>
                    <a:pt x="25" y="63"/>
                  </a:lnTo>
                  <a:lnTo>
                    <a:pt x="14" y="20"/>
                  </a:lnTo>
                  <a:close/>
                  <a:moveTo>
                    <a:pt x="15" y="12"/>
                  </a:moveTo>
                  <a:lnTo>
                    <a:pt x="29" y="63"/>
                  </a:lnTo>
                  <a:lnTo>
                    <a:pt x="17" y="87"/>
                  </a:lnTo>
                  <a:lnTo>
                    <a:pt x="15" y="89"/>
                  </a:lnTo>
                  <a:lnTo>
                    <a:pt x="5" y="67"/>
                  </a:lnTo>
                  <a:lnTo>
                    <a:pt x="11" y="12"/>
                  </a:lnTo>
                  <a:lnTo>
                    <a:pt x="15" y="12"/>
                  </a:lnTo>
                  <a:close/>
                  <a:moveTo>
                    <a:pt x="14" y="4"/>
                  </a:moveTo>
                  <a:lnTo>
                    <a:pt x="13" y="4"/>
                  </a:lnTo>
                  <a:lnTo>
                    <a:pt x="4" y="67"/>
                  </a:lnTo>
                  <a:lnTo>
                    <a:pt x="4" y="67"/>
                  </a:lnTo>
                  <a:lnTo>
                    <a:pt x="4" y="67"/>
                  </a:lnTo>
                  <a:lnTo>
                    <a:pt x="4" y="67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4" y="70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70"/>
                  </a:lnTo>
                  <a:lnTo>
                    <a:pt x="15" y="91"/>
                  </a:lnTo>
                  <a:lnTo>
                    <a:pt x="29" y="63"/>
                  </a:lnTo>
                  <a:lnTo>
                    <a:pt x="14" y="4"/>
                  </a:lnTo>
                  <a:close/>
                  <a:moveTo>
                    <a:pt x="15" y="0"/>
                  </a:moveTo>
                  <a:lnTo>
                    <a:pt x="32" y="63"/>
                  </a:lnTo>
                  <a:lnTo>
                    <a:pt x="15" y="97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1" y="72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1" y="68"/>
                  </a:lnTo>
                  <a:lnTo>
                    <a:pt x="0" y="67"/>
                  </a:lnTo>
                  <a:lnTo>
                    <a:pt x="1" y="65"/>
                  </a:lnTo>
                  <a:lnTo>
                    <a:pt x="10" y="2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93"/>
            <p:cNvSpPr/>
            <p:nvPr/>
          </p:nvSpPr>
          <p:spPr bwMode="auto">
            <a:xfrm>
              <a:off x="7856538" y="5311775"/>
              <a:ext cx="52388" cy="93663"/>
            </a:xfrm>
            <a:custGeom>
              <a:avLst/>
              <a:gdLst>
                <a:gd name="T0" fmla="*/ 3 w 33"/>
                <a:gd name="T1" fmla="*/ 0 h 59"/>
                <a:gd name="T2" fmla="*/ 4 w 33"/>
                <a:gd name="T3" fmla="*/ 0 h 59"/>
                <a:gd name="T4" fmla="*/ 10 w 33"/>
                <a:gd name="T5" fmla="*/ 13 h 59"/>
                <a:gd name="T6" fmla="*/ 9 w 33"/>
                <a:gd name="T7" fmla="*/ 21 h 59"/>
                <a:gd name="T8" fmla="*/ 9 w 33"/>
                <a:gd name="T9" fmla="*/ 25 h 59"/>
                <a:gd name="T10" fmla="*/ 9 w 33"/>
                <a:gd name="T11" fmla="*/ 30 h 59"/>
                <a:gd name="T12" fmla="*/ 10 w 33"/>
                <a:gd name="T13" fmla="*/ 37 h 59"/>
                <a:gd name="T14" fmla="*/ 12 w 33"/>
                <a:gd name="T15" fmla="*/ 43 h 59"/>
                <a:gd name="T16" fmla="*/ 13 w 33"/>
                <a:gd name="T17" fmla="*/ 48 h 59"/>
                <a:gd name="T18" fmla="*/ 14 w 33"/>
                <a:gd name="T19" fmla="*/ 52 h 59"/>
                <a:gd name="T20" fmla="*/ 16 w 33"/>
                <a:gd name="T21" fmla="*/ 54 h 59"/>
                <a:gd name="T22" fmla="*/ 17 w 33"/>
                <a:gd name="T23" fmla="*/ 55 h 59"/>
                <a:gd name="T24" fmla="*/ 17 w 33"/>
                <a:gd name="T25" fmla="*/ 55 h 59"/>
                <a:gd name="T26" fmla="*/ 17 w 33"/>
                <a:gd name="T27" fmla="*/ 55 h 59"/>
                <a:gd name="T28" fmla="*/ 18 w 33"/>
                <a:gd name="T29" fmla="*/ 54 h 59"/>
                <a:gd name="T30" fmla="*/ 20 w 33"/>
                <a:gd name="T31" fmla="*/ 52 h 59"/>
                <a:gd name="T32" fmla="*/ 21 w 33"/>
                <a:gd name="T33" fmla="*/ 50 h 59"/>
                <a:gd name="T34" fmla="*/ 24 w 33"/>
                <a:gd name="T35" fmla="*/ 45 h 59"/>
                <a:gd name="T36" fmla="*/ 25 w 33"/>
                <a:gd name="T37" fmla="*/ 37 h 59"/>
                <a:gd name="T38" fmla="*/ 26 w 33"/>
                <a:gd name="T39" fmla="*/ 33 h 59"/>
                <a:gd name="T40" fmla="*/ 27 w 33"/>
                <a:gd name="T41" fmla="*/ 28 h 59"/>
                <a:gd name="T42" fmla="*/ 27 w 33"/>
                <a:gd name="T43" fmla="*/ 24 h 59"/>
                <a:gd name="T44" fmla="*/ 29 w 33"/>
                <a:gd name="T45" fmla="*/ 21 h 59"/>
                <a:gd name="T46" fmla="*/ 29 w 33"/>
                <a:gd name="T47" fmla="*/ 18 h 59"/>
                <a:gd name="T48" fmla="*/ 29 w 33"/>
                <a:gd name="T49" fmla="*/ 17 h 59"/>
                <a:gd name="T50" fmla="*/ 30 w 33"/>
                <a:gd name="T51" fmla="*/ 16 h 59"/>
                <a:gd name="T52" fmla="*/ 31 w 33"/>
                <a:gd name="T53" fmla="*/ 16 h 59"/>
                <a:gd name="T54" fmla="*/ 33 w 33"/>
                <a:gd name="T55" fmla="*/ 17 h 59"/>
                <a:gd name="T56" fmla="*/ 33 w 33"/>
                <a:gd name="T57" fmla="*/ 18 h 59"/>
                <a:gd name="T58" fmla="*/ 33 w 33"/>
                <a:gd name="T59" fmla="*/ 22 h 59"/>
                <a:gd name="T60" fmla="*/ 30 w 33"/>
                <a:gd name="T61" fmla="*/ 30 h 59"/>
                <a:gd name="T62" fmla="*/ 27 w 33"/>
                <a:gd name="T63" fmla="*/ 42 h 59"/>
                <a:gd name="T64" fmla="*/ 24 w 33"/>
                <a:gd name="T65" fmla="*/ 51 h 59"/>
                <a:gd name="T66" fmla="*/ 22 w 33"/>
                <a:gd name="T67" fmla="*/ 54 h 59"/>
                <a:gd name="T68" fmla="*/ 21 w 33"/>
                <a:gd name="T69" fmla="*/ 56 h 59"/>
                <a:gd name="T70" fmla="*/ 20 w 33"/>
                <a:gd name="T71" fmla="*/ 58 h 59"/>
                <a:gd name="T72" fmla="*/ 17 w 33"/>
                <a:gd name="T73" fmla="*/ 59 h 59"/>
                <a:gd name="T74" fmla="*/ 17 w 33"/>
                <a:gd name="T75" fmla="*/ 59 h 59"/>
                <a:gd name="T76" fmla="*/ 14 w 33"/>
                <a:gd name="T77" fmla="*/ 58 h 59"/>
                <a:gd name="T78" fmla="*/ 12 w 33"/>
                <a:gd name="T79" fmla="*/ 55 h 59"/>
                <a:gd name="T80" fmla="*/ 10 w 33"/>
                <a:gd name="T81" fmla="*/ 52 h 59"/>
                <a:gd name="T82" fmla="*/ 9 w 33"/>
                <a:gd name="T83" fmla="*/ 48 h 59"/>
                <a:gd name="T84" fmla="*/ 8 w 33"/>
                <a:gd name="T85" fmla="*/ 45 h 59"/>
                <a:gd name="T86" fmla="*/ 6 w 33"/>
                <a:gd name="T87" fmla="*/ 37 h 59"/>
                <a:gd name="T88" fmla="*/ 6 w 33"/>
                <a:gd name="T89" fmla="*/ 30 h 59"/>
                <a:gd name="T90" fmla="*/ 6 w 33"/>
                <a:gd name="T91" fmla="*/ 25 h 59"/>
                <a:gd name="T92" fmla="*/ 6 w 33"/>
                <a:gd name="T93" fmla="*/ 21 h 59"/>
                <a:gd name="T94" fmla="*/ 6 w 33"/>
                <a:gd name="T95" fmla="*/ 13 h 59"/>
                <a:gd name="T96" fmla="*/ 1 w 33"/>
                <a:gd name="T97" fmla="*/ 3 h 59"/>
                <a:gd name="T98" fmla="*/ 0 w 33"/>
                <a:gd name="T99" fmla="*/ 1 h 59"/>
                <a:gd name="T100" fmla="*/ 1 w 33"/>
                <a:gd name="T101" fmla="*/ 0 h 59"/>
                <a:gd name="T102" fmla="*/ 3 w 33"/>
                <a:gd name="T10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9">
                  <a:moveTo>
                    <a:pt x="3" y="0"/>
                  </a:moveTo>
                  <a:lnTo>
                    <a:pt x="4" y="0"/>
                  </a:lnTo>
                  <a:lnTo>
                    <a:pt x="10" y="13"/>
                  </a:lnTo>
                  <a:lnTo>
                    <a:pt x="9" y="21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0" y="37"/>
                  </a:lnTo>
                  <a:lnTo>
                    <a:pt x="12" y="43"/>
                  </a:lnTo>
                  <a:lnTo>
                    <a:pt x="13" y="48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8" y="54"/>
                  </a:lnTo>
                  <a:lnTo>
                    <a:pt x="20" y="52"/>
                  </a:lnTo>
                  <a:lnTo>
                    <a:pt x="21" y="50"/>
                  </a:lnTo>
                  <a:lnTo>
                    <a:pt x="24" y="45"/>
                  </a:lnTo>
                  <a:lnTo>
                    <a:pt x="25" y="37"/>
                  </a:lnTo>
                  <a:lnTo>
                    <a:pt x="26" y="33"/>
                  </a:lnTo>
                  <a:lnTo>
                    <a:pt x="27" y="28"/>
                  </a:lnTo>
                  <a:lnTo>
                    <a:pt x="27" y="24"/>
                  </a:lnTo>
                  <a:lnTo>
                    <a:pt x="29" y="21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30" y="16"/>
                  </a:lnTo>
                  <a:lnTo>
                    <a:pt x="31" y="16"/>
                  </a:lnTo>
                  <a:lnTo>
                    <a:pt x="33" y="17"/>
                  </a:lnTo>
                  <a:lnTo>
                    <a:pt x="33" y="18"/>
                  </a:lnTo>
                  <a:lnTo>
                    <a:pt x="33" y="22"/>
                  </a:lnTo>
                  <a:lnTo>
                    <a:pt x="30" y="30"/>
                  </a:lnTo>
                  <a:lnTo>
                    <a:pt x="27" y="42"/>
                  </a:lnTo>
                  <a:lnTo>
                    <a:pt x="24" y="51"/>
                  </a:lnTo>
                  <a:lnTo>
                    <a:pt x="22" y="54"/>
                  </a:lnTo>
                  <a:lnTo>
                    <a:pt x="21" y="56"/>
                  </a:lnTo>
                  <a:lnTo>
                    <a:pt x="20" y="58"/>
                  </a:lnTo>
                  <a:lnTo>
                    <a:pt x="17" y="59"/>
                  </a:lnTo>
                  <a:lnTo>
                    <a:pt x="17" y="59"/>
                  </a:lnTo>
                  <a:lnTo>
                    <a:pt x="14" y="58"/>
                  </a:lnTo>
                  <a:lnTo>
                    <a:pt x="12" y="55"/>
                  </a:lnTo>
                  <a:lnTo>
                    <a:pt x="10" y="52"/>
                  </a:lnTo>
                  <a:lnTo>
                    <a:pt x="9" y="48"/>
                  </a:lnTo>
                  <a:lnTo>
                    <a:pt x="8" y="45"/>
                  </a:lnTo>
                  <a:lnTo>
                    <a:pt x="6" y="37"/>
                  </a:lnTo>
                  <a:lnTo>
                    <a:pt x="6" y="30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6" y="13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094"/>
            <p:cNvSpPr>
              <a:spLocks noEditPoints="1"/>
            </p:cNvSpPr>
            <p:nvPr/>
          </p:nvSpPr>
          <p:spPr bwMode="auto">
            <a:xfrm>
              <a:off x="7854951" y="5307013"/>
              <a:ext cx="55563" cy="100013"/>
            </a:xfrm>
            <a:custGeom>
              <a:avLst/>
              <a:gdLst>
                <a:gd name="T0" fmla="*/ 32 w 35"/>
                <a:gd name="T1" fmla="*/ 21 h 63"/>
                <a:gd name="T2" fmla="*/ 31 w 35"/>
                <a:gd name="T3" fmla="*/ 21 h 63"/>
                <a:gd name="T4" fmla="*/ 31 w 35"/>
                <a:gd name="T5" fmla="*/ 24 h 63"/>
                <a:gd name="T6" fmla="*/ 30 w 35"/>
                <a:gd name="T7" fmla="*/ 33 h 63"/>
                <a:gd name="T8" fmla="*/ 26 w 35"/>
                <a:gd name="T9" fmla="*/ 48 h 63"/>
                <a:gd name="T10" fmla="*/ 22 w 35"/>
                <a:gd name="T11" fmla="*/ 57 h 63"/>
                <a:gd name="T12" fmla="*/ 19 w 35"/>
                <a:gd name="T13" fmla="*/ 59 h 63"/>
                <a:gd name="T14" fmla="*/ 21 w 35"/>
                <a:gd name="T15" fmla="*/ 59 h 63"/>
                <a:gd name="T16" fmla="*/ 23 w 35"/>
                <a:gd name="T17" fmla="*/ 54 h 63"/>
                <a:gd name="T18" fmla="*/ 30 w 35"/>
                <a:gd name="T19" fmla="*/ 34 h 63"/>
                <a:gd name="T20" fmla="*/ 32 w 35"/>
                <a:gd name="T21" fmla="*/ 21 h 63"/>
                <a:gd name="T22" fmla="*/ 32 w 35"/>
                <a:gd name="T23" fmla="*/ 20 h 63"/>
                <a:gd name="T24" fmla="*/ 4 w 35"/>
                <a:gd name="T25" fmla="*/ 4 h 63"/>
                <a:gd name="T26" fmla="*/ 4 w 35"/>
                <a:gd name="T27" fmla="*/ 4 h 63"/>
                <a:gd name="T28" fmla="*/ 9 w 35"/>
                <a:gd name="T29" fmla="*/ 24 h 63"/>
                <a:gd name="T30" fmla="*/ 9 w 35"/>
                <a:gd name="T31" fmla="*/ 33 h 63"/>
                <a:gd name="T32" fmla="*/ 10 w 35"/>
                <a:gd name="T33" fmla="*/ 46 h 63"/>
                <a:gd name="T34" fmla="*/ 14 w 35"/>
                <a:gd name="T35" fmla="*/ 55 h 63"/>
                <a:gd name="T36" fmla="*/ 18 w 35"/>
                <a:gd name="T37" fmla="*/ 61 h 63"/>
                <a:gd name="T38" fmla="*/ 19 w 35"/>
                <a:gd name="T39" fmla="*/ 59 h 63"/>
                <a:gd name="T40" fmla="*/ 18 w 35"/>
                <a:gd name="T41" fmla="*/ 59 h 63"/>
                <a:gd name="T42" fmla="*/ 15 w 35"/>
                <a:gd name="T43" fmla="*/ 58 h 63"/>
                <a:gd name="T44" fmla="*/ 13 w 35"/>
                <a:gd name="T45" fmla="*/ 51 h 63"/>
                <a:gd name="T46" fmla="*/ 10 w 35"/>
                <a:gd name="T47" fmla="*/ 40 h 63"/>
                <a:gd name="T48" fmla="*/ 9 w 35"/>
                <a:gd name="T49" fmla="*/ 28 h 63"/>
                <a:gd name="T50" fmla="*/ 9 w 35"/>
                <a:gd name="T51" fmla="*/ 24 h 63"/>
                <a:gd name="T52" fmla="*/ 4 w 35"/>
                <a:gd name="T53" fmla="*/ 4 h 63"/>
                <a:gd name="T54" fmla="*/ 4 w 35"/>
                <a:gd name="T55" fmla="*/ 0 h 63"/>
                <a:gd name="T56" fmla="*/ 6 w 35"/>
                <a:gd name="T57" fmla="*/ 3 h 63"/>
                <a:gd name="T58" fmla="*/ 13 w 35"/>
                <a:gd name="T59" fmla="*/ 24 h 63"/>
                <a:gd name="T60" fmla="*/ 13 w 35"/>
                <a:gd name="T61" fmla="*/ 28 h 63"/>
                <a:gd name="T62" fmla="*/ 13 w 35"/>
                <a:gd name="T63" fmla="*/ 33 h 63"/>
                <a:gd name="T64" fmla="*/ 14 w 35"/>
                <a:gd name="T65" fmla="*/ 46 h 63"/>
                <a:gd name="T66" fmla="*/ 17 w 35"/>
                <a:gd name="T67" fmla="*/ 53 h 63"/>
                <a:gd name="T68" fmla="*/ 18 w 35"/>
                <a:gd name="T69" fmla="*/ 57 h 63"/>
                <a:gd name="T70" fmla="*/ 19 w 35"/>
                <a:gd name="T71" fmla="*/ 55 h 63"/>
                <a:gd name="T72" fmla="*/ 22 w 35"/>
                <a:gd name="T73" fmla="*/ 46 h 63"/>
                <a:gd name="T74" fmla="*/ 26 w 35"/>
                <a:gd name="T75" fmla="*/ 34 h 63"/>
                <a:gd name="T76" fmla="*/ 28 w 35"/>
                <a:gd name="T77" fmla="*/ 24 h 63"/>
                <a:gd name="T78" fmla="*/ 28 w 35"/>
                <a:gd name="T79" fmla="*/ 20 h 63"/>
                <a:gd name="T80" fmla="*/ 30 w 35"/>
                <a:gd name="T81" fmla="*/ 19 h 63"/>
                <a:gd name="T82" fmla="*/ 32 w 35"/>
                <a:gd name="T83" fmla="*/ 17 h 63"/>
                <a:gd name="T84" fmla="*/ 35 w 35"/>
                <a:gd name="T85" fmla="*/ 21 h 63"/>
                <a:gd name="T86" fmla="*/ 35 w 35"/>
                <a:gd name="T87" fmla="*/ 21 h 63"/>
                <a:gd name="T88" fmla="*/ 35 w 35"/>
                <a:gd name="T89" fmla="*/ 21 h 63"/>
                <a:gd name="T90" fmla="*/ 35 w 35"/>
                <a:gd name="T91" fmla="*/ 25 h 63"/>
                <a:gd name="T92" fmla="*/ 32 w 35"/>
                <a:gd name="T93" fmla="*/ 34 h 63"/>
                <a:gd name="T94" fmla="*/ 26 w 35"/>
                <a:gd name="T95" fmla="*/ 55 h 63"/>
                <a:gd name="T96" fmla="*/ 23 w 35"/>
                <a:gd name="T97" fmla="*/ 61 h 63"/>
                <a:gd name="T98" fmla="*/ 18 w 35"/>
                <a:gd name="T99" fmla="*/ 63 h 63"/>
                <a:gd name="T100" fmla="*/ 18 w 35"/>
                <a:gd name="T101" fmla="*/ 62 h 63"/>
                <a:gd name="T102" fmla="*/ 14 w 35"/>
                <a:gd name="T103" fmla="*/ 62 h 63"/>
                <a:gd name="T104" fmla="*/ 10 w 35"/>
                <a:gd name="T105" fmla="*/ 55 h 63"/>
                <a:gd name="T106" fmla="*/ 7 w 35"/>
                <a:gd name="T107" fmla="*/ 48 h 63"/>
                <a:gd name="T108" fmla="*/ 6 w 35"/>
                <a:gd name="T109" fmla="*/ 33 h 63"/>
                <a:gd name="T110" fmla="*/ 5 w 35"/>
                <a:gd name="T111" fmla="*/ 23 h 63"/>
                <a:gd name="T112" fmla="*/ 0 w 35"/>
                <a:gd name="T113" fmla="*/ 6 h 63"/>
                <a:gd name="T114" fmla="*/ 0 w 35"/>
                <a:gd name="T115" fmla="*/ 3 h 63"/>
                <a:gd name="T116" fmla="*/ 4 w 35"/>
                <a:gd name="T1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" h="63">
                  <a:moveTo>
                    <a:pt x="32" y="20"/>
                  </a:moveTo>
                  <a:lnTo>
                    <a:pt x="32" y="21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33"/>
                  </a:lnTo>
                  <a:lnTo>
                    <a:pt x="27" y="41"/>
                  </a:lnTo>
                  <a:lnTo>
                    <a:pt x="26" y="48"/>
                  </a:lnTo>
                  <a:lnTo>
                    <a:pt x="23" y="54"/>
                  </a:lnTo>
                  <a:lnTo>
                    <a:pt x="22" y="57"/>
                  </a:lnTo>
                  <a:lnTo>
                    <a:pt x="21" y="58"/>
                  </a:lnTo>
                  <a:lnTo>
                    <a:pt x="19" y="59"/>
                  </a:lnTo>
                  <a:lnTo>
                    <a:pt x="19" y="59"/>
                  </a:lnTo>
                  <a:lnTo>
                    <a:pt x="21" y="59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27" y="45"/>
                  </a:lnTo>
                  <a:lnTo>
                    <a:pt x="30" y="34"/>
                  </a:lnTo>
                  <a:lnTo>
                    <a:pt x="31" y="25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2" y="20"/>
                  </a:lnTo>
                  <a:close/>
                  <a:moveTo>
                    <a:pt x="4" y="4"/>
                  </a:move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10" y="16"/>
                  </a:lnTo>
                  <a:lnTo>
                    <a:pt x="9" y="24"/>
                  </a:lnTo>
                  <a:lnTo>
                    <a:pt x="9" y="28"/>
                  </a:lnTo>
                  <a:lnTo>
                    <a:pt x="9" y="33"/>
                  </a:lnTo>
                  <a:lnTo>
                    <a:pt x="9" y="40"/>
                  </a:lnTo>
                  <a:lnTo>
                    <a:pt x="10" y="46"/>
                  </a:lnTo>
                  <a:lnTo>
                    <a:pt x="11" y="51"/>
                  </a:lnTo>
                  <a:lnTo>
                    <a:pt x="14" y="55"/>
                  </a:lnTo>
                  <a:lnTo>
                    <a:pt x="15" y="59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19" y="59"/>
                  </a:lnTo>
                  <a:lnTo>
                    <a:pt x="18" y="59"/>
                  </a:lnTo>
                  <a:lnTo>
                    <a:pt x="18" y="59"/>
                  </a:lnTo>
                  <a:lnTo>
                    <a:pt x="17" y="59"/>
                  </a:lnTo>
                  <a:lnTo>
                    <a:pt x="15" y="58"/>
                  </a:lnTo>
                  <a:lnTo>
                    <a:pt x="14" y="55"/>
                  </a:lnTo>
                  <a:lnTo>
                    <a:pt x="13" y="51"/>
                  </a:lnTo>
                  <a:lnTo>
                    <a:pt x="11" y="46"/>
                  </a:lnTo>
                  <a:lnTo>
                    <a:pt x="10" y="40"/>
                  </a:lnTo>
                  <a:lnTo>
                    <a:pt x="9" y="33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9" y="24"/>
                  </a:lnTo>
                  <a:lnTo>
                    <a:pt x="10" y="16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4" y="0"/>
                  </a:moveTo>
                  <a:lnTo>
                    <a:pt x="5" y="2"/>
                  </a:lnTo>
                  <a:lnTo>
                    <a:pt x="6" y="3"/>
                  </a:lnTo>
                  <a:lnTo>
                    <a:pt x="13" y="15"/>
                  </a:lnTo>
                  <a:lnTo>
                    <a:pt x="13" y="24"/>
                  </a:lnTo>
                  <a:lnTo>
                    <a:pt x="11" y="27"/>
                  </a:lnTo>
                  <a:lnTo>
                    <a:pt x="13" y="28"/>
                  </a:lnTo>
                  <a:lnTo>
                    <a:pt x="11" y="28"/>
                  </a:lnTo>
                  <a:lnTo>
                    <a:pt x="13" y="33"/>
                  </a:lnTo>
                  <a:lnTo>
                    <a:pt x="13" y="40"/>
                  </a:lnTo>
                  <a:lnTo>
                    <a:pt x="14" y="46"/>
                  </a:lnTo>
                  <a:lnTo>
                    <a:pt x="15" y="50"/>
                  </a:lnTo>
                  <a:lnTo>
                    <a:pt x="17" y="53"/>
                  </a:lnTo>
                  <a:lnTo>
                    <a:pt x="17" y="55"/>
                  </a:lnTo>
                  <a:lnTo>
                    <a:pt x="18" y="57"/>
                  </a:lnTo>
                  <a:lnTo>
                    <a:pt x="18" y="57"/>
                  </a:lnTo>
                  <a:lnTo>
                    <a:pt x="19" y="55"/>
                  </a:lnTo>
                  <a:lnTo>
                    <a:pt x="21" y="53"/>
                  </a:lnTo>
                  <a:lnTo>
                    <a:pt x="22" y="46"/>
                  </a:lnTo>
                  <a:lnTo>
                    <a:pt x="25" y="40"/>
                  </a:lnTo>
                  <a:lnTo>
                    <a:pt x="26" y="34"/>
                  </a:lnTo>
                  <a:lnTo>
                    <a:pt x="27" y="29"/>
                  </a:lnTo>
                  <a:lnTo>
                    <a:pt x="28" y="24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30" y="19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5" y="19"/>
                  </a:lnTo>
                  <a:lnTo>
                    <a:pt x="35" y="21"/>
                  </a:lnTo>
                  <a:lnTo>
                    <a:pt x="35" y="21"/>
                  </a:lnTo>
                  <a:lnTo>
                    <a:pt x="35" y="21"/>
                  </a:lnTo>
                  <a:lnTo>
                    <a:pt x="35" y="21"/>
                  </a:lnTo>
                  <a:lnTo>
                    <a:pt x="35" y="21"/>
                  </a:lnTo>
                  <a:lnTo>
                    <a:pt x="35" y="23"/>
                  </a:lnTo>
                  <a:lnTo>
                    <a:pt x="35" y="25"/>
                  </a:lnTo>
                  <a:lnTo>
                    <a:pt x="34" y="29"/>
                  </a:lnTo>
                  <a:lnTo>
                    <a:pt x="32" y="34"/>
                  </a:lnTo>
                  <a:lnTo>
                    <a:pt x="30" y="45"/>
                  </a:lnTo>
                  <a:lnTo>
                    <a:pt x="26" y="55"/>
                  </a:lnTo>
                  <a:lnTo>
                    <a:pt x="25" y="58"/>
                  </a:lnTo>
                  <a:lnTo>
                    <a:pt x="23" y="61"/>
                  </a:lnTo>
                  <a:lnTo>
                    <a:pt x="22" y="62"/>
                  </a:lnTo>
                  <a:lnTo>
                    <a:pt x="18" y="63"/>
                  </a:lnTo>
                  <a:lnTo>
                    <a:pt x="17" y="63"/>
                  </a:lnTo>
                  <a:lnTo>
                    <a:pt x="18" y="62"/>
                  </a:lnTo>
                  <a:lnTo>
                    <a:pt x="17" y="63"/>
                  </a:lnTo>
                  <a:lnTo>
                    <a:pt x="14" y="62"/>
                  </a:lnTo>
                  <a:lnTo>
                    <a:pt x="11" y="59"/>
                  </a:lnTo>
                  <a:lnTo>
                    <a:pt x="10" y="55"/>
                  </a:lnTo>
                  <a:lnTo>
                    <a:pt x="9" y="51"/>
                  </a:lnTo>
                  <a:lnTo>
                    <a:pt x="7" y="48"/>
                  </a:lnTo>
                  <a:lnTo>
                    <a:pt x="6" y="41"/>
                  </a:lnTo>
                  <a:lnTo>
                    <a:pt x="6" y="33"/>
                  </a:lnTo>
                  <a:lnTo>
                    <a:pt x="5" y="28"/>
                  </a:lnTo>
                  <a:lnTo>
                    <a:pt x="5" y="23"/>
                  </a:lnTo>
                  <a:lnTo>
                    <a:pt x="6" y="1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095"/>
            <p:cNvSpPr/>
            <p:nvPr/>
          </p:nvSpPr>
          <p:spPr bwMode="auto">
            <a:xfrm>
              <a:off x="7866063" y="5311775"/>
              <a:ext cx="15875" cy="26988"/>
            </a:xfrm>
            <a:custGeom>
              <a:avLst/>
              <a:gdLst>
                <a:gd name="T0" fmla="*/ 8 w 10"/>
                <a:gd name="T1" fmla="*/ 0 h 17"/>
                <a:gd name="T2" fmla="*/ 10 w 10"/>
                <a:gd name="T3" fmla="*/ 0 h 17"/>
                <a:gd name="T4" fmla="*/ 10 w 10"/>
                <a:gd name="T5" fmla="*/ 1 h 17"/>
                <a:gd name="T6" fmla="*/ 4 w 10"/>
                <a:gd name="T7" fmla="*/ 16 h 17"/>
                <a:gd name="T8" fmla="*/ 3 w 10"/>
                <a:gd name="T9" fmla="*/ 17 h 17"/>
                <a:gd name="T10" fmla="*/ 3 w 10"/>
                <a:gd name="T11" fmla="*/ 17 h 17"/>
                <a:gd name="T12" fmla="*/ 2 w 10"/>
                <a:gd name="T13" fmla="*/ 17 h 17"/>
                <a:gd name="T14" fmla="*/ 0 w 10"/>
                <a:gd name="T15" fmla="*/ 16 h 17"/>
                <a:gd name="T16" fmla="*/ 0 w 10"/>
                <a:gd name="T17" fmla="*/ 14 h 17"/>
                <a:gd name="T18" fmla="*/ 6 w 10"/>
                <a:gd name="T19" fmla="*/ 1 h 17"/>
                <a:gd name="T20" fmla="*/ 7 w 10"/>
                <a:gd name="T21" fmla="*/ 0 h 17"/>
                <a:gd name="T22" fmla="*/ 8 w 10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7">
                  <a:moveTo>
                    <a:pt x="8" y="0"/>
                  </a:moveTo>
                  <a:lnTo>
                    <a:pt x="10" y="0"/>
                  </a:lnTo>
                  <a:lnTo>
                    <a:pt x="10" y="1"/>
                  </a:lnTo>
                  <a:lnTo>
                    <a:pt x="4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96"/>
            <p:cNvSpPr>
              <a:spLocks noEditPoints="1"/>
            </p:cNvSpPr>
            <p:nvPr/>
          </p:nvSpPr>
          <p:spPr bwMode="auto">
            <a:xfrm>
              <a:off x="7864476" y="5307013"/>
              <a:ext cx="19050" cy="33338"/>
            </a:xfrm>
            <a:custGeom>
              <a:avLst/>
              <a:gdLst>
                <a:gd name="T0" fmla="*/ 8 w 12"/>
                <a:gd name="T1" fmla="*/ 4 h 21"/>
                <a:gd name="T2" fmla="*/ 8 w 12"/>
                <a:gd name="T3" fmla="*/ 4 h 21"/>
                <a:gd name="T4" fmla="*/ 3 w 12"/>
                <a:gd name="T5" fmla="*/ 17 h 21"/>
                <a:gd name="T6" fmla="*/ 3 w 12"/>
                <a:gd name="T7" fmla="*/ 17 h 21"/>
                <a:gd name="T8" fmla="*/ 3 w 12"/>
                <a:gd name="T9" fmla="*/ 19 h 21"/>
                <a:gd name="T10" fmla="*/ 3 w 12"/>
                <a:gd name="T11" fmla="*/ 20 h 21"/>
                <a:gd name="T12" fmla="*/ 4 w 12"/>
                <a:gd name="T13" fmla="*/ 19 h 21"/>
                <a:gd name="T14" fmla="*/ 4 w 12"/>
                <a:gd name="T15" fmla="*/ 19 h 21"/>
                <a:gd name="T16" fmla="*/ 4 w 12"/>
                <a:gd name="T17" fmla="*/ 19 h 21"/>
                <a:gd name="T18" fmla="*/ 9 w 12"/>
                <a:gd name="T19" fmla="*/ 4 h 21"/>
                <a:gd name="T20" fmla="*/ 9 w 12"/>
                <a:gd name="T21" fmla="*/ 4 h 21"/>
                <a:gd name="T22" fmla="*/ 8 w 12"/>
                <a:gd name="T23" fmla="*/ 4 h 21"/>
                <a:gd name="T24" fmla="*/ 8 w 12"/>
                <a:gd name="T25" fmla="*/ 4 h 21"/>
                <a:gd name="T26" fmla="*/ 8 w 12"/>
                <a:gd name="T27" fmla="*/ 0 h 21"/>
                <a:gd name="T28" fmla="*/ 9 w 12"/>
                <a:gd name="T29" fmla="*/ 2 h 21"/>
                <a:gd name="T30" fmla="*/ 11 w 12"/>
                <a:gd name="T31" fmla="*/ 3 h 21"/>
                <a:gd name="T32" fmla="*/ 12 w 12"/>
                <a:gd name="T33" fmla="*/ 4 h 21"/>
                <a:gd name="T34" fmla="*/ 12 w 12"/>
                <a:gd name="T35" fmla="*/ 6 h 21"/>
                <a:gd name="T36" fmla="*/ 7 w 12"/>
                <a:gd name="T37" fmla="*/ 19 h 21"/>
                <a:gd name="T38" fmla="*/ 5 w 12"/>
                <a:gd name="T39" fmla="*/ 21 h 21"/>
                <a:gd name="T40" fmla="*/ 4 w 12"/>
                <a:gd name="T41" fmla="*/ 21 h 21"/>
                <a:gd name="T42" fmla="*/ 3 w 12"/>
                <a:gd name="T43" fmla="*/ 21 h 21"/>
                <a:gd name="T44" fmla="*/ 0 w 12"/>
                <a:gd name="T45" fmla="*/ 20 h 21"/>
                <a:gd name="T46" fmla="*/ 0 w 12"/>
                <a:gd name="T47" fmla="*/ 17 h 21"/>
                <a:gd name="T48" fmla="*/ 0 w 12"/>
                <a:gd name="T49" fmla="*/ 17 h 21"/>
                <a:gd name="T50" fmla="*/ 5 w 12"/>
                <a:gd name="T51" fmla="*/ 3 h 21"/>
                <a:gd name="T52" fmla="*/ 7 w 12"/>
                <a:gd name="T53" fmla="*/ 2 h 21"/>
                <a:gd name="T54" fmla="*/ 8 w 12"/>
                <a:gd name="T5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" h="21">
                  <a:moveTo>
                    <a:pt x="8" y="4"/>
                  </a:moveTo>
                  <a:lnTo>
                    <a:pt x="8" y="4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9" y="2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7" y="19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5" y="3"/>
                  </a:lnTo>
                  <a:lnTo>
                    <a:pt x="7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97"/>
            <p:cNvSpPr/>
            <p:nvPr/>
          </p:nvSpPr>
          <p:spPr bwMode="auto">
            <a:xfrm>
              <a:off x="7866063" y="5305425"/>
              <a:ext cx="9525" cy="26988"/>
            </a:xfrm>
            <a:custGeom>
              <a:avLst/>
              <a:gdLst>
                <a:gd name="T0" fmla="*/ 2 w 6"/>
                <a:gd name="T1" fmla="*/ 0 h 17"/>
                <a:gd name="T2" fmla="*/ 3 w 6"/>
                <a:gd name="T3" fmla="*/ 0 h 17"/>
                <a:gd name="T4" fmla="*/ 4 w 6"/>
                <a:gd name="T5" fmla="*/ 1 h 17"/>
                <a:gd name="T6" fmla="*/ 6 w 6"/>
                <a:gd name="T7" fmla="*/ 15 h 17"/>
                <a:gd name="T8" fmla="*/ 6 w 6"/>
                <a:gd name="T9" fmla="*/ 16 h 17"/>
                <a:gd name="T10" fmla="*/ 4 w 6"/>
                <a:gd name="T11" fmla="*/ 17 h 17"/>
                <a:gd name="T12" fmla="*/ 4 w 6"/>
                <a:gd name="T13" fmla="*/ 17 h 17"/>
                <a:gd name="T14" fmla="*/ 3 w 6"/>
                <a:gd name="T15" fmla="*/ 17 h 17"/>
                <a:gd name="T16" fmla="*/ 2 w 6"/>
                <a:gd name="T17" fmla="*/ 16 h 17"/>
                <a:gd name="T18" fmla="*/ 0 w 6"/>
                <a:gd name="T19" fmla="*/ 3 h 17"/>
                <a:gd name="T20" fmla="*/ 0 w 6"/>
                <a:gd name="T21" fmla="*/ 1 h 17"/>
                <a:gd name="T22" fmla="*/ 2 w 6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7">
                  <a:moveTo>
                    <a:pt x="2" y="0"/>
                  </a:moveTo>
                  <a:lnTo>
                    <a:pt x="3" y="0"/>
                  </a:lnTo>
                  <a:lnTo>
                    <a:pt x="4" y="1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098"/>
            <p:cNvSpPr>
              <a:spLocks noEditPoints="1"/>
            </p:cNvSpPr>
            <p:nvPr/>
          </p:nvSpPr>
          <p:spPr bwMode="auto">
            <a:xfrm>
              <a:off x="7864476" y="5303838"/>
              <a:ext cx="12700" cy="30163"/>
            </a:xfrm>
            <a:custGeom>
              <a:avLst/>
              <a:gdLst>
                <a:gd name="T0" fmla="*/ 4 w 8"/>
                <a:gd name="T1" fmla="*/ 2 h 19"/>
                <a:gd name="T2" fmla="*/ 4 w 8"/>
                <a:gd name="T3" fmla="*/ 2 h 19"/>
                <a:gd name="T4" fmla="*/ 3 w 8"/>
                <a:gd name="T5" fmla="*/ 2 h 19"/>
                <a:gd name="T6" fmla="*/ 3 w 8"/>
                <a:gd name="T7" fmla="*/ 2 h 19"/>
                <a:gd name="T8" fmla="*/ 4 w 8"/>
                <a:gd name="T9" fmla="*/ 17 h 19"/>
                <a:gd name="T10" fmla="*/ 5 w 8"/>
                <a:gd name="T11" fmla="*/ 17 h 19"/>
                <a:gd name="T12" fmla="*/ 5 w 8"/>
                <a:gd name="T13" fmla="*/ 17 h 19"/>
                <a:gd name="T14" fmla="*/ 5 w 8"/>
                <a:gd name="T15" fmla="*/ 16 h 19"/>
                <a:gd name="T16" fmla="*/ 4 w 8"/>
                <a:gd name="T17" fmla="*/ 2 h 19"/>
                <a:gd name="T18" fmla="*/ 4 w 8"/>
                <a:gd name="T19" fmla="*/ 2 h 19"/>
                <a:gd name="T20" fmla="*/ 4 w 8"/>
                <a:gd name="T21" fmla="*/ 2 h 19"/>
                <a:gd name="T22" fmla="*/ 4 w 8"/>
                <a:gd name="T23" fmla="*/ 0 h 19"/>
                <a:gd name="T24" fmla="*/ 5 w 8"/>
                <a:gd name="T25" fmla="*/ 1 h 19"/>
                <a:gd name="T26" fmla="*/ 7 w 8"/>
                <a:gd name="T27" fmla="*/ 2 h 19"/>
                <a:gd name="T28" fmla="*/ 8 w 8"/>
                <a:gd name="T29" fmla="*/ 16 h 19"/>
                <a:gd name="T30" fmla="*/ 8 w 8"/>
                <a:gd name="T31" fmla="*/ 17 h 19"/>
                <a:gd name="T32" fmla="*/ 8 w 8"/>
                <a:gd name="T33" fmla="*/ 18 h 19"/>
                <a:gd name="T34" fmla="*/ 5 w 8"/>
                <a:gd name="T35" fmla="*/ 19 h 19"/>
                <a:gd name="T36" fmla="*/ 5 w 8"/>
                <a:gd name="T37" fmla="*/ 19 h 19"/>
                <a:gd name="T38" fmla="*/ 3 w 8"/>
                <a:gd name="T39" fmla="*/ 18 h 19"/>
                <a:gd name="T40" fmla="*/ 1 w 8"/>
                <a:gd name="T41" fmla="*/ 17 h 19"/>
                <a:gd name="T42" fmla="*/ 3 w 8"/>
                <a:gd name="T43" fmla="*/ 17 h 19"/>
                <a:gd name="T44" fmla="*/ 1 w 8"/>
                <a:gd name="T45" fmla="*/ 17 h 19"/>
                <a:gd name="T46" fmla="*/ 0 w 8"/>
                <a:gd name="T47" fmla="*/ 4 h 19"/>
                <a:gd name="T48" fmla="*/ 0 w 8"/>
                <a:gd name="T49" fmla="*/ 2 h 19"/>
                <a:gd name="T50" fmla="*/ 1 w 8"/>
                <a:gd name="T51" fmla="*/ 1 h 19"/>
                <a:gd name="T52" fmla="*/ 3 w 8"/>
                <a:gd name="T53" fmla="*/ 0 h 19"/>
                <a:gd name="T54" fmla="*/ 4 w 8"/>
                <a:gd name="T5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19">
                  <a:moveTo>
                    <a:pt x="4" y="2"/>
                  </a:move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  <a:moveTo>
                    <a:pt x="4" y="0"/>
                  </a:moveTo>
                  <a:lnTo>
                    <a:pt x="5" y="1"/>
                  </a:lnTo>
                  <a:lnTo>
                    <a:pt x="7" y="2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3" y="18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099"/>
            <p:cNvSpPr/>
            <p:nvPr/>
          </p:nvSpPr>
          <p:spPr bwMode="auto">
            <a:xfrm>
              <a:off x="7993063" y="5102225"/>
              <a:ext cx="120650" cy="184150"/>
            </a:xfrm>
            <a:custGeom>
              <a:avLst/>
              <a:gdLst>
                <a:gd name="T0" fmla="*/ 74 w 76"/>
                <a:gd name="T1" fmla="*/ 0 h 116"/>
                <a:gd name="T2" fmla="*/ 75 w 76"/>
                <a:gd name="T3" fmla="*/ 0 h 116"/>
                <a:gd name="T4" fmla="*/ 76 w 76"/>
                <a:gd name="T5" fmla="*/ 1 h 116"/>
                <a:gd name="T6" fmla="*/ 76 w 76"/>
                <a:gd name="T7" fmla="*/ 2 h 116"/>
                <a:gd name="T8" fmla="*/ 75 w 76"/>
                <a:gd name="T9" fmla="*/ 5 h 116"/>
                <a:gd name="T10" fmla="*/ 71 w 76"/>
                <a:gd name="T11" fmla="*/ 13 h 116"/>
                <a:gd name="T12" fmla="*/ 67 w 76"/>
                <a:gd name="T13" fmla="*/ 22 h 116"/>
                <a:gd name="T14" fmla="*/ 61 w 76"/>
                <a:gd name="T15" fmla="*/ 34 h 116"/>
                <a:gd name="T16" fmla="*/ 55 w 76"/>
                <a:gd name="T17" fmla="*/ 46 h 116"/>
                <a:gd name="T18" fmla="*/ 50 w 76"/>
                <a:gd name="T19" fmla="*/ 56 h 116"/>
                <a:gd name="T20" fmla="*/ 46 w 76"/>
                <a:gd name="T21" fmla="*/ 63 h 116"/>
                <a:gd name="T22" fmla="*/ 41 w 76"/>
                <a:gd name="T23" fmla="*/ 69 h 116"/>
                <a:gd name="T24" fmla="*/ 34 w 76"/>
                <a:gd name="T25" fmla="*/ 78 h 116"/>
                <a:gd name="T26" fmla="*/ 27 w 76"/>
                <a:gd name="T27" fmla="*/ 89 h 116"/>
                <a:gd name="T28" fmla="*/ 17 w 76"/>
                <a:gd name="T29" fmla="*/ 99 h 116"/>
                <a:gd name="T30" fmla="*/ 11 w 76"/>
                <a:gd name="T31" fmla="*/ 107 h 116"/>
                <a:gd name="T32" fmla="*/ 6 w 76"/>
                <a:gd name="T33" fmla="*/ 114 h 116"/>
                <a:gd name="T34" fmla="*/ 3 w 76"/>
                <a:gd name="T35" fmla="*/ 116 h 116"/>
                <a:gd name="T36" fmla="*/ 2 w 76"/>
                <a:gd name="T37" fmla="*/ 116 h 116"/>
                <a:gd name="T38" fmla="*/ 0 w 76"/>
                <a:gd name="T39" fmla="*/ 116 h 116"/>
                <a:gd name="T40" fmla="*/ 0 w 76"/>
                <a:gd name="T41" fmla="*/ 115 h 116"/>
                <a:gd name="T42" fmla="*/ 0 w 76"/>
                <a:gd name="T43" fmla="*/ 114 h 116"/>
                <a:gd name="T44" fmla="*/ 3 w 76"/>
                <a:gd name="T45" fmla="*/ 111 h 116"/>
                <a:gd name="T46" fmla="*/ 8 w 76"/>
                <a:gd name="T47" fmla="*/ 106 h 116"/>
                <a:gd name="T48" fmla="*/ 15 w 76"/>
                <a:gd name="T49" fmla="*/ 97 h 116"/>
                <a:gd name="T50" fmla="*/ 24 w 76"/>
                <a:gd name="T51" fmla="*/ 86 h 116"/>
                <a:gd name="T52" fmla="*/ 32 w 76"/>
                <a:gd name="T53" fmla="*/ 77 h 116"/>
                <a:gd name="T54" fmla="*/ 38 w 76"/>
                <a:gd name="T55" fmla="*/ 68 h 116"/>
                <a:gd name="T56" fmla="*/ 44 w 76"/>
                <a:gd name="T57" fmla="*/ 61 h 116"/>
                <a:gd name="T58" fmla="*/ 47 w 76"/>
                <a:gd name="T59" fmla="*/ 53 h 116"/>
                <a:gd name="T60" fmla="*/ 53 w 76"/>
                <a:gd name="T61" fmla="*/ 44 h 116"/>
                <a:gd name="T62" fmla="*/ 58 w 76"/>
                <a:gd name="T63" fmla="*/ 33 h 116"/>
                <a:gd name="T64" fmla="*/ 63 w 76"/>
                <a:gd name="T65" fmla="*/ 21 h 116"/>
                <a:gd name="T66" fmla="*/ 68 w 76"/>
                <a:gd name="T67" fmla="*/ 10 h 116"/>
                <a:gd name="T68" fmla="*/ 71 w 76"/>
                <a:gd name="T69" fmla="*/ 4 h 116"/>
                <a:gd name="T70" fmla="*/ 72 w 76"/>
                <a:gd name="T71" fmla="*/ 1 h 116"/>
                <a:gd name="T72" fmla="*/ 74 w 76"/>
                <a:gd name="T7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116">
                  <a:moveTo>
                    <a:pt x="74" y="0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75" y="5"/>
                  </a:lnTo>
                  <a:lnTo>
                    <a:pt x="71" y="13"/>
                  </a:lnTo>
                  <a:lnTo>
                    <a:pt x="67" y="22"/>
                  </a:lnTo>
                  <a:lnTo>
                    <a:pt x="61" y="34"/>
                  </a:lnTo>
                  <a:lnTo>
                    <a:pt x="55" y="46"/>
                  </a:lnTo>
                  <a:lnTo>
                    <a:pt x="50" y="56"/>
                  </a:lnTo>
                  <a:lnTo>
                    <a:pt x="46" y="63"/>
                  </a:lnTo>
                  <a:lnTo>
                    <a:pt x="41" y="69"/>
                  </a:lnTo>
                  <a:lnTo>
                    <a:pt x="34" y="78"/>
                  </a:lnTo>
                  <a:lnTo>
                    <a:pt x="27" y="89"/>
                  </a:lnTo>
                  <a:lnTo>
                    <a:pt x="17" y="99"/>
                  </a:lnTo>
                  <a:lnTo>
                    <a:pt x="11" y="107"/>
                  </a:lnTo>
                  <a:lnTo>
                    <a:pt x="6" y="114"/>
                  </a:lnTo>
                  <a:lnTo>
                    <a:pt x="3" y="116"/>
                  </a:lnTo>
                  <a:lnTo>
                    <a:pt x="2" y="116"/>
                  </a:lnTo>
                  <a:lnTo>
                    <a:pt x="0" y="116"/>
                  </a:lnTo>
                  <a:lnTo>
                    <a:pt x="0" y="115"/>
                  </a:lnTo>
                  <a:lnTo>
                    <a:pt x="0" y="114"/>
                  </a:lnTo>
                  <a:lnTo>
                    <a:pt x="3" y="111"/>
                  </a:lnTo>
                  <a:lnTo>
                    <a:pt x="8" y="106"/>
                  </a:lnTo>
                  <a:lnTo>
                    <a:pt x="15" y="97"/>
                  </a:lnTo>
                  <a:lnTo>
                    <a:pt x="24" y="86"/>
                  </a:lnTo>
                  <a:lnTo>
                    <a:pt x="32" y="77"/>
                  </a:lnTo>
                  <a:lnTo>
                    <a:pt x="38" y="68"/>
                  </a:lnTo>
                  <a:lnTo>
                    <a:pt x="44" y="61"/>
                  </a:lnTo>
                  <a:lnTo>
                    <a:pt x="47" y="53"/>
                  </a:lnTo>
                  <a:lnTo>
                    <a:pt x="53" y="44"/>
                  </a:lnTo>
                  <a:lnTo>
                    <a:pt x="58" y="33"/>
                  </a:lnTo>
                  <a:lnTo>
                    <a:pt x="63" y="21"/>
                  </a:lnTo>
                  <a:lnTo>
                    <a:pt x="68" y="10"/>
                  </a:lnTo>
                  <a:lnTo>
                    <a:pt x="71" y="4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100"/>
            <p:cNvSpPr>
              <a:spLocks noEditPoints="1"/>
            </p:cNvSpPr>
            <p:nvPr/>
          </p:nvSpPr>
          <p:spPr bwMode="auto">
            <a:xfrm>
              <a:off x="7991476" y="5100638"/>
              <a:ext cx="125413" cy="190500"/>
            </a:xfrm>
            <a:custGeom>
              <a:avLst/>
              <a:gdLst>
                <a:gd name="T0" fmla="*/ 75 w 79"/>
                <a:gd name="T1" fmla="*/ 2 h 120"/>
                <a:gd name="T2" fmla="*/ 71 w 79"/>
                <a:gd name="T3" fmla="*/ 13 h 120"/>
                <a:gd name="T4" fmla="*/ 60 w 79"/>
                <a:gd name="T5" fmla="*/ 35 h 120"/>
                <a:gd name="T6" fmla="*/ 50 w 79"/>
                <a:gd name="T7" fmla="*/ 56 h 120"/>
                <a:gd name="T8" fmla="*/ 41 w 79"/>
                <a:gd name="T9" fmla="*/ 69 h 120"/>
                <a:gd name="T10" fmla="*/ 26 w 79"/>
                <a:gd name="T11" fmla="*/ 87 h 120"/>
                <a:gd name="T12" fmla="*/ 11 w 79"/>
                <a:gd name="T13" fmla="*/ 107 h 120"/>
                <a:gd name="T14" fmla="*/ 3 w 79"/>
                <a:gd name="T15" fmla="*/ 116 h 120"/>
                <a:gd name="T16" fmla="*/ 3 w 79"/>
                <a:gd name="T17" fmla="*/ 116 h 120"/>
                <a:gd name="T18" fmla="*/ 3 w 79"/>
                <a:gd name="T19" fmla="*/ 116 h 120"/>
                <a:gd name="T20" fmla="*/ 5 w 79"/>
                <a:gd name="T21" fmla="*/ 113 h 120"/>
                <a:gd name="T22" fmla="*/ 17 w 79"/>
                <a:gd name="T23" fmla="*/ 99 h 120"/>
                <a:gd name="T24" fmla="*/ 34 w 79"/>
                <a:gd name="T25" fmla="*/ 79 h 120"/>
                <a:gd name="T26" fmla="*/ 46 w 79"/>
                <a:gd name="T27" fmla="*/ 64 h 120"/>
                <a:gd name="T28" fmla="*/ 55 w 79"/>
                <a:gd name="T29" fmla="*/ 47 h 120"/>
                <a:gd name="T30" fmla="*/ 67 w 79"/>
                <a:gd name="T31" fmla="*/ 23 h 120"/>
                <a:gd name="T32" fmla="*/ 75 w 79"/>
                <a:gd name="T33" fmla="*/ 6 h 120"/>
                <a:gd name="T34" fmla="*/ 76 w 79"/>
                <a:gd name="T35" fmla="*/ 2 h 120"/>
                <a:gd name="T36" fmla="*/ 76 w 79"/>
                <a:gd name="T37" fmla="*/ 2 h 120"/>
                <a:gd name="T38" fmla="*/ 77 w 79"/>
                <a:gd name="T39" fmla="*/ 0 h 120"/>
                <a:gd name="T40" fmla="*/ 79 w 79"/>
                <a:gd name="T41" fmla="*/ 2 h 120"/>
                <a:gd name="T42" fmla="*/ 77 w 79"/>
                <a:gd name="T43" fmla="*/ 7 h 120"/>
                <a:gd name="T44" fmla="*/ 69 w 79"/>
                <a:gd name="T45" fmla="*/ 24 h 120"/>
                <a:gd name="T46" fmla="*/ 58 w 79"/>
                <a:gd name="T47" fmla="*/ 48 h 120"/>
                <a:gd name="T48" fmla="*/ 48 w 79"/>
                <a:gd name="T49" fmla="*/ 65 h 120"/>
                <a:gd name="T50" fmla="*/ 37 w 79"/>
                <a:gd name="T51" fmla="*/ 81 h 120"/>
                <a:gd name="T52" fmla="*/ 21 w 79"/>
                <a:gd name="T53" fmla="*/ 100 h 120"/>
                <a:gd name="T54" fmla="*/ 8 w 79"/>
                <a:gd name="T55" fmla="*/ 115 h 120"/>
                <a:gd name="T56" fmla="*/ 5 w 79"/>
                <a:gd name="T57" fmla="*/ 119 h 120"/>
                <a:gd name="T58" fmla="*/ 3 w 79"/>
                <a:gd name="T59" fmla="*/ 120 h 120"/>
                <a:gd name="T60" fmla="*/ 0 w 79"/>
                <a:gd name="T61" fmla="*/ 117 h 120"/>
                <a:gd name="T62" fmla="*/ 0 w 79"/>
                <a:gd name="T63" fmla="*/ 115 h 120"/>
                <a:gd name="T64" fmla="*/ 0 w 79"/>
                <a:gd name="T65" fmla="*/ 113 h 120"/>
                <a:gd name="T66" fmla="*/ 3 w 79"/>
                <a:gd name="T67" fmla="*/ 112 h 120"/>
                <a:gd name="T68" fmla="*/ 7 w 79"/>
                <a:gd name="T69" fmla="*/ 107 h 120"/>
                <a:gd name="T70" fmla="*/ 14 w 79"/>
                <a:gd name="T71" fmla="*/ 98 h 120"/>
                <a:gd name="T72" fmla="*/ 29 w 79"/>
                <a:gd name="T73" fmla="*/ 79 h 120"/>
                <a:gd name="T74" fmla="*/ 43 w 79"/>
                <a:gd name="T75" fmla="*/ 61 h 120"/>
                <a:gd name="T76" fmla="*/ 51 w 79"/>
                <a:gd name="T77" fmla="*/ 44 h 120"/>
                <a:gd name="T78" fmla="*/ 63 w 79"/>
                <a:gd name="T79" fmla="*/ 22 h 120"/>
                <a:gd name="T80" fmla="*/ 71 w 79"/>
                <a:gd name="T81" fmla="*/ 3 h 120"/>
                <a:gd name="T82" fmla="*/ 73 w 79"/>
                <a:gd name="T8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9" h="120">
                  <a:moveTo>
                    <a:pt x="76" y="2"/>
                  </a:moveTo>
                  <a:lnTo>
                    <a:pt x="75" y="2"/>
                  </a:lnTo>
                  <a:lnTo>
                    <a:pt x="73" y="5"/>
                  </a:lnTo>
                  <a:lnTo>
                    <a:pt x="71" y="13"/>
                  </a:lnTo>
                  <a:lnTo>
                    <a:pt x="66" y="23"/>
                  </a:lnTo>
                  <a:lnTo>
                    <a:pt x="60" y="35"/>
                  </a:lnTo>
                  <a:lnTo>
                    <a:pt x="55" y="45"/>
                  </a:lnTo>
                  <a:lnTo>
                    <a:pt x="50" y="56"/>
                  </a:lnTo>
                  <a:lnTo>
                    <a:pt x="46" y="62"/>
                  </a:lnTo>
                  <a:lnTo>
                    <a:pt x="41" y="69"/>
                  </a:lnTo>
                  <a:lnTo>
                    <a:pt x="34" y="78"/>
                  </a:lnTo>
                  <a:lnTo>
                    <a:pt x="26" y="87"/>
                  </a:lnTo>
                  <a:lnTo>
                    <a:pt x="18" y="98"/>
                  </a:lnTo>
                  <a:lnTo>
                    <a:pt x="11" y="107"/>
                  </a:lnTo>
                  <a:lnTo>
                    <a:pt x="5" y="112"/>
                  </a:lnTo>
                  <a:lnTo>
                    <a:pt x="3" y="116"/>
                  </a:lnTo>
                  <a:lnTo>
                    <a:pt x="3" y="116"/>
                  </a:lnTo>
                  <a:lnTo>
                    <a:pt x="3" y="116"/>
                  </a:lnTo>
                  <a:lnTo>
                    <a:pt x="3" y="116"/>
                  </a:lnTo>
                  <a:lnTo>
                    <a:pt x="3" y="116"/>
                  </a:lnTo>
                  <a:lnTo>
                    <a:pt x="3" y="116"/>
                  </a:lnTo>
                  <a:lnTo>
                    <a:pt x="5" y="113"/>
                  </a:lnTo>
                  <a:lnTo>
                    <a:pt x="11" y="108"/>
                  </a:lnTo>
                  <a:lnTo>
                    <a:pt x="17" y="99"/>
                  </a:lnTo>
                  <a:lnTo>
                    <a:pt x="26" y="89"/>
                  </a:lnTo>
                  <a:lnTo>
                    <a:pt x="34" y="79"/>
                  </a:lnTo>
                  <a:lnTo>
                    <a:pt x="41" y="70"/>
                  </a:lnTo>
                  <a:lnTo>
                    <a:pt x="46" y="64"/>
                  </a:lnTo>
                  <a:lnTo>
                    <a:pt x="50" y="56"/>
                  </a:lnTo>
                  <a:lnTo>
                    <a:pt x="55" y="47"/>
                  </a:lnTo>
                  <a:lnTo>
                    <a:pt x="60" y="35"/>
                  </a:lnTo>
                  <a:lnTo>
                    <a:pt x="67" y="23"/>
                  </a:lnTo>
                  <a:lnTo>
                    <a:pt x="71" y="13"/>
                  </a:lnTo>
                  <a:lnTo>
                    <a:pt x="75" y="6"/>
                  </a:lnTo>
                  <a:lnTo>
                    <a:pt x="76" y="3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6" y="2"/>
                  </a:lnTo>
                  <a:close/>
                  <a:moveTo>
                    <a:pt x="76" y="0"/>
                  </a:moveTo>
                  <a:lnTo>
                    <a:pt x="77" y="0"/>
                  </a:lnTo>
                  <a:lnTo>
                    <a:pt x="79" y="1"/>
                  </a:lnTo>
                  <a:lnTo>
                    <a:pt x="79" y="2"/>
                  </a:lnTo>
                  <a:lnTo>
                    <a:pt x="79" y="5"/>
                  </a:lnTo>
                  <a:lnTo>
                    <a:pt x="77" y="7"/>
                  </a:lnTo>
                  <a:lnTo>
                    <a:pt x="73" y="14"/>
                  </a:lnTo>
                  <a:lnTo>
                    <a:pt x="69" y="24"/>
                  </a:lnTo>
                  <a:lnTo>
                    <a:pt x="63" y="36"/>
                  </a:lnTo>
                  <a:lnTo>
                    <a:pt x="58" y="48"/>
                  </a:lnTo>
                  <a:lnTo>
                    <a:pt x="52" y="57"/>
                  </a:lnTo>
                  <a:lnTo>
                    <a:pt x="48" y="65"/>
                  </a:lnTo>
                  <a:lnTo>
                    <a:pt x="43" y="72"/>
                  </a:lnTo>
                  <a:lnTo>
                    <a:pt x="37" y="81"/>
                  </a:lnTo>
                  <a:lnTo>
                    <a:pt x="29" y="90"/>
                  </a:lnTo>
                  <a:lnTo>
                    <a:pt x="21" y="100"/>
                  </a:lnTo>
                  <a:lnTo>
                    <a:pt x="14" y="108"/>
                  </a:lnTo>
                  <a:lnTo>
                    <a:pt x="8" y="115"/>
                  </a:lnTo>
                  <a:lnTo>
                    <a:pt x="5" y="119"/>
                  </a:lnTo>
                  <a:lnTo>
                    <a:pt x="5" y="119"/>
                  </a:lnTo>
                  <a:lnTo>
                    <a:pt x="4" y="119"/>
                  </a:lnTo>
                  <a:lnTo>
                    <a:pt x="3" y="120"/>
                  </a:lnTo>
                  <a:lnTo>
                    <a:pt x="1" y="119"/>
                  </a:lnTo>
                  <a:lnTo>
                    <a:pt x="0" y="117"/>
                  </a:lnTo>
                  <a:lnTo>
                    <a:pt x="0" y="116"/>
                  </a:lnTo>
                  <a:lnTo>
                    <a:pt x="0" y="115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1" y="113"/>
                  </a:lnTo>
                  <a:lnTo>
                    <a:pt x="3" y="112"/>
                  </a:lnTo>
                  <a:lnTo>
                    <a:pt x="4" y="109"/>
                  </a:lnTo>
                  <a:lnTo>
                    <a:pt x="7" y="107"/>
                  </a:lnTo>
                  <a:lnTo>
                    <a:pt x="11" y="103"/>
                  </a:lnTo>
                  <a:lnTo>
                    <a:pt x="14" y="98"/>
                  </a:lnTo>
                  <a:lnTo>
                    <a:pt x="18" y="91"/>
                  </a:lnTo>
                  <a:lnTo>
                    <a:pt x="29" y="79"/>
                  </a:lnTo>
                  <a:lnTo>
                    <a:pt x="37" y="69"/>
                  </a:lnTo>
                  <a:lnTo>
                    <a:pt x="43" y="61"/>
                  </a:lnTo>
                  <a:lnTo>
                    <a:pt x="47" y="54"/>
                  </a:lnTo>
                  <a:lnTo>
                    <a:pt x="51" y="44"/>
                  </a:lnTo>
                  <a:lnTo>
                    <a:pt x="58" y="34"/>
                  </a:lnTo>
                  <a:lnTo>
                    <a:pt x="63" y="22"/>
                  </a:lnTo>
                  <a:lnTo>
                    <a:pt x="68" y="11"/>
                  </a:lnTo>
                  <a:lnTo>
                    <a:pt x="71" y="3"/>
                  </a:lnTo>
                  <a:lnTo>
                    <a:pt x="72" y="1"/>
                  </a:lnTo>
                  <a:lnTo>
                    <a:pt x="73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101"/>
            <p:cNvSpPr/>
            <p:nvPr/>
          </p:nvSpPr>
          <p:spPr bwMode="auto">
            <a:xfrm>
              <a:off x="8099426" y="5084763"/>
              <a:ext cx="14288" cy="26988"/>
            </a:xfrm>
            <a:custGeom>
              <a:avLst/>
              <a:gdLst>
                <a:gd name="T0" fmla="*/ 1 w 9"/>
                <a:gd name="T1" fmla="*/ 0 h 17"/>
                <a:gd name="T2" fmla="*/ 3 w 9"/>
                <a:gd name="T3" fmla="*/ 0 h 17"/>
                <a:gd name="T4" fmla="*/ 4 w 9"/>
                <a:gd name="T5" fmla="*/ 2 h 17"/>
                <a:gd name="T6" fmla="*/ 9 w 9"/>
                <a:gd name="T7" fmla="*/ 15 h 17"/>
                <a:gd name="T8" fmla="*/ 9 w 9"/>
                <a:gd name="T9" fmla="*/ 16 h 17"/>
                <a:gd name="T10" fmla="*/ 8 w 9"/>
                <a:gd name="T11" fmla="*/ 17 h 17"/>
                <a:gd name="T12" fmla="*/ 8 w 9"/>
                <a:gd name="T13" fmla="*/ 17 h 17"/>
                <a:gd name="T14" fmla="*/ 7 w 9"/>
                <a:gd name="T15" fmla="*/ 17 h 17"/>
                <a:gd name="T16" fmla="*/ 5 w 9"/>
                <a:gd name="T17" fmla="*/ 16 h 17"/>
                <a:gd name="T18" fmla="*/ 0 w 9"/>
                <a:gd name="T19" fmla="*/ 3 h 17"/>
                <a:gd name="T20" fmla="*/ 0 w 9"/>
                <a:gd name="T21" fmla="*/ 2 h 17"/>
                <a:gd name="T22" fmla="*/ 1 w 9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7">
                  <a:moveTo>
                    <a:pt x="1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6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102"/>
            <p:cNvSpPr>
              <a:spLocks noEditPoints="1"/>
            </p:cNvSpPr>
            <p:nvPr/>
          </p:nvSpPr>
          <p:spPr bwMode="auto">
            <a:xfrm>
              <a:off x="8097838" y="5083175"/>
              <a:ext cx="19050" cy="31750"/>
            </a:xfrm>
            <a:custGeom>
              <a:avLst/>
              <a:gdLst>
                <a:gd name="T0" fmla="*/ 2 w 12"/>
                <a:gd name="T1" fmla="*/ 3 h 20"/>
                <a:gd name="T2" fmla="*/ 2 w 12"/>
                <a:gd name="T3" fmla="*/ 3 h 20"/>
                <a:gd name="T4" fmla="*/ 2 w 12"/>
                <a:gd name="T5" fmla="*/ 3 h 20"/>
                <a:gd name="T6" fmla="*/ 8 w 12"/>
                <a:gd name="T7" fmla="*/ 17 h 20"/>
                <a:gd name="T8" fmla="*/ 8 w 12"/>
                <a:gd name="T9" fmla="*/ 17 h 20"/>
                <a:gd name="T10" fmla="*/ 9 w 12"/>
                <a:gd name="T11" fmla="*/ 17 h 20"/>
                <a:gd name="T12" fmla="*/ 9 w 12"/>
                <a:gd name="T13" fmla="*/ 17 h 20"/>
                <a:gd name="T14" fmla="*/ 9 w 12"/>
                <a:gd name="T15" fmla="*/ 17 h 20"/>
                <a:gd name="T16" fmla="*/ 9 w 12"/>
                <a:gd name="T17" fmla="*/ 16 h 20"/>
                <a:gd name="T18" fmla="*/ 4 w 12"/>
                <a:gd name="T19" fmla="*/ 3 h 20"/>
                <a:gd name="T20" fmla="*/ 4 w 12"/>
                <a:gd name="T21" fmla="*/ 3 h 20"/>
                <a:gd name="T22" fmla="*/ 2 w 12"/>
                <a:gd name="T23" fmla="*/ 3 h 20"/>
                <a:gd name="T24" fmla="*/ 4 w 12"/>
                <a:gd name="T25" fmla="*/ 0 h 20"/>
                <a:gd name="T26" fmla="*/ 5 w 12"/>
                <a:gd name="T27" fmla="*/ 0 h 20"/>
                <a:gd name="T28" fmla="*/ 6 w 12"/>
                <a:gd name="T29" fmla="*/ 1 h 20"/>
                <a:gd name="T30" fmla="*/ 12 w 12"/>
                <a:gd name="T31" fmla="*/ 16 h 20"/>
                <a:gd name="T32" fmla="*/ 12 w 12"/>
                <a:gd name="T33" fmla="*/ 17 h 20"/>
                <a:gd name="T34" fmla="*/ 12 w 12"/>
                <a:gd name="T35" fmla="*/ 18 h 20"/>
                <a:gd name="T36" fmla="*/ 9 w 12"/>
                <a:gd name="T37" fmla="*/ 20 h 20"/>
                <a:gd name="T38" fmla="*/ 9 w 12"/>
                <a:gd name="T39" fmla="*/ 20 h 20"/>
                <a:gd name="T40" fmla="*/ 6 w 12"/>
                <a:gd name="T41" fmla="*/ 20 h 20"/>
                <a:gd name="T42" fmla="*/ 5 w 12"/>
                <a:gd name="T43" fmla="*/ 17 h 20"/>
                <a:gd name="T44" fmla="*/ 0 w 12"/>
                <a:gd name="T45" fmla="*/ 4 h 20"/>
                <a:gd name="T46" fmla="*/ 0 w 12"/>
                <a:gd name="T47" fmla="*/ 3 h 20"/>
                <a:gd name="T48" fmla="*/ 0 w 12"/>
                <a:gd name="T49" fmla="*/ 1 h 20"/>
                <a:gd name="T50" fmla="*/ 2 w 12"/>
                <a:gd name="T51" fmla="*/ 0 h 20"/>
                <a:gd name="T52" fmla="*/ 4 w 12"/>
                <a:gd name="T5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" h="20"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6" y="1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5" y="17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103"/>
            <p:cNvSpPr/>
            <p:nvPr/>
          </p:nvSpPr>
          <p:spPr bwMode="auto">
            <a:xfrm>
              <a:off x="8107363" y="5089525"/>
              <a:ext cx="20638" cy="19050"/>
            </a:xfrm>
            <a:custGeom>
              <a:avLst/>
              <a:gdLst>
                <a:gd name="T0" fmla="*/ 12 w 13"/>
                <a:gd name="T1" fmla="*/ 0 h 12"/>
                <a:gd name="T2" fmla="*/ 13 w 13"/>
                <a:gd name="T3" fmla="*/ 1 h 12"/>
                <a:gd name="T4" fmla="*/ 13 w 13"/>
                <a:gd name="T5" fmla="*/ 3 h 12"/>
                <a:gd name="T6" fmla="*/ 13 w 13"/>
                <a:gd name="T7" fmla="*/ 4 h 12"/>
                <a:gd name="T8" fmla="*/ 3 w 13"/>
                <a:gd name="T9" fmla="*/ 10 h 12"/>
                <a:gd name="T10" fmla="*/ 3 w 13"/>
                <a:gd name="T11" fmla="*/ 12 h 12"/>
                <a:gd name="T12" fmla="*/ 0 w 13"/>
                <a:gd name="T13" fmla="*/ 10 h 12"/>
                <a:gd name="T14" fmla="*/ 0 w 13"/>
                <a:gd name="T15" fmla="*/ 9 h 12"/>
                <a:gd name="T16" fmla="*/ 2 w 13"/>
                <a:gd name="T17" fmla="*/ 8 h 12"/>
                <a:gd name="T18" fmla="*/ 11 w 13"/>
                <a:gd name="T19" fmla="*/ 1 h 12"/>
                <a:gd name="T20" fmla="*/ 12 w 1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2">
                  <a:moveTo>
                    <a:pt x="12" y="0"/>
                  </a:moveTo>
                  <a:lnTo>
                    <a:pt x="13" y="1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8"/>
                  </a:lnTo>
                  <a:lnTo>
                    <a:pt x="11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104"/>
            <p:cNvSpPr>
              <a:spLocks noEditPoints="1"/>
            </p:cNvSpPr>
            <p:nvPr/>
          </p:nvSpPr>
          <p:spPr bwMode="auto">
            <a:xfrm>
              <a:off x="8105776" y="5087938"/>
              <a:ext cx="25400" cy="22225"/>
            </a:xfrm>
            <a:custGeom>
              <a:avLst/>
              <a:gdLst>
                <a:gd name="T0" fmla="*/ 13 w 16"/>
                <a:gd name="T1" fmla="*/ 2 h 14"/>
                <a:gd name="T2" fmla="*/ 13 w 16"/>
                <a:gd name="T3" fmla="*/ 2 h 14"/>
                <a:gd name="T4" fmla="*/ 3 w 16"/>
                <a:gd name="T5" fmla="*/ 10 h 14"/>
                <a:gd name="T6" fmla="*/ 3 w 16"/>
                <a:gd name="T7" fmla="*/ 10 h 14"/>
                <a:gd name="T8" fmla="*/ 3 w 16"/>
                <a:gd name="T9" fmla="*/ 11 h 14"/>
                <a:gd name="T10" fmla="*/ 4 w 16"/>
                <a:gd name="T11" fmla="*/ 11 h 14"/>
                <a:gd name="T12" fmla="*/ 4 w 16"/>
                <a:gd name="T13" fmla="*/ 11 h 14"/>
                <a:gd name="T14" fmla="*/ 13 w 16"/>
                <a:gd name="T15" fmla="*/ 4 h 14"/>
                <a:gd name="T16" fmla="*/ 13 w 16"/>
                <a:gd name="T17" fmla="*/ 4 h 14"/>
                <a:gd name="T18" fmla="*/ 13 w 16"/>
                <a:gd name="T19" fmla="*/ 4 h 14"/>
                <a:gd name="T20" fmla="*/ 13 w 16"/>
                <a:gd name="T21" fmla="*/ 2 h 14"/>
                <a:gd name="T22" fmla="*/ 13 w 16"/>
                <a:gd name="T23" fmla="*/ 0 h 14"/>
                <a:gd name="T24" fmla="*/ 14 w 16"/>
                <a:gd name="T25" fmla="*/ 0 h 14"/>
                <a:gd name="T26" fmla="*/ 16 w 16"/>
                <a:gd name="T27" fmla="*/ 1 h 14"/>
                <a:gd name="T28" fmla="*/ 16 w 16"/>
                <a:gd name="T29" fmla="*/ 4 h 14"/>
                <a:gd name="T30" fmla="*/ 16 w 16"/>
                <a:gd name="T31" fmla="*/ 5 h 14"/>
                <a:gd name="T32" fmla="*/ 14 w 16"/>
                <a:gd name="T33" fmla="*/ 6 h 14"/>
                <a:gd name="T34" fmla="*/ 5 w 16"/>
                <a:gd name="T35" fmla="*/ 13 h 14"/>
                <a:gd name="T36" fmla="*/ 4 w 16"/>
                <a:gd name="T37" fmla="*/ 14 h 14"/>
                <a:gd name="T38" fmla="*/ 4 w 16"/>
                <a:gd name="T39" fmla="*/ 14 h 14"/>
                <a:gd name="T40" fmla="*/ 1 w 16"/>
                <a:gd name="T41" fmla="*/ 14 h 14"/>
                <a:gd name="T42" fmla="*/ 0 w 16"/>
                <a:gd name="T43" fmla="*/ 13 h 14"/>
                <a:gd name="T44" fmla="*/ 0 w 16"/>
                <a:gd name="T45" fmla="*/ 10 h 14"/>
                <a:gd name="T46" fmla="*/ 0 w 16"/>
                <a:gd name="T47" fmla="*/ 9 h 14"/>
                <a:gd name="T48" fmla="*/ 1 w 16"/>
                <a:gd name="T49" fmla="*/ 8 h 14"/>
                <a:gd name="T50" fmla="*/ 11 w 16"/>
                <a:gd name="T51" fmla="*/ 1 h 14"/>
                <a:gd name="T52" fmla="*/ 13 w 16"/>
                <a:gd name="T5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14">
                  <a:moveTo>
                    <a:pt x="13" y="2"/>
                  </a:moveTo>
                  <a:lnTo>
                    <a:pt x="13" y="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close/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4" y="6"/>
                  </a:lnTo>
                  <a:lnTo>
                    <a:pt x="5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105"/>
            <p:cNvSpPr/>
            <p:nvPr/>
          </p:nvSpPr>
          <p:spPr bwMode="auto">
            <a:xfrm>
              <a:off x="8110538" y="5076825"/>
              <a:ext cx="9525" cy="28575"/>
            </a:xfrm>
            <a:custGeom>
              <a:avLst/>
              <a:gdLst>
                <a:gd name="T0" fmla="*/ 5 w 6"/>
                <a:gd name="T1" fmla="*/ 0 h 18"/>
                <a:gd name="T2" fmla="*/ 6 w 6"/>
                <a:gd name="T3" fmla="*/ 0 h 18"/>
                <a:gd name="T4" fmla="*/ 6 w 6"/>
                <a:gd name="T5" fmla="*/ 1 h 18"/>
                <a:gd name="T6" fmla="*/ 4 w 6"/>
                <a:gd name="T7" fmla="*/ 17 h 18"/>
                <a:gd name="T8" fmla="*/ 4 w 6"/>
                <a:gd name="T9" fmla="*/ 18 h 18"/>
                <a:gd name="T10" fmla="*/ 2 w 6"/>
                <a:gd name="T11" fmla="*/ 18 h 18"/>
                <a:gd name="T12" fmla="*/ 1 w 6"/>
                <a:gd name="T13" fmla="*/ 18 h 18"/>
                <a:gd name="T14" fmla="*/ 0 w 6"/>
                <a:gd name="T15" fmla="*/ 17 h 18"/>
                <a:gd name="T16" fmla="*/ 0 w 6"/>
                <a:gd name="T17" fmla="*/ 16 h 18"/>
                <a:gd name="T18" fmla="*/ 4 w 6"/>
                <a:gd name="T19" fmla="*/ 1 h 18"/>
                <a:gd name="T20" fmla="*/ 4 w 6"/>
                <a:gd name="T21" fmla="*/ 0 h 18"/>
                <a:gd name="T22" fmla="*/ 5 w 6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8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4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106"/>
            <p:cNvSpPr>
              <a:spLocks noEditPoints="1"/>
            </p:cNvSpPr>
            <p:nvPr/>
          </p:nvSpPr>
          <p:spPr bwMode="auto">
            <a:xfrm>
              <a:off x="8107363" y="5075238"/>
              <a:ext cx="17463" cy="33338"/>
            </a:xfrm>
            <a:custGeom>
              <a:avLst/>
              <a:gdLst>
                <a:gd name="T0" fmla="*/ 7 w 11"/>
                <a:gd name="T1" fmla="*/ 2 h 21"/>
                <a:gd name="T2" fmla="*/ 7 w 11"/>
                <a:gd name="T3" fmla="*/ 2 h 21"/>
                <a:gd name="T4" fmla="*/ 3 w 11"/>
                <a:gd name="T5" fmla="*/ 18 h 21"/>
                <a:gd name="T6" fmla="*/ 4 w 11"/>
                <a:gd name="T7" fmla="*/ 18 h 21"/>
                <a:gd name="T8" fmla="*/ 4 w 11"/>
                <a:gd name="T9" fmla="*/ 18 h 21"/>
                <a:gd name="T10" fmla="*/ 4 w 11"/>
                <a:gd name="T11" fmla="*/ 18 h 21"/>
                <a:gd name="T12" fmla="*/ 7 w 11"/>
                <a:gd name="T13" fmla="*/ 2 h 21"/>
                <a:gd name="T14" fmla="*/ 7 w 11"/>
                <a:gd name="T15" fmla="*/ 2 h 21"/>
                <a:gd name="T16" fmla="*/ 7 w 11"/>
                <a:gd name="T17" fmla="*/ 2 h 21"/>
                <a:gd name="T18" fmla="*/ 7 w 11"/>
                <a:gd name="T19" fmla="*/ 0 h 21"/>
                <a:gd name="T20" fmla="*/ 8 w 11"/>
                <a:gd name="T21" fmla="*/ 0 h 21"/>
                <a:gd name="T22" fmla="*/ 10 w 11"/>
                <a:gd name="T23" fmla="*/ 1 h 21"/>
                <a:gd name="T24" fmla="*/ 11 w 11"/>
                <a:gd name="T25" fmla="*/ 2 h 21"/>
                <a:gd name="T26" fmla="*/ 11 w 11"/>
                <a:gd name="T27" fmla="*/ 4 h 21"/>
                <a:gd name="T28" fmla="*/ 7 w 11"/>
                <a:gd name="T29" fmla="*/ 18 h 21"/>
                <a:gd name="T30" fmla="*/ 6 w 11"/>
                <a:gd name="T31" fmla="*/ 19 h 21"/>
                <a:gd name="T32" fmla="*/ 4 w 11"/>
                <a:gd name="T33" fmla="*/ 21 h 21"/>
                <a:gd name="T34" fmla="*/ 3 w 11"/>
                <a:gd name="T35" fmla="*/ 21 h 21"/>
                <a:gd name="T36" fmla="*/ 2 w 11"/>
                <a:gd name="T37" fmla="*/ 19 h 21"/>
                <a:gd name="T38" fmla="*/ 0 w 11"/>
                <a:gd name="T39" fmla="*/ 18 h 21"/>
                <a:gd name="T40" fmla="*/ 0 w 11"/>
                <a:gd name="T41" fmla="*/ 17 h 21"/>
                <a:gd name="T42" fmla="*/ 4 w 11"/>
                <a:gd name="T43" fmla="*/ 2 h 21"/>
                <a:gd name="T44" fmla="*/ 4 w 11"/>
                <a:gd name="T45" fmla="*/ 0 h 21"/>
                <a:gd name="T46" fmla="*/ 7 w 11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" h="21">
                  <a:moveTo>
                    <a:pt x="7" y="2"/>
                  </a:moveTo>
                  <a:lnTo>
                    <a:pt x="7" y="2"/>
                  </a:lnTo>
                  <a:lnTo>
                    <a:pt x="3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7" y="18"/>
                  </a:lnTo>
                  <a:lnTo>
                    <a:pt x="6" y="19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4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107"/>
            <p:cNvSpPr/>
            <p:nvPr/>
          </p:nvSpPr>
          <p:spPr bwMode="auto">
            <a:xfrm>
              <a:off x="7935913" y="5454650"/>
              <a:ext cx="28575" cy="254000"/>
            </a:xfrm>
            <a:custGeom>
              <a:avLst/>
              <a:gdLst>
                <a:gd name="T0" fmla="*/ 8 w 18"/>
                <a:gd name="T1" fmla="*/ 0 h 160"/>
                <a:gd name="T2" fmla="*/ 9 w 18"/>
                <a:gd name="T3" fmla="*/ 0 h 160"/>
                <a:gd name="T4" fmla="*/ 10 w 18"/>
                <a:gd name="T5" fmla="*/ 2 h 160"/>
                <a:gd name="T6" fmla="*/ 18 w 18"/>
                <a:gd name="T7" fmla="*/ 160 h 160"/>
                <a:gd name="T8" fmla="*/ 1 w 18"/>
                <a:gd name="T9" fmla="*/ 160 h 160"/>
                <a:gd name="T10" fmla="*/ 0 w 18"/>
                <a:gd name="T11" fmla="*/ 160 h 160"/>
                <a:gd name="T12" fmla="*/ 0 w 18"/>
                <a:gd name="T13" fmla="*/ 159 h 160"/>
                <a:gd name="T14" fmla="*/ 0 w 18"/>
                <a:gd name="T15" fmla="*/ 157 h 160"/>
                <a:gd name="T16" fmla="*/ 1 w 18"/>
                <a:gd name="T17" fmla="*/ 156 h 160"/>
                <a:gd name="T18" fmla="*/ 14 w 18"/>
                <a:gd name="T19" fmla="*/ 156 h 160"/>
                <a:gd name="T20" fmla="*/ 6 w 18"/>
                <a:gd name="T21" fmla="*/ 2 h 160"/>
                <a:gd name="T22" fmla="*/ 6 w 18"/>
                <a:gd name="T23" fmla="*/ 0 h 160"/>
                <a:gd name="T24" fmla="*/ 8 w 18"/>
                <a:gd name="T2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60">
                  <a:moveTo>
                    <a:pt x="8" y="0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8" y="160"/>
                  </a:lnTo>
                  <a:lnTo>
                    <a:pt x="1" y="160"/>
                  </a:lnTo>
                  <a:lnTo>
                    <a:pt x="0" y="160"/>
                  </a:lnTo>
                  <a:lnTo>
                    <a:pt x="0" y="159"/>
                  </a:lnTo>
                  <a:lnTo>
                    <a:pt x="0" y="157"/>
                  </a:lnTo>
                  <a:lnTo>
                    <a:pt x="1" y="156"/>
                  </a:lnTo>
                  <a:lnTo>
                    <a:pt x="14" y="156"/>
                  </a:lnTo>
                  <a:lnTo>
                    <a:pt x="6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108"/>
            <p:cNvSpPr>
              <a:spLocks noEditPoints="1"/>
            </p:cNvSpPr>
            <p:nvPr/>
          </p:nvSpPr>
          <p:spPr bwMode="auto">
            <a:xfrm>
              <a:off x="7932738" y="5451475"/>
              <a:ext cx="33338" cy="258763"/>
            </a:xfrm>
            <a:custGeom>
              <a:avLst/>
              <a:gdLst>
                <a:gd name="T0" fmla="*/ 10 w 21"/>
                <a:gd name="T1" fmla="*/ 4 h 163"/>
                <a:gd name="T2" fmla="*/ 10 w 21"/>
                <a:gd name="T3" fmla="*/ 4 h 163"/>
                <a:gd name="T4" fmla="*/ 10 w 21"/>
                <a:gd name="T5" fmla="*/ 4 h 163"/>
                <a:gd name="T6" fmla="*/ 10 w 21"/>
                <a:gd name="T7" fmla="*/ 8 h 163"/>
                <a:gd name="T8" fmla="*/ 10 w 21"/>
                <a:gd name="T9" fmla="*/ 8 h 163"/>
                <a:gd name="T10" fmla="*/ 17 w 21"/>
                <a:gd name="T11" fmla="*/ 159 h 163"/>
                <a:gd name="T12" fmla="*/ 3 w 21"/>
                <a:gd name="T13" fmla="*/ 159 h 163"/>
                <a:gd name="T14" fmla="*/ 3 w 21"/>
                <a:gd name="T15" fmla="*/ 161 h 163"/>
                <a:gd name="T16" fmla="*/ 3 w 21"/>
                <a:gd name="T17" fmla="*/ 161 h 163"/>
                <a:gd name="T18" fmla="*/ 19 w 21"/>
                <a:gd name="T19" fmla="*/ 161 h 163"/>
                <a:gd name="T20" fmla="*/ 10 w 21"/>
                <a:gd name="T21" fmla="*/ 4 h 163"/>
                <a:gd name="T22" fmla="*/ 10 w 21"/>
                <a:gd name="T23" fmla="*/ 4 h 163"/>
                <a:gd name="T24" fmla="*/ 10 w 21"/>
                <a:gd name="T25" fmla="*/ 4 h 163"/>
                <a:gd name="T26" fmla="*/ 7 w 21"/>
                <a:gd name="T27" fmla="*/ 0 h 163"/>
                <a:gd name="T28" fmla="*/ 8 w 21"/>
                <a:gd name="T29" fmla="*/ 1 h 163"/>
                <a:gd name="T30" fmla="*/ 10 w 21"/>
                <a:gd name="T31" fmla="*/ 1 h 163"/>
                <a:gd name="T32" fmla="*/ 10 w 21"/>
                <a:gd name="T33" fmla="*/ 1 h 163"/>
                <a:gd name="T34" fmla="*/ 12 w 21"/>
                <a:gd name="T35" fmla="*/ 1 h 163"/>
                <a:gd name="T36" fmla="*/ 13 w 21"/>
                <a:gd name="T37" fmla="*/ 4 h 163"/>
                <a:gd name="T38" fmla="*/ 21 w 21"/>
                <a:gd name="T39" fmla="*/ 163 h 163"/>
                <a:gd name="T40" fmla="*/ 3 w 21"/>
                <a:gd name="T41" fmla="*/ 163 h 163"/>
                <a:gd name="T42" fmla="*/ 2 w 21"/>
                <a:gd name="T43" fmla="*/ 163 h 163"/>
                <a:gd name="T44" fmla="*/ 0 w 21"/>
                <a:gd name="T45" fmla="*/ 162 h 163"/>
                <a:gd name="T46" fmla="*/ 0 w 21"/>
                <a:gd name="T47" fmla="*/ 161 h 163"/>
                <a:gd name="T48" fmla="*/ 0 w 21"/>
                <a:gd name="T49" fmla="*/ 158 h 163"/>
                <a:gd name="T50" fmla="*/ 2 w 21"/>
                <a:gd name="T51" fmla="*/ 157 h 163"/>
                <a:gd name="T52" fmla="*/ 3 w 21"/>
                <a:gd name="T53" fmla="*/ 157 h 163"/>
                <a:gd name="T54" fmla="*/ 15 w 21"/>
                <a:gd name="T55" fmla="*/ 157 h 163"/>
                <a:gd name="T56" fmla="*/ 7 w 21"/>
                <a:gd name="T5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163">
                  <a:moveTo>
                    <a:pt x="10" y="4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7" y="159"/>
                  </a:lnTo>
                  <a:lnTo>
                    <a:pt x="3" y="159"/>
                  </a:lnTo>
                  <a:lnTo>
                    <a:pt x="3" y="161"/>
                  </a:lnTo>
                  <a:lnTo>
                    <a:pt x="3" y="161"/>
                  </a:lnTo>
                  <a:lnTo>
                    <a:pt x="19" y="161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close/>
                  <a:moveTo>
                    <a:pt x="7" y="0"/>
                  </a:move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3" y="4"/>
                  </a:lnTo>
                  <a:lnTo>
                    <a:pt x="21" y="163"/>
                  </a:lnTo>
                  <a:lnTo>
                    <a:pt x="3" y="163"/>
                  </a:lnTo>
                  <a:lnTo>
                    <a:pt x="2" y="163"/>
                  </a:lnTo>
                  <a:lnTo>
                    <a:pt x="0" y="162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2" y="157"/>
                  </a:lnTo>
                  <a:lnTo>
                    <a:pt x="3" y="157"/>
                  </a:lnTo>
                  <a:lnTo>
                    <a:pt x="15" y="157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109"/>
            <p:cNvSpPr/>
            <p:nvPr/>
          </p:nvSpPr>
          <p:spPr bwMode="auto">
            <a:xfrm>
              <a:off x="7966076" y="5454650"/>
              <a:ext cx="42863" cy="252413"/>
            </a:xfrm>
            <a:custGeom>
              <a:avLst/>
              <a:gdLst>
                <a:gd name="T0" fmla="*/ 2 w 27"/>
                <a:gd name="T1" fmla="*/ 0 h 159"/>
                <a:gd name="T2" fmla="*/ 3 w 27"/>
                <a:gd name="T3" fmla="*/ 0 h 159"/>
                <a:gd name="T4" fmla="*/ 4 w 27"/>
                <a:gd name="T5" fmla="*/ 2 h 159"/>
                <a:gd name="T6" fmla="*/ 4 w 27"/>
                <a:gd name="T7" fmla="*/ 7 h 159"/>
                <a:gd name="T8" fmla="*/ 4 w 27"/>
                <a:gd name="T9" fmla="*/ 19 h 159"/>
                <a:gd name="T10" fmla="*/ 4 w 27"/>
                <a:gd name="T11" fmla="*/ 37 h 159"/>
                <a:gd name="T12" fmla="*/ 6 w 27"/>
                <a:gd name="T13" fmla="*/ 59 h 159"/>
                <a:gd name="T14" fmla="*/ 7 w 27"/>
                <a:gd name="T15" fmla="*/ 82 h 159"/>
                <a:gd name="T16" fmla="*/ 7 w 27"/>
                <a:gd name="T17" fmla="*/ 105 h 159"/>
                <a:gd name="T18" fmla="*/ 8 w 27"/>
                <a:gd name="T19" fmla="*/ 126 h 159"/>
                <a:gd name="T20" fmla="*/ 10 w 27"/>
                <a:gd name="T21" fmla="*/ 138 h 159"/>
                <a:gd name="T22" fmla="*/ 11 w 27"/>
                <a:gd name="T23" fmla="*/ 147 h 159"/>
                <a:gd name="T24" fmla="*/ 11 w 27"/>
                <a:gd name="T25" fmla="*/ 152 h 159"/>
                <a:gd name="T26" fmla="*/ 13 w 27"/>
                <a:gd name="T27" fmla="*/ 154 h 159"/>
                <a:gd name="T28" fmla="*/ 17 w 27"/>
                <a:gd name="T29" fmla="*/ 154 h 159"/>
                <a:gd name="T30" fmla="*/ 21 w 27"/>
                <a:gd name="T31" fmla="*/ 155 h 159"/>
                <a:gd name="T32" fmla="*/ 24 w 27"/>
                <a:gd name="T33" fmla="*/ 155 h 159"/>
                <a:gd name="T34" fmla="*/ 25 w 27"/>
                <a:gd name="T35" fmla="*/ 155 h 159"/>
                <a:gd name="T36" fmla="*/ 27 w 27"/>
                <a:gd name="T37" fmla="*/ 155 h 159"/>
                <a:gd name="T38" fmla="*/ 27 w 27"/>
                <a:gd name="T39" fmla="*/ 156 h 159"/>
                <a:gd name="T40" fmla="*/ 27 w 27"/>
                <a:gd name="T41" fmla="*/ 157 h 159"/>
                <a:gd name="T42" fmla="*/ 25 w 27"/>
                <a:gd name="T43" fmla="*/ 157 h 159"/>
                <a:gd name="T44" fmla="*/ 24 w 27"/>
                <a:gd name="T45" fmla="*/ 159 h 159"/>
                <a:gd name="T46" fmla="*/ 24 w 27"/>
                <a:gd name="T47" fmla="*/ 159 h 159"/>
                <a:gd name="T48" fmla="*/ 21 w 27"/>
                <a:gd name="T49" fmla="*/ 157 h 159"/>
                <a:gd name="T50" fmla="*/ 19 w 27"/>
                <a:gd name="T51" fmla="*/ 157 h 159"/>
                <a:gd name="T52" fmla="*/ 15 w 27"/>
                <a:gd name="T53" fmla="*/ 157 h 159"/>
                <a:gd name="T54" fmla="*/ 11 w 27"/>
                <a:gd name="T55" fmla="*/ 156 h 159"/>
                <a:gd name="T56" fmla="*/ 8 w 27"/>
                <a:gd name="T57" fmla="*/ 155 h 159"/>
                <a:gd name="T58" fmla="*/ 8 w 27"/>
                <a:gd name="T59" fmla="*/ 152 h 159"/>
                <a:gd name="T60" fmla="*/ 7 w 27"/>
                <a:gd name="T61" fmla="*/ 151 h 159"/>
                <a:gd name="T62" fmla="*/ 7 w 27"/>
                <a:gd name="T63" fmla="*/ 148 h 159"/>
                <a:gd name="T64" fmla="*/ 7 w 27"/>
                <a:gd name="T65" fmla="*/ 146 h 159"/>
                <a:gd name="T66" fmla="*/ 6 w 27"/>
                <a:gd name="T67" fmla="*/ 138 h 159"/>
                <a:gd name="T68" fmla="*/ 6 w 27"/>
                <a:gd name="T69" fmla="*/ 127 h 159"/>
                <a:gd name="T70" fmla="*/ 4 w 27"/>
                <a:gd name="T71" fmla="*/ 104 h 159"/>
                <a:gd name="T72" fmla="*/ 3 w 27"/>
                <a:gd name="T73" fmla="*/ 76 h 159"/>
                <a:gd name="T74" fmla="*/ 2 w 27"/>
                <a:gd name="T75" fmla="*/ 54 h 159"/>
                <a:gd name="T76" fmla="*/ 2 w 27"/>
                <a:gd name="T77" fmla="*/ 34 h 159"/>
                <a:gd name="T78" fmla="*/ 0 w 27"/>
                <a:gd name="T79" fmla="*/ 17 h 159"/>
                <a:gd name="T80" fmla="*/ 0 w 27"/>
                <a:gd name="T81" fmla="*/ 6 h 159"/>
                <a:gd name="T82" fmla="*/ 0 w 27"/>
                <a:gd name="T83" fmla="*/ 2 h 159"/>
                <a:gd name="T84" fmla="*/ 0 w 27"/>
                <a:gd name="T85" fmla="*/ 2 h 159"/>
                <a:gd name="T86" fmla="*/ 0 w 27"/>
                <a:gd name="T87" fmla="*/ 0 h 159"/>
                <a:gd name="T88" fmla="*/ 2 w 27"/>
                <a:gd name="T8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" h="159">
                  <a:moveTo>
                    <a:pt x="2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4" y="7"/>
                  </a:lnTo>
                  <a:lnTo>
                    <a:pt x="4" y="19"/>
                  </a:lnTo>
                  <a:lnTo>
                    <a:pt x="4" y="37"/>
                  </a:lnTo>
                  <a:lnTo>
                    <a:pt x="6" y="59"/>
                  </a:lnTo>
                  <a:lnTo>
                    <a:pt x="7" y="82"/>
                  </a:lnTo>
                  <a:lnTo>
                    <a:pt x="7" y="105"/>
                  </a:lnTo>
                  <a:lnTo>
                    <a:pt x="8" y="126"/>
                  </a:lnTo>
                  <a:lnTo>
                    <a:pt x="10" y="138"/>
                  </a:lnTo>
                  <a:lnTo>
                    <a:pt x="11" y="147"/>
                  </a:lnTo>
                  <a:lnTo>
                    <a:pt x="11" y="152"/>
                  </a:lnTo>
                  <a:lnTo>
                    <a:pt x="13" y="154"/>
                  </a:lnTo>
                  <a:lnTo>
                    <a:pt x="17" y="154"/>
                  </a:lnTo>
                  <a:lnTo>
                    <a:pt x="21" y="155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7" y="155"/>
                  </a:lnTo>
                  <a:lnTo>
                    <a:pt x="27" y="156"/>
                  </a:lnTo>
                  <a:lnTo>
                    <a:pt x="27" y="157"/>
                  </a:lnTo>
                  <a:lnTo>
                    <a:pt x="25" y="157"/>
                  </a:lnTo>
                  <a:lnTo>
                    <a:pt x="24" y="159"/>
                  </a:lnTo>
                  <a:lnTo>
                    <a:pt x="24" y="159"/>
                  </a:lnTo>
                  <a:lnTo>
                    <a:pt x="21" y="157"/>
                  </a:lnTo>
                  <a:lnTo>
                    <a:pt x="19" y="157"/>
                  </a:lnTo>
                  <a:lnTo>
                    <a:pt x="15" y="157"/>
                  </a:lnTo>
                  <a:lnTo>
                    <a:pt x="11" y="156"/>
                  </a:lnTo>
                  <a:lnTo>
                    <a:pt x="8" y="155"/>
                  </a:lnTo>
                  <a:lnTo>
                    <a:pt x="8" y="152"/>
                  </a:lnTo>
                  <a:lnTo>
                    <a:pt x="7" y="151"/>
                  </a:lnTo>
                  <a:lnTo>
                    <a:pt x="7" y="148"/>
                  </a:lnTo>
                  <a:lnTo>
                    <a:pt x="7" y="146"/>
                  </a:lnTo>
                  <a:lnTo>
                    <a:pt x="6" y="138"/>
                  </a:lnTo>
                  <a:lnTo>
                    <a:pt x="6" y="127"/>
                  </a:lnTo>
                  <a:lnTo>
                    <a:pt x="4" y="104"/>
                  </a:lnTo>
                  <a:lnTo>
                    <a:pt x="3" y="76"/>
                  </a:lnTo>
                  <a:lnTo>
                    <a:pt x="2" y="54"/>
                  </a:lnTo>
                  <a:lnTo>
                    <a:pt x="2" y="34"/>
                  </a:lnTo>
                  <a:lnTo>
                    <a:pt x="0" y="17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110"/>
            <p:cNvSpPr>
              <a:spLocks noEditPoints="1"/>
            </p:cNvSpPr>
            <p:nvPr/>
          </p:nvSpPr>
          <p:spPr bwMode="auto">
            <a:xfrm>
              <a:off x="7964488" y="5453063"/>
              <a:ext cx="46038" cy="255588"/>
            </a:xfrm>
            <a:custGeom>
              <a:avLst/>
              <a:gdLst>
                <a:gd name="T0" fmla="*/ 3 w 29"/>
                <a:gd name="T1" fmla="*/ 3 h 161"/>
                <a:gd name="T2" fmla="*/ 3 w 29"/>
                <a:gd name="T3" fmla="*/ 5 h 161"/>
                <a:gd name="T4" fmla="*/ 4 w 29"/>
                <a:gd name="T5" fmla="*/ 33 h 161"/>
                <a:gd name="T6" fmla="*/ 5 w 29"/>
                <a:gd name="T7" fmla="*/ 77 h 161"/>
                <a:gd name="T8" fmla="*/ 8 w 29"/>
                <a:gd name="T9" fmla="*/ 128 h 161"/>
                <a:gd name="T10" fmla="*/ 9 w 29"/>
                <a:gd name="T11" fmla="*/ 147 h 161"/>
                <a:gd name="T12" fmla="*/ 9 w 29"/>
                <a:gd name="T13" fmla="*/ 152 h 161"/>
                <a:gd name="T14" fmla="*/ 11 w 29"/>
                <a:gd name="T15" fmla="*/ 153 h 161"/>
                <a:gd name="T16" fmla="*/ 14 w 29"/>
                <a:gd name="T17" fmla="*/ 156 h 161"/>
                <a:gd name="T18" fmla="*/ 22 w 29"/>
                <a:gd name="T19" fmla="*/ 157 h 161"/>
                <a:gd name="T20" fmla="*/ 26 w 29"/>
                <a:gd name="T21" fmla="*/ 157 h 161"/>
                <a:gd name="T22" fmla="*/ 26 w 29"/>
                <a:gd name="T23" fmla="*/ 157 h 161"/>
                <a:gd name="T24" fmla="*/ 25 w 29"/>
                <a:gd name="T25" fmla="*/ 157 h 161"/>
                <a:gd name="T26" fmla="*/ 24 w 29"/>
                <a:gd name="T27" fmla="*/ 157 h 161"/>
                <a:gd name="T28" fmla="*/ 17 w 29"/>
                <a:gd name="T29" fmla="*/ 156 h 161"/>
                <a:gd name="T30" fmla="*/ 11 w 29"/>
                <a:gd name="T31" fmla="*/ 155 h 161"/>
                <a:gd name="T32" fmla="*/ 11 w 29"/>
                <a:gd name="T33" fmla="*/ 153 h 161"/>
                <a:gd name="T34" fmla="*/ 9 w 29"/>
                <a:gd name="T35" fmla="*/ 148 h 161"/>
                <a:gd name="T36" fmla="*/ 9 w 29"/>
                <a:gd name="T37" fmla="*/ 136 h 161"/>
                <a:gd name="T38" fmla="*/ 7 w 29"/>
                <a:gd name="T39" fmla="*/ 106 h 161"/>
                <a:gd name="T40" fmla="*/ 5 w 29"/>
                <a:gd name="T41" fmla="*/ 62 h 161"/>
                <a:gd name="T42" fmla="*/ 4 w 29"/>
                <a:gd name="T43" fmla="*/ 21 h 161"/>
                <a:gd name="T44" fmla="*/ 4 w 29"/>
                <a:gd name="T45" fmla="*/ 3 h 161"/>
                <a:gd name="T46" fmla="*/ 4 w 29"/>
                <a:gd name="T47" fmla="*/ 3 h 161"/>
                <a:gd name="T48" fmla="*/ 3 w 29"/>
                <a:gd name="T49" fmla="*/ 3 h 161"/>
                <a:gd name="T50" fmla="*/ 3 w 29"/>
                <a:gd name="T51" fmla="*/ 0 h 161"/>
                <a:gd name="T52" fmla="*/ 5 w 29"/>
                <a:gd name="T53" fmla="*/ 0 h 161"/>
                <a:gd name="T54" fmla="*/ 7 w 29"/>
                <a:gd name="T55" fmla="*/ 3 h 161"/>
                <a:gd name="T56" fmla="*/ 7 w 29"/>
                <a:gd name="T57" fmla="*/ 20 h 161"/>
                <a:gd name="T58" fmla="*/ 8 w 29"/>
                <a:gd name="T59" fmla="*/ 60 h 161"/>
                <a:gd name="T60" fmla="*/ 11 w 29"/>
                <a:gd name="T61" fmla="*/ 106 h 161"/>
                <a:gd name="T62" fmla="*/ 12 w 29"/>
                <a:gd name="T63" fmla="*/ 136 h 161"/>
                <a:gd name="T64" fmla="*/ 13 w 29"/>
                <a:gd name="T65" fmla="*/ 148 h 161"/>
                <a:gd name="T66" fmla="*/ 13 w 29"/>
                <a:gd name="T67" fmla="*/ 152 h 161"/>
                <a:gd name="T68" fmla="*/ 18 w 29"/>
                <a:gd name="T69" fmla="*/ 153 h 161"/>
                <a:gd name="T70" fmla="*/ 24 w 29"/>
                <a:gd name="T71" fmla="*/ 155 h 161"/>
                <a:gd name="T72" fmla="*/ 26 w 29"/>
                <a:gd name="T73" fmla="*/ 155 h 161"/>
                <a:gd name="T74" fmla="*/ 28 w 29"/>
                <a:gd name="T75" fmla="*/ 155 h 161"/>
                <a:gd name="T76" fmla="*/ 29 w 29"/>
                <a:gd name="T77" fmla="*/ 157 h 161"/>
                <a:gd name="T78" fmla="*/ 29 w 29"/>
                <a:gd name="T79" fmla="*/ 158 h 161"/>
                <a:gd name="T80" fmla="*/ 26 w 29"/>
                <a:gd name="T81" fmla="*/ 161 h 161"/>
                <a:gd name="T82" fmla="*/ 25 w 29"/>
                <a:gd name="T83" fmla="*/ 161 h 161"/>
                <a:gd name="T84" fmla="*/ 20 w 29"/>
                <a:gd name="T85" fmla="*/ 160 h 161"/>
                <a:gd name="T86" fmla="*/ 12 w 29"/>
                <a:gd name="T87" fmla="*/ 158 h 161"/>
                <a:gd name="T88" fmla="*/ 9 w 29"/>
                <a:gd name="T89" fmla="*/ 156 h 161"/>
                <a:gd name="T90" fmla="*/ 7 w 29"/>
                <a:gd name="T91" fmla="*/ 155 h 161"/>
                <a:gd name="T92" fmla="*/ 7 w 29"/>
                <a:gd name="T93" fmla="*/ 149 h 161"/>
                <a:gd name="T94" fmla="*/ 5 w 29"/>
                <a:gd name="T95" fmla="*/ 139 h 161"/>
                <a:gd name="T96" fmla="*/ 3 w 29"/>
                <a:gd name="T97" fmla="*/ 105 h 161"/>
                <a:gd name="T98" fmla="*/ 1 w 29"/>
                <a:gd name="T99" fmla="*/ 55 h 161"/>
                <a:gd name="T100" fmla="*/ 0 w 29"/>
                <a:gd name="T101" fmla="*/ 18 h 161"/>
                <a:gd name="T102" fmla="*/ 0 w 29"/>
                <a:gd name="T103" fmla="*/ 3 h 161"/>
                <a:gd name="T104" fmla="*/ 0 w 29"/>
                <a:gd name="T105" fmla="*/ 1 h 161"/>
                <a:gd name="T106" fmla="*/ 3 w 29"/>
                <a:gd name="T10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161">
                  <a:moveTo>
                    <a:pt x="3" y="3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16"/>
                  </a:lnTo>
                  <a:lnTo>
                    <a:pt x="4" y="33"/>
                  </a:lnTo>
                  <a:lnTo>
                    <a:pt x="4" y="54"/>
                  </a:lnTo>
                  <a:lnTo>
                    <a:pt x="5" y="77"/>
                  </a:lnTo>
                  <a:lnTo>
                    <a:pt x="7" y="105"/>
                  </a:lnTo>
                  <a:lnTo>
                    <a:pt x="8" y="128"/>
                  </a:lnTo>
                  <a:lnTo>
                    <a:pt x="8" y="139"/>
                  </a:lnTo>
                  <a:lnTo>
                    <a:pt x="9" y="147"/>
                  </a:lnTo>
                  <a:lnTo>
                    <a:pt x="9" y="149"/>
                  </a:lnTo>
                  <a:lnTo>
                    <a:pt x="9" y="152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5"/>
                  </a:lnTo>
                  <a:lnTo>
                    <a:pt x="14" y="156"/>
                  </a:lnTo>
                  <a:lnTo>
                    <a:pt x="18" y="157"/>
                  </a:lnTo>
                  <a:lnTo>
                    <a:pt x="22" y="157"/>
                  </a:lnTo>
                  <a:lnTo>
                    <a:pt x="25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4" y="157"/>
                  </a:lnTo>
                  <a:lnTo>
                    <a:pt x="21" y="157"/>
                  </a:lnTo>
                  <a:lnTo>
                    <a:pt x="17" y="156"/>
                  </a:lnTo>
                  <a:lnTo>
                    <a:pt x="14" y="156"/>
                  </a:lnTo>
                  <a:lnTo>
                    <a:pt x="11" y="155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2"/>
                  </a:lnTo>
                  <a:lnTo>
                    <a:pt x="9" y="148"/>
                  </a:lnTo>
                  <a:lnTo>
                    <a:pt x="9" y="144"/>
                  </a:lnTo>
                  <a:lnTo>
                    <a:pt x="9" y="136"/>
                  </a:lnTo>
                  <a:lnTo>
                    <a:pt x="8" y="127"/>
                  </a:lnTo>
                  <a:lnTo>
                    <a:pt x="7" y="106"/>
                  </a:lnTo>
                  <a:lnTo>
                    <a:pt x="5" y="84"/>
                  </a:lnTo>
                  <a:lnTo>
                    <a:pt x="5" y="62"/>
                  </a:lnTo>
                  <a:lnTo>
                    <a:pt x="4" y="39"/>
                  </a:lnTo>
                  <a:lnTo>
                    <a:pt x="4" y="21"/>
                  </a:lnTo>
                  <a:lnTo>
                    <a:pt x="4" y="9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8"/>
                  </a:lnTo>
                  <a:lnTo>
                    <a:pt x="7" y="20"/>
                  </a:lnTo>
                  <a:lnTo>
                    <a:pt x="8" y="38"/>
                  </a:lnTo>
                  <a:lnTo>
                    <a:pt x="8" y="60"/>
                  </a:lnTo>
                  <a:lnTo>
                    <a:pt x="9" y="83"/>
                  </a:lnTo>
                  <a:lnTo>
                    <a:pt x="11" y="106"/>
                  </a:lnTo>
                  <a:lnTo>
                    <a:pt x="11" y="127"/>
                  </a:lnTo>
                  <a:lnTo>
                    <a:pt x="12" y="136"/>
                  </a:lnTo>
                  <a:lnTo>
                    <a:pt x="12" y="144"/>
                  </a:lnTo>
                  <a:lnTo>
                    <a:pt x="13" y="148"/>
                  </a:lnTo>
                  <a:lnTo>
                    <a:pt x="13" y="151"/>
                  </a:lnTo>
                  <a:lnTo>
                    <a:pt x="13" y="152"/>
                  </a:lnTo>
                  <a:lnTo>
                    <a:pt x="16" y="153"/>
                  </a:lnTo>
                  <a:lnTo>
                    <a:pt x="18" y="153"/>
                  </a:lnTo>
                  <a:lnTo>
                    <a:pt x="21" y="153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28" y="155"/>
                  </a:lnTo>
                  <a:lnTo>
                    <a:pt x="29" y="156"/>
                  </a:lnTo>
                  <a:lnTo>
                    <a:pt x="29" y="157"/>
                  </a:lnTo>
                  <a:lnTo>
                    <a:pt x="29" y="157"/>
                  </a:lnTo>
                  <a:lnTo>
                    <a:pt x="29" y="158"/>
                  </a:lnTo>
                  <a:lnTo>
                    <a:pt x="28" y="160"/>
                  </a:lnTo>
                  <a:lnTo>
                    <a:pt x="26" y="161"/>
                  </a:lnTo>
                  <a:lnTo>
                    <a:pt x="25" y="161"/>
                  </a:lnTo>
                  <a:lnTo>
                    <a:pt x="25" y="161"/>
                  </a:lnTo>
                  <a:lnTo>
                    <a:pt x="22" y="161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2" y="158"/>
                  </a:lnTo>
                  <a:lnTo>
                    <a:pt x="8" y="157"/>
                  </a:lnTo>
                  <a:lnTo>
                    <a:pt x="9" y="156"/>
                  </a:lnTo>
                  <a:lnTo>
                    <a:pt x="8" y="156"/>
                  </a:lnTo>
                  <a:lnTo>
                    <a:pt x="7" y="155"/>
                  </a:lnTo>
                  <a:lnTo>
                    <a:pt x="7" y="152"/>
                  </a:lnTo>
                  <a:lnTo>
                    <a:pt x="7" y="149"/>
                  </a:lnTo>
                  <a:lnTo>
                    <a:pt x="5" y="147"/>
                  </a:lnTo>
                  <a:lnTo>
                    <a:pt x="5" y="139"/>
                  </a:lnTo>
                  <a:lnTo>
                    <a:pt x="4" y="128"/>
                  </a:lnTo>
                  <a:lnTo>
                    <a:pt x="3" y="105"/>
                  </a:lnTo>
                  <a:lnTo>
                    <a:pt x="1" y="77"/>
                  </a:lnTo>
                  <a:lnTo>
                    <a:pt x="1" y="55"/>
                  </a:lnTo>
                  <a:lnTo>
                    <a:pt x="0" y="35"/>
                  </a:lnTo>
                  <a:lnTo>
                    <a:pt x="0" y="18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90673" y="381720"/>
            <a:ext cx="3974552" cy="3437850"/>
            <a:chOff x="3911482" y="-2787"/>
            <a:chExt cx="3974552" cy="3437850"/>
          </a:xfrm>
        </p:grpSpPr>
        <p:sp>
          <p:nvSpPr>
            <p:cNvPr id="43" name="任意多边形 42"/>
            <p:cNvSpPr/>
            <p:nvPr/>
          </p:nvSpPr>
          <p:spPr>
            <a:xfrm>
              <a:off x="4646980" y="1477817"/>
              <a:ext cx="3239054" cy="1957246"/>
            </a:xfrm>
            <a:custGeom>
              <a:avLst/>
              <a:gdLst>
                <a:gd name="connsiteX0" fmla="*/ 923636 w 1177653"/>
                <a:gd name="connsiteY0" fmla="*/ 2743200 h 2743200"/>
                <a:gd name="connsiteX1" fmla="*/ 1145309 w 1177653"/>
                <a:gd name="connsiteY1" fmla="*/ 2059709 h 2743200"/>
                <a:gd name="connsiteX2" fmla="*/ 304800 w 1177653"/>
                <a:gd name="connsiteY2" fmla="*/ 1283854 h 2743200"/>
                <a:gd name="connsiteX3" fmla="*/ 0 w 1177653"/>
                <a:gd name="connsiteY3" fmla="*/ 0 h 2743200"/>
                <a:gd name="connsiteX0-1" fmla="*/ 2504693 w 2520240"/>
                <a:gd name="connsiteY0-2" fmla="*/ 1536971 h 2061354"/>
                <a:gd name="connsiteX1-3" fmla="*/ 1145309 w 2520240"/>
                <a:gd name="connsiteY1-4" fmla="*/ 2059709 h 2061354"/>
                <a:gd name="connsiteX2-5" fmla="*/ 304800 w 2520240"/>
                <a:gd name="connsiteY2-6" fmla="*/ 1283854 h 2061354"/>
                <a:gd name="connsiteX3-7" fmla="*/ 0 w 2520240"/>
                <a:gd name="connsiteY3-8" fmla="*/ 0 h 20613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520240" h="2061354">
                  <a:moveTo>
                    <a:pt x="2504693" y="1536971"/>
                  </a:moveTo>
                  <a:cubicBezTo>
                    <a:pt x="2667099" y="1316837"/>
                    <a:pt x="1511958" y="2101895"/>
                    <a:pt x="1145309" y="2059709"/>
                  </a:cubicBezTo>
                  <a:cubicBezTo>
                    <a:pt x="778660" y="2017523"/>
                    <a:pt x="495685" y="1627139"/>
                    <a:pt x="304800" y="1283854"/>
                  </a:cubicBezTo>
                  <a:cubicBezTo>
                    <a:pt x="113915" y="940569"/>
                    <a:pt x="56957" y="470284"/>
                    <a:pt x="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911482" y="-2787"/>
              <a:ext cx="1372734" cy="1612327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endPara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135837" y="269855"/>
            <a:ext cx="2753753" cy="3130591"/>
            <a:chOff x="5156646" y="-114652"/>
            <a:chExt cx="2753753" cy="3130591"/>
          </a:xfrm>
        </p:grpSpPr>
        <p:sp>
          <p:nvSpPr>
            <p:cNvPr id="46" name="任意多边形 45"/>
            <p:cNvSpPr/>
            <p:nvPr/>
          </p:nvSpPr>
          <p:spPr>
            <a:xfrm>
              <a:off x="5594968" y="1452280"/>
              <a:ext cx="2315431" cy="1563659"/>
            </a:xfrm>
            <a:custGeom>
              <a:avLst/>
              <a:gdLst>
                <a:gd name="connsiteX0" fmla="*/ 665968 w 916650"/>
                <a:gd name="connsiteY0" fmla="*/ 2955636 h 2955636"/>
                <a:gd name="connsiteX1" fmla="*/ 906113 w 916650"/>
                <a:gd name="connsiteY1" fmla="*/ 2484582 h 2955636"/>
                <a:gd name="connsiteX2" fmla="*/ 786040 w 916650"/>
                <a:gd name="connsiteY2" fmla="*/ 1828800 h 2955636"/>
                <a:gd name="connsiteX3" fmla="*/ 28659 w 916650"/>
                <a:gd name="connsiteY3" fmla="*/ 905163 h 2955636"/>
                <a:gd name="connsiteX4" fmla="*/ 231859 w 916650"/>
                <a:gd name="connsiteY4" fmla="*/ 0 h 2955636"/>
                <a:gd name="connsiteX0-1" fmla="*/ 2877372 w 2882391"/>
                <a:gd name="connsiteY0-2" fmla="*/ 1638981 h 2486255"/>
                <a:gd name="connsiteX1-3" fmla="*/ 906113 w 2882391"/>
                <a:gd name="connsiteY1-4" fmla="*/ 2484582 h 2486255"/>
                <a:gd name="connsiteX2-5" fmla="*/ 786040 w 2882391"/>
                <a:gd name="connsiteY2-6" fmla="*/ 1828800 h 2486255"/>
                <a:gd name="connsiteX3-7" fmla="*/ 28659 w 2882391"/>
                <a:gd name="connsiteY3-8" fmla="*/ 905163 h 2486255"/>
                <a:gd name="connsiteX4-9" fmla="*/ 231859 w 2882391"/>
                <a:gd name="connsiteY4-10" fmla="*/ 0 h 2486255"/>
                <a:gd name="connsiteX0-11" fmla="*/ 2877372 w 2891950"/>
                <a:gd name="connsiteY0-12" fmla="*/ 1638981 h 1838333"/>
                <a:gd name="connsiteX1-13" fmla="*/ 2100779 w 2891950"/>
                <a:gd name="connsiteY1-14" fmla="*/ 1400278 h 1838333"/>
                <a:gd name="connsiteX2-15" fmla="*/ 786040 w 2891950"/>
                <a:gd name="connsiteY2-16" fmla="*/ 1828800 h 1838333"/>
                <a:gd name="connsiteX3-17" fmla="*/ 28659 w 2891950"/>
                <a:gd name="connsiteY3-18" fmla="*/ 905163 h 1838333"/>
                <a:gd name="connsiteX4-19" fmla="*/ 231859 w 2891950"/>
                <a:gd name="connsiteY4-20" fmla="*/ 0 h 1838333"/>
                <a:gd name="connsiteX0-21" fmla="*/ 2868299 w 2883411"/>
                <a:gd name="connsiteY0-22" fmla="*/ 1638981 h 1638981"/>
                <a:gd name="connsiteX1-23" fmla="*/ 2091706 w 2883411"/>
                <a:gd name="connsiteY1-24" fmla="*/ 1400278 h 1638981"/>
                <a:gd name="connsiteX2-25" fmla="*/ 637166 w 2883411"/>
                <a:gd name="connsiteY2-26" fmla="*/ 1489956 h 1638981"/>
                <a:gd name="connsiteX3-27" fmla="*/ 19586 w 2883411"/>
                <a:gd name="connsiteY3-28" fmla="*/ 905163 h 1638981"/>
                <a:gd name="connsiteX4-29" fmla="*/ 222786 w 2883411"/>
                <a:gd name="connsiteY4-30" fmla="*/ 0 h 16389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883411" h="1638981">
                  <a:moveTo>
                    <a:pt x="2868299" y="1638981"/>
                  </a:moveTo>
                  <a:cubicBezTo>
                    <a:pt x="2978365" y="1497357"/>
                    <a:pt x="2463562" y="1425116"/>
                    <a:pt x="2091706" y="1400278"/>
                  </a:cubicBezTo>
                  <a:cubicBezTo>
                    <a:pt x="1719851" y="1375441"/>
                    <a:pt x="982519" y="1572475"/>
                    <a:pt x="637166" y="1489956"/>
                  </a:cubicBezTo>
                  <a:cubicBezTo>
                    <a:pt x="291813" y="1407437"/>
                    <a:pt x="88649" y="1153489"/>
                    <a:pt x="19586" y="905163"/>
                  </a:cubicBezTo>
                  <a:cubicBezTo>
                    <a:pt x="-49477" y="656837"/>
                    <a:pt x="75004" y="300181"/>
                    <a:pt x="222786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椭圆 46"/>
            <p:cNvSpPr/>
            <p:nvPr/>
          </p:nvSpPr>
          <p:spPr>
            <a:xfrm rot="444192">
              <a:off x="5156646" y="-114652"/>
              <a:ext cx="1372734" cy="1612327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endPara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181725" y="499499"/>
            <a:ext cx="1734828" cy="2855917"/>
            <a:chOff x="6202534" y="114992"/>
            <a:chExt cx="1734828" cy="2855917"/>
          </a:xfrm>
        </p:grpSpPr>
        <p:sp>
          <p:nvSpPr>
            <p:cNvPr id="49" name="任意多边形 48"/>
            <p:cNvSpPr/>
            <p:nvPr/>
          </p:nvSpPr>
          <p:spPr>
            <a:xfrm>
              <a:off x="7049356" y="1357744"/>
              <a:ext cx="888006" cy="1613165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-1" fmla="*/ 3882319 w 3882319"/>
                <a:gd name="connsiteY0-2" fmla="*/ 2726966 h 2726966"/>
                <a:gd name="connsiteX1-3" fmla="*/ 124809 w 3882319"/>
                <a:gd name="connsiteY1-4" fmla="*/ 2438400 h 2726966"/>
                <a:gd name="connsiteX2-5" fmla="*/ 872954 w 3882319"/>
                <a:gd name="connsiteY2-6" fmla="*/ 1034473 h 2726966"/>
                <a:gd name="connsiteX3-7" fmla="*/ 623572 w 3882319"/>
                <a:gd name="connsiteY3-8" fmla="*/ 0 h 2726966"/>
                <a:gd name="connsiteX0-9" fmla="*/ 3258746 w 3258746"/>
                <a:gd name="connsiteY0-10" fmla="*/ 2726966 h 2726966"/>
                <a:gd name="connsiteX1-11" fmla="*/ 1010158 w 3258746"/>
                <a:gd name="connsiteY1-12" fmla="*/ 2260541 h 2726966"/>
                <a:gd name="connsiteX2-13" fmla="*/ 249381 w 3258746"/>
                <a:gd name="connsiteY2-14" fmla="*/ 1034473 h 2726966"/>
                <a:gd name="connsiteX3-15" fmla="*/ -1 w 3258746"/>
                <a:gd name="connsiteY3-16" fmla="*/ 0 h 2726966"/>
                <a:gd name="connsiteX0-17" fmla="*/ 2844533 w 2844533"/>
                <a:gd name="connsiteY0-18" fmla="*/ 2823980 h 2823980"/>
                <a:gd name="connsiteX1-19" fmla="*/ 1010158 w 2844533"/>
                <a:gd name="connsiteY1-20" fmla="*/ 2260541 h 2823980"/>
                <a:gd name="connsiteX2-21" fmla="*/ 249381 w 2844533"/>
                <a:gd name="connsiteY2-22" fmla="*/ 1034473 h 2823980"/>
                <a:gd name="connsiteX3-23" fmla="*/ -1 w 2844533"/>
                <a:gd name="connsiteY3-24" fmla="*/ 0 h 28239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endPara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 rot="1181140">
            <a:off x="8225437" y="220832"/>
            <a:ext cx="1372734" cy="3172388"/>
            <a:chOff x="6202534" y="114992"/>
            <a:chExt cx="1372734" cy="3172388"/>
          </a:xfrm>
        </p:grpSpPr>
        <p:sp>
          <p:nvSpPr>
            <p:cNvPr id="53" name="任意多边形 52"/>
            <p:cNvSpPr/>
            <p:nvPr/>
          </p:nvSpPr>
          <p:spPr>
            <a:xfrm>
              <a:off x="6932994" y="1357746"/>
              <a:ext cx="437154" cy="1929634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-1" fmla="*/ 3882319 w 3882319"/>
                <a:gd name="connsiteY0-2" fmla="*/ 2726966 h 2726966"/>
                <a:gd name="connsiteX1-3" fmla="*/ 124809 w 3882319"/>
                <a:gd name="connsiteY1-4" fmla="*/ 2438400 h 2726966"/>
                <a:gd name="connsiteX2-5" fmla="*/ 872954 w 3882319"/>
                <a:gd name="connsiteY2-6" fmla="*/ 1034473 h 2726966"/>
                <a:gd name="connsiteX3-7" fmla="*/ 623572 w 3882319"/>
                <a:gd name="connsiteY3-8" fmla="*/ 0 h 2726966"/>
                <a:gd name="connsiteX0-9" fmla="*/ 3258746 w 3258746"/>
                <a:gd name="connsiteY0-10" fmla="*/ 2726966 h 2726966"/>
                <a:gd name="connsiteX1-11" fmla="*/ 1010158 w 3258746"/>
                <a:gd name="connsiteY1-12" fmla="*/ 2260541 h 2726966"/>
                <a:gd name="connsiteX2-13" fmla="*/ 249381 w 3258746"/>
                <a:gd name="connsiteY2-14" fmla="*/ 1034473 h 2726966"/>
                <a:gd name="connsiteX3-15" fmla="*/ -1 w 3258746"/>
                <a:gd name="connsiteY3-16" fmla="*/ 0 h 2726966"/>
                <a:gd name="connsiteX0-17" fmla="*/ 2844533 w 2844533"/>
                <a:gd name="connsiteY0-18" fmla="*/ 2823980 h 2823980"/>
                <a:gd name="connsiteX1-19" fmla="*/ 1010158 w 2844533"/>
                <a:gd name="connsiteY1-20" fmla="*/ 2260541 h 2823980"/>
                <a:gd name="connsiteX2-21" fmla="*/ 249381 w 2844533"/>
                <a:gd name="connsiteY2-22" fmla="*/ 1034473 h 2823980"/>
                <a:gd name="connsiteX3-23" fmla="*/ -1 w 2844533"/>
                <a:gd name="connsiteY3-24" fmla="*/ 0 h 28239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1520013" y="2193851"/>
            <a:ext cx="28181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blipFill>
                  <a:blip r:embed="rId1"/>
                  <a:stretch>
                    <a:fillRect/>
                  </a:stretch>
                </a:blipFill>
                <a:latin typeface="文鼎行楷碑体_B" panose="04020800000000000000" charset="-122"/>
                <a:ea typeface="文鼎行楷碑体_B" panose="04020800000000000000" charset="-122"/>
              </a:rPr>
              <a:t>总     结</a:t>
            </a:r>
            <a:endParaRPr lang="zh-CN" altLang="en-US" sz="6600" dirty="0">
              <a:blipFill>
                <a:blip r:embed="rId1"/>
                <a:stretch>
                  <a:fillRect/>
                </a:stretch>
              </a:blip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  <p:sp>
        <p:nvSpPr>
          <p:cNvPr id="205" name="矩形 204"/>
          <p:cNvSpPr/>
          <p:nvPr/>
        </p:nvSpPr>
        <p:spPr>
          <a:xfrm flipV="1">
            <a:off x="1022985" y="3377565"/>
            <a:ext cx="4239260" cy="76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36">
        <p15:prstTrans prst="pageCurlDouble"/>
      </p:transition>
    </mc:Choice>
    <mc:Fallback>
      <p:transition spd="slow" advTm="436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8425" y="490855"/>
            <a:ext cx="1199451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 sz="34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金庸在郭靖身上的确是倾注了许多，起码是他前半生的信念和思想。郭靖的行为是严格地按照儒家思想创造的，忠孝仁义无一不全，就是连他的个性，他的笨也是为迎合这种需要，所谓君子敏于行，而拙于言。在小事上，郭靖显得木讷无比，往往要黄蓉从旁推动。但在大时大非前或民族大义下却是豪不含糊，此志不改，终身无悔!这种小事糊涂，大事分明的个性，不正是大音希声，大象无形，大巧若拙，大智若愚吗?最后正是这样一个笨人，最后走到人生的最高峰。东南西北四大高手，无不是出类拔之人，是百年难遇的人才，但如郭靖一比，一介武夫而已。黄蓉是第一聪明人，郭靖是第一笨人，黄蓉的可爱可亲和郭靖凝聚着“中国魂”的形象一比，只余聪明二字。</a:t>
            </a:r>
            <a:endParaRPr lang="zh-CN" altLang="en-US" sz="34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endParaRPr lang="zh-CN" altLang="en-US" sz="3400">
              <a:solidFill>
                <a:schemeClr val="tx1">
                  <a:lumMod val="75000"/>
                  <a:lumOff val="25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　　　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15620" y="687705"/>
            <a:ext cx="11356975" cy="6677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        </a:t>
            </a:r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其实，在《射雕》中金庸真正要表达的是一个价值观和人生观的问题，这是一个令人深思的问题：到底谁是英雄?怎样才称得上是英雄?人应怎样过一生?是创下蒙古帝国，后来铁骑踏破亚欧二大洲，纵横驰骋，横扫天下的铁木真吗?还是象四大高手达到武学的顶峰?还是郭靖的铁肩担道义?可能结果不是唯一的，但我相信没有谁会说郭靖不是英雄。但在金庸心中真正的英雄我猜是岳飞，郭靖在《射雕》是向着岳飞靠近。在《神雕》郭靖无悔为一个英雄了。忽然想起北岛的一句诗：在没有英雄的时代，我愿意是一个人!</a:t>
            </a:r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  <a:sym typeface="+mn-ea"/>
            </a:endParaRPr>
          </a:p>
          <a:p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  <a:sym typeface="+mn-ea"/>
            </a:endParaRPr>
          </a:p>
          <a:p>
            <a:r>
              <a: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　　</a:t>
            </a:r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6850" y="465455"/>
            <a:ext cx="1135697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        </a:t>
            </a:r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纵观金庸的作品，《射雕》堪称高峰也是一个转折点。郭靖即是侠之集大成者，也是一个结束。在这之前的陈家洛，袁承志，一个抗清，一个复汉，无不是一身正气，以道义为已任，因国忘家，存大义而灭私欲(由其是陈)。但郭靖之后的杨过，张无忌，乔峰，以至冷狐冲身上再没有这种为国忘家的精神，他们身上虽然从不缺少英雄气概，只是少了那种民旅精神及信仰，"儒家思想"的淡化，信念的模糊，他们很少会因国忘家，以道义为已任，功成之后，往往是自动退出江湖，从此不问世事，与世无争。和陈袁的失意被迫隐蛮荒，烁孤岛有着本质的区别。</a:t>
            </a:r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975663" y="4881377"/>
            <a:ext cx="13421688" cy="1798166"/>
            <a:chOff x="-972488" y="5570290"/>
            <a:chExt cx="13421688" cy="1107347"/>
          </a:xfrm>
        </p:grpSpPr>
        <p:sp>
          <p:nvSpPr>
            <p:cNvPr id="5" name="任意多边形 4"/>
            <p:cNvSpPr/>
            <p:nvPr/>
          </p:nvSpPr>
          <p:spPr>
            <a:xfrm>
              <a:off x="0" y="5570290"/>
              <a:ext cx="12197593" cy="285226"/>
            </a:xfrm>
            <a:custGeom>
              <a:avLst/>
              <a:gdLst>
                <a:gd name="connsiteX0" fmla="*/ 0 w 12197593"/>
                <a:gd name="connsiteY0" fmla="*/ 33556 h 285226"/>
                <a:gd name="connsiteX1" fmla="*/ 6040073 w 12197593"/>
                <a:gd name="connsiteY1" fmla="*/ 0 h 285226"/>
                <a:gd name="connsiteX2" fmla="*/ 11081857 w 12197593"/>
                <a:gd name="connsiteY2" fmla="*/ 159391 h 285226"/>
                <a:gd name="connsiteX3" fmla="*/ 12197593 w 12197593"/>
                <a:gd name="connsiteY3" fmla="*/ 285226 h 28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7593" h="285226">
                  <a:moveTo>
                    <a:pt x="0" y="33556"/>
                  </a:moveTo>
                  <a:lnTo>
                    <a:pt x="6040073" y="0"/>
                  </a:lnTo>
                  <a:cubicBezTo>
                    <a:pt x="7887049" y="20972"/>
                    <a:pt x="10055604" y="111853"/>
                    <a:pt x="11081857" y="159391"/>
                  </a:cubicBezTo>
                  <a:cubicBezTo>
                    <a:pt x="12108110" y="206929"/>
                    <a:pt x="12152851" y="246077"/>
                    <a:pt x="12197593" y="285226"/>
                  </a:cubicBezTo>
                </a:path>
              </a:pathLst>
            </a:custGeom>
            <a:noFill/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972488" y="5591478"/>
              <a:ext cx="13421688" cy="1086159"/>
            </a:xfrm>
            <a:custGeom>
              <a:avLst/>
              <a:gdLst>
                <a:gd name="connsiteX0" fmla="*/ 947321 w 13421688"/>
                <a:gd name="connsiteY0" fmla="*/ 456984 h 1086159"/>
                <a:gd name="connsiteX1" fmla="*/ 4512642 w 13421688"/>
                <a:gd name="connsiteY1" fmla="*/ 465373 h 1086159"/>
                <a:gd name="connsiteX2" fmla="*/ 13279138 w 13421688"/>
                <a:gd name="connsiteY2" fmla="*/ 524096 h 1086159"/>
                <a:gd name="connsiteX3" fmla="*/ 620150 w 13421688"/>
                <a:gd name="connsiteY3" fmla="*/ 817711 h 1086159"/>
                <a:gd name="connsiteX4" fmla="*/ 3136848 w 13421688"/>
                <a:gd name="connsiteY4" fmla="*/ 79480 h 1086159"/>
                <a:gd name="connsiteX5" fmla="*/ 13413361 w 13421688"/>
                <a:gd name="connsiteY5" fmla="*/ 45924 h 1086159"/>
                <a:gd name="connsiteX6" fmla="*/ 5024371 w 13421688"/>
                <a:gd name="connsiteY6" fmla="*/ 305983 h 1086159"/>
                <a:gd name="connsiteX7" fmla="*/ 645317 w 13421688"/>
                <a:gd name="connsiteY7" fmla="*/ 247260 h 1086159"/>
                <a:gd name="connsiteX8" fmla="*/ 3606631 w 13421688"/>
                <a:gd name="connsiteY8" fmla="*/ 775766 h 1086159"/>
                <a:gd name="connsiteX9" fmla="*/ 13287527 w 13421688"/>
                <a:gd name="connsiteY9" fmla="*/ 691876 h 1086159"/>
                <a:gd name="connsiteX10" fmla="*/ 1207380 w 13421688"/>
                <a:gd name="connsiteY10" fmla="*/ 1086159 h 1086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21688" h="1086159">
                  <a:moveTo>
                    <a:pt x="947321" y="456984"/>
                  </a:moveTo>
                  <a:lnTo>
                    <a:pt x="4512642" y="465373"/>
                  </a:lnTo>
                  <a:lnTo>
                    <a:pt x="13279138" y="524096"/>
                  </a:lnTo>
                  <a:cubicBezTo>
                    <a:pt x="12630389" y="582819"/>
                    <a:pt x="2310532" y="891814"/>
                    <a:pt x="620150" y="817711"/>
                  </a:cubicBezTo>
                  <a:cubicBezTo>
                    <a:pt x="-1070232" y="743608"/>
                    <a:pt x="1004646" y="208111"/>
                    <a:pt x="3136848" y="79480"/>
                  </a:cubicBezTo>
                  <a:cubicBezTo>
                    <a:pt x="5269050" y="-49151"/>
                    <a:pt x="13098774" y="8174"/>
                    <a:pt x="13413361" y="45924"/>
                  </a:cubicBezTo>
                  <a:cubicBezTo>
                    <a:pt x="13727948" y="83674"/>
                    <a:pt x="5024371" y="305983"/>
                    <a:pt x="5024371" y="305983"/>
                  </a:cubicBezTo>
                  <a:cubicBezTo>
                    <a:pt x="2896364" y="339539"/>
                    <a:pt x="881607" y="168963"/>
                    <a:pt x="645317" y="247260"/>
                  </a:cubicBezTo>
                  <a:cubicBezTo>
                    <a:pt x="409027" y="325557"/>
                    <a:pt x="1499596" y="701663"/>
                    <a:pt x="3606631" y="775766"/>
                  </a:cubicBezTo>
                  <a:cubicBezTo>
                    <a:pt x="5713666" y="849869"/>
                    <a:pt x="13687402" y="640144"/>
                    <a:pt x="13287527" y="691876"/>
                  </a:cubicBezTo>
                  <a:cubicBezTo>
                    <a:pt x="12887652" y="743608"/>
                    <a:pt x="7047516" y="914883"/>
                    <a:pt x="1207380" y="1086159"/>
                  </a:cubicBezTo>
                </a:path>
              </a:pathLst>
            </a:custGeom>
            <a:noFill/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10178041" y="489771"/>
            <a:ext cx="1078817" cy="971560"/>
          </a:xfrm>
          <a:custGeom>
            <a:avLst/>
            <a:gdLst>
              <a:gd name="connsiteX0" fmla="*/ 0 w 1078817"/>
              <a:gd name="connsiteY0" fmla="*/ 484450 h 971560"/>
              <a:gd name="connsiteX1" fmla="*/ 1034041 w 1078817"/>
              <a:gd name="connsiteY1" fmla="*/ 14431 h 971560"/>
              <a:gd name="connsiteX2" fmla="*/ 794759 w 1078817"/>
              <a:gd name="connsiteY2" fmla="*/ 971560 h 97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817" h="971560">
                <a:moveTo>
                  <a:pt x="0" y="484450"/>
                </a:moveTo>
                <a:cubicBezTo>
                  <a:pt x="450790" y="208848"/>
                  <a:pt x="901581" y="-66754"/>
                  <a:pt x="1034041" y="14431"/>
                </a:cubicBezTo>
                <a:cubicBezTo>
                  <a:pt x="1166501" y="95616"/>
                  <a:pt x="980630" y="533588"/>
                  <a:pt x="794759" y="971560"/>
                </a:cubicBezTo>
              </a:path>
            </a:pathLst>
          </a:cu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 rot="20815269" flipH="1">
            <a:off x="3865254" y="3063565"/>
            <a:ext cx="1728275" cy="3179452"/>
            <a:chOff x="7272338" y="3021013"/>
            <a:chExt cx="296863" cy="4794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" name="Freeform 1674"/>
            <p:cNvSpPr>
              <a:spLocks noEditPoints="1"/>
            </p:cNvSpPr>
            <p:nvPr/>
          </p:nvSpPr>
          <p:spPr bwMode="auto">
            <a:xfrm>
              <a:off x="7283451" y="3057526"/>
              <a:ext cx="147638" cy="138113"/>
            </a:xfrm>
            <a:custGeom>
              <a:avLst/>
              <a:gdLst>
                <a:gd name="T0" fmla="*/ 47 w 93"/>
                <a:gd name="T1" fmla="*/ 2 h 87"/>
                <a:gd name="T2" fmla="*/ 30 w 93"/>
                <a:gd name="T3" fmla="*/ 6 h 87"/>
                <a:gd name="T4" fmla="*/ 15 w 93"/>
                <a:gd name="T5" fmla="*/ 15 h 87"/>
                <a:gd name="T6" fmla="*/ 6 w 93"/>
                <a:gd name="T7" fmla="*/ 28 h 87"/>
                <a:gd name="T8" fmla="*/ 4 w 93"/>
                <a:gd name="T9" fmla="*/ 44 h 87"/>
                <a:gd name="T10" fmla="*/ 6 w 93"/>
                <a:gd name="T11" fmla="*/ 60 h 87"/>
                <a:gd name="T12" fmla="*/ 15 w 93"/>
                <a:gd name="T13" fmla="*/ 73 h 87"/>
                <a:gd name="T14" fmla="*/ 30 w 93"/>
                <a:gd name="T15" fmla="*/ 82 h 87"/>
                <a:gd name="T16" fmla="*/ 47 w 93"/>
                <a:gd name="T17" fmla="*/ 85 h 87"/>
                <a:gd name="T18" fmla="*/ 62 w 93"/>
                <a:gd name="T19" fmla="*/ 82 h 87"/>
                <a:gd name="T20" fmla="*/ 77 w 93"/>
                <a:gd name="T21" fmla="*/ 73 h 87"/>
                <a:gd name="T22" fmla="*/ 86 w 93"/>
                <a:gd name="T23" fmla="*/ 60 h 87"/>
                <a:gd name="T24" fmla="*/ 89 w 93"/>
                <a:gd name="T25" fmla="*/ 44 h 87"/>
                <a:gd name="T26" fmla="*/ 86 w 93"/>
                <a:gd name="T27" fmla="*/ 28 h 87"/>
                <a:gd name="T28" fmla="*/ 77 w 93"/>
                <a:gd name="T29" fmla="*/ 15 h 87"/>
                <a:gd name="T30" fmla="*/ 62 w 93"/>
                <a:gd name="T31" fmla="*/ 6 h 87"/>
                <a:gd name="T32" fmla="*/ 47 w 93"/>
                <a:gd name="T33" fmla="*/ 2 h 87"/>
                <a:gd name="T34" fmla="*/ 47 w 93"/>
                <a:gd name="T35" fmla="*/ 0 h 87"/>
                <a:gd name="T36" fmla="*/ 64 w 93"/>
                <a:gd name="T37" fmla="*/ 4 h 87"/>
                <a:gd name="T38" fmla="*/ 78 w 93"/>
                <a:gd name="T39" fmla="*/ 13 h 87"/>
                <a:gd name="T40" fmla="*/ 89 w 93"/>
                <a:gd name="T41" fmla="*/ 27 h 87"/>
                <a:gd name="T42" fmla="*/ 93 w 93"/>
                <a:gd name="T43" fmla="*/ 44 h 87"/>
                <a:gd name="T44" fmla="*/ 89 w 93"/>
                <a:gd name="T45" fmla="*/ 61 h 87"/>
                <a:gd name="T46" fmla="*/ 78 w 93"/>
                <a:gd name="T47" fmla="*/ 76 h 87"/>
                <a:gd name="T48" fmla="*/ 64 w 93"/>
                <a:gd name="T49" fmla="*/ 85 h 87"/>
                <a:gd name="T50" fmla="*/ 47 w 93"/>
                <a:gd name="T51" fmla="*/ 87 h 87"/>
                <a:gd name="T52" fmla="*/ 28 w 93"/>
                <a:gd name="T53" fmla="*/ 85 h 87"/>
                <a:gd name="T54" fmla="*/ 14 w 93"/>
                <a:gd name="T55" fmla="*/ 76 h 87"/>
                <a:gd name="T56" fmla="*/ 4 w 93"/>
                <a:gd name="T57" fmla="*/ 61 h 87"/>
                <a:gd name="T58" fmla="*/ 0 w 93"/>
                <a:gd name="T59" fmla="*/ 44 h 87"/>
                <a:gd name="T60" fmla="*/ 4 w 93"/>
                <a:gd name="T61" fmla="*/ 27 h 87"/>
                <a:gd name="T62" fmla="*/ 14 w 93"/>
                <a:gd name="T63" fmla="*/ 13 h 87"/>
                <a:gd name="T64" fmla="*/ 28 w 93"/>
                <a:gd name="T65" fmla="*/ 4 h 87"/>
                <a:gd name="T66" fmla="*/ 47 w 93"/>
                <a:gd name="T6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3" h="87">
                  <a:moveTo>
                    <a:pt x="47" y="2"/>
                  </a:moveTo>
                  <a:lnTo>
                    <a:pt x="30" y="6"/>
                  </a:lnTo>
                  <a:lnTo>
                    <a:pt x="15" y="15"/>
                  </a:lnTo>
                  <a:lnTo>
                    <a:pt x="6" y="28"/>
                  </a:lnTo>
                  <a:lnTo>
                    <a:pt x="4" y="44"/>
                  </a:lnTo>
                  <a:lnTo>
                    <a:pt x="6" y="60"/>
                  </a:lnTo>
                  <a:lnTo>
                    <a:pt x="15" y="73"/>
                  </a:lnTo>
                  <a:lnTo>
                    <a:pt x="30" y="82"/>
                  </a:lnTo>
                  <a:lnTo>
                    <a:pt x="47" y="85"/>
                  </a:lnTo>
                  <a:lnTo>
                    <a:pt x="62" y="82"/>
                  </a:lnTo>
                  <a:lnTo>
                    <a:pt x="77" y="73"/>
                  </a:lnTo>
                  <a:lnTo>
                    <a:pt x="86" y="60"/>
                  </a:lnTo>
                  <a:lnTo>
                    <a:pt x="89" y="44"/>
                  </a:lnTo>
                  <a:lnTo>
                    <a:pt x="86" y="28"/>
                  </a:lnTo>
                  <a:lnTo>
                    <a:pt x="77" y="15"/>
                  </a:lnTo>
                  <a:lnTo>
                    <a:pt x="62" y="6"/>
                  </a:lnTo>
                  <a:lnTo>
                    <a:pt x="47" y="2"/>
                  </a:lnTo>
                  <a:close/>
                  <a:moveTo>
                    <a:pt x="47" y="0"/>
                  </a:moveTo>
                  <a:lnTo>
                    <a:pt x="64" y="4"/>
                  </a:lnTo>
                  <a:lnTo>
                    <a:pt x="78" y="13"/>
                  </a:lnTo>
                  <a:lnTo>
                    <a:pt x="89" y="27"/>
                  </a:lnTo>
                  <a:lnTo>
                    <a:pt x="93" y="44"/>
                  </a:lnTo>
                  <a:lnTo>
                    <a:pt x="89" y="61"/>
                  </a:lnTo>
                  <a:lnTo>
                    <a:pt x="78" y="76"/>
                  </a:lnTo>
                  <a:lnTo>
                    <a:pt x="64" y="85"/>
                  </a:lnTo>
                  <a:lnTo>
                    <a:pt x="47" y="87"/>
                  </a:lnTo>
                  <a:lnTo>
                    <a:pt x="28" y="85"/>
                  </a:lnTo>
                  <a:lnTo>
                    <a:pt x="14" y="76"/>
                  </a:lnTo>
                  <a:lnTo>
                    <a:pt x="4" y="61"/>
                  </a:lnTo>
                  <a:lnTo>
                    <a:pt x="0" y="44"/>
                  </a:lnTo>
                  <a:lnTo>
                    <a:pt x="4" y="27"/>
                  </a:lnTo>
                  <a:lnTo>
                    <a:pt x="14" y="13"/>
                  </a:lnTo>
                  <a:lnTo>
                    <a:pt x="28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675"/>
            <p:cNvSpPr>
              <a:spLocks noEditPoints="1"/>
            </p:cNvSpPr>
            <p:nvPr/>
          </p:nvSpPr>
          <p:spPr bwMode="auto">
            <a:xfrm>
              <a:off x="7280276" y="3054351"/>
              <a:ext cx="152400" cy="146050"/>
            </a:xfrm>
            <a:custGeom>
              <a:avLst/>
              <a:gdLst>
                <a:gd name="T0" fmla="*/ 4 w 96"/>
                <a:gd name="T1" fmla="*/ 46 h 92"/>
                <a:gd name="T2" fmla="*/ 7 w 96"/>
                <a:gd name="T3" fmla="*/ 63 h 92"/>
                <a:gd name="T4" fmla="*/ 8 w 96"/>
                <a:gd name="T5" fmla="*/ 63 h 92"/>
                <a:gd name="T6" fmla="*/ 6 w 96"/>
                <a:gd name="T7" fmla="*/ 46 h 92"/>
                <a:gd name="T8" fmla="*/ 17 w 96"/>
                <a:gd name="T9" fmla="*/ 15 h 92"/>
                <a:gd name="T10" fmla="*/ 4 w 96"/>
                <a:gd name="T11" fmla="*/ 46 h 92"/>
                <a:gd name="T12" fmla="*/ 17 w 96"/>
                <a:gd name="T13" fmla="*/ 15 h 92"/>
                <a:gd name="T14" fmla="*/ 85 w 96"/>
                <a:gd name="T15" fmla="*/ 23 h 92"/>
                <a:gd name="T16" fmla="*/ 92 w 96"/>
                <a:gd name="T17" fmla="*/ 46 h 92"/>
                <a:gd name="T18" fmla="*/ 85 w 96"/>
                <a:gd name="T19" fmla="*/ 68 h 92"/>
                <a:gd name="T20" fmla="*/ 85 w 96"/>
                <a:gd name="T21" fmla="*/ 68 h 92"/>
                <a:gd name="T22" fmla="*/ 92 w 96"/>
                <a:gd name="T23" fmla="*/ 46 h 92"/>
                <a:gd name="T24" fmla="*/ 85 w 96"/>
                <a:gd name="T25" fmla="*/ 23 h 92"/>
                <a:gd name="T26" fmla="*/ 49 w 96"/>
                <a:gd name="T27" fmla="*/ 7 h 92"/>
                <a:gd name="T28" fmla="*/ 19 w 96"/>
                <a:gd name="T29" fmla="*/ 19 h 92"/>
                <a:gd name="T30" fmla="*/ 7 w 96"/>
                <a:gd name="T31" fmla="*/ 46 h 92"/>
                <a:gd name="T32" fmla="*/ 19 w 96"/>
                <a:gd name="T33" fmla="*/ 74 h 92"/>
                <a:gd name="T34" fmla="*/ 47 w 96"/>
                <a:gd name="T35" fmla="*/ 85 h 92"/>
                <a:gd name="T36" fmla="*/ 78 w 96"/>
                <a:gd name="T37" fmla="*/ 74 h 92"/>
                <a:gd name="T38" fmla="*/ 89 w 96"/>
                <a:gd name="T39" fmla="*/ 46 h 92"/>
                <a:gd name="T40" fmla="*/ 78 w 96"/>
                <a:gd name="T41" fmla="*/ 19 h 92"/>
                <a:gd name="T42" fmla="*/ 49 w 96"/>
                <a:gd name="T43" fmla="*/ 7 h 92"/>
                <a:gd name="T44" fmla="*/ 45 w 96"/>
                <a:gd name="T45" fmla="*/ 3 h 92"/>
                <a:gd name="T46" fmla="*/ 49 w 96"/>
                <a:gd name="T47" fmla="*/ 3 h 92"/>
                <a:gd name="T48" fmla="*/ 49 w 96"/>
                <a:gd name="T49" fmla="*/ 3 h 92"/>
                <a:gd name="T50" fmla="*/ 67 w 96"/>
                <a:gd name="T51" fmla="*/ 4 h 92"/>
                <a:gd name="T52" fmla="*/ 92 w 96"/>
                <a:gd name="T53" fmla="*/ 28 h 92"/>
                <a:gd name="T54" fmla="*/ 92 w 96"/>
                <a:gd name="T55" fmla="*/ 63 h 92"/>
                <a:gd name="T56" fmla="*/ 67 w 96"/>
                <a:gd name="T57" fmla="*/ 88 h 92"/>
                <a:gd name="T58" fmla="*/ 29 w 96"/>
                <a:gd name="T59" fmla="*/ 88 h 92"/>
                <a:gd name="T60" fmla="*/ 4 w 96"/>
                <a:gd name="T61" fmla="*/ 63 h 92"/>
                <a:gd name="T62" fmla="*/ 0 w 96"/>
                <a:gd name="T63" fmla="*/ 46 h 92"/>
                <a:gd name="T64" fmla="*/ 15 w 96"/>
                <a:gd name="T65" fmla="*/ 13 h 92"/>
                <a:gd name="T66" fmla="*/ 49 w 96"/>
                <a:gd name="T6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6" h="92">
                  <a:moveTo>
                    <a:pt x="4" y="46"/>
                  </a:moveTo>
                  <a:lnTo>
                    <a:pt x="4" y="46"/>
                  </a:lnTo>
                  <a:lnTo>
                    <a:pt x="4" y="46"/>
                  </a:lnTo>
                  <a:lnTo>
                    <a:pt x="7" y="63"/>
                  </a:lnTo>
                  <a:lnTo>
                    <a:pt x="17" y="76"/>
                  </a:lnTo>
                  <a:lnTo>
                    <a:pt x="8" y="63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4" y="46"/>
                  </a:lnTo>
                  <a:close/>
                  <a:moveTo>
                    <a:pt x="17" y="15"/>
                  </a:moveTo>
                  <a:lnTo>
                    <a:pt x="8" y="29"/>
                  </a:lnTo>
                  <a:lnTo>
                    <a:pt x="4" y="46"/>
                  </a:lnTo>
                  <a:lnTo>
                    <a:pt x="8" y="29"/>
                  </a:lnTo>
                  <a:lnTo>
                    <a:pt x="17" y="15"/>
                  </a:lnTo>
                  <a:close/>
                  <a:moveTo>
                    <a:pt x="76" y="13"/>
                  </a:moveTo>
                  <a:lnTo>
                    <a:pt x="85" y="23"/>
                  </a:lnTo>
                  <a:lnTo>
                    <a:pt x="91" y="33"/>
                  </a:lnTo>
                  <a:lnTo>
                    <a:pt x="92" y="46"/>
                  </a:lnTo>
                  <a:lnTo>
                    <a:pt x="91" y="58"/>
                  </a:lnTo>
                  <a:lnTo>
                    <a:pt x="85" y="68"/>
                  </a:lnTo>
                  <a:lnTo>
                    <a:pt x="78" y="78"/>
                  </a:lnTo>
                  <a:lnTo>
                    <a:pt x="85" y="68"/>
                  </a:lnTo>
                  <a:lnTo>
                    <a:pt x="91" y="58"/>
                  </a:lnTo>
                  <a:lnTo>
                    <a:pt x="92" y="46"/>
                  </a:lnTo>
                  <a:lnTo>
                    <a:pt x="91" y="33"/>
                  </a:lnTo>
                  <a:lnTo>
                    <a:pt x="85" y="23"/>
                  </a:lnTo>
                  <a:lnTo>
                    <a:pt x="76" y="13"/>
                  </a:lnTo>
                  <a:close/>
                  <a:moveTo>
                    <a:pt x="49" y="7"/>
                  </a:moveTo>
                  <a:lnTo>
                    <a:pt x="32" y="10"/>
                  </a:lnTo>
                  <a:lnTo>
                    <a:pt x="19" y="19"/>
                  </a:lnTo>
                  <a:lnTo>
                    <a:pt x="11" y="30"/>
                  </a:lnTo>
                  <a:lnTo>
                    <a:pt x="7" y="46"/>
                  </a:lnTo>
                  <a:lnTo>
                    <a:pt x="11" y="61"/>
                  </a:lnTo>
                  <a:lnTo>
                    <a:pt x="19" y="74"/>
                  </a:lnTo>
                  <a:lnTo>
                    <a:pt x="32" y="83"/>
                  </a:lnTo>
                  <a:lnTo>
                    <a:pt x="47" y="85"/>
                  </a:lnTo>
                  <a:lnTo>
                    <a:pt x="64" y="83"/>
                  </a:lnTo>
                  <a:lnTo>
                    <a:pt x="78" y="74"/>
                  </a:lnTo>
                  <a:lnTo>
                    <a:pt x="85" y="61"/>
                  </a:lnTo>
                  <a:lnTo>
                    <a:pt x="89" y="46"/>
                  </a:lnTo>
                  <a:lnTo>
                    <a:pt x="85" y="30"/>
                  </a:lnTo>
                  <a:lnTo>
                    <a:pt x="78" y="19"/>
                  </a:lnTo>
                  <a:lnTo>
                    <a:pt x="64" y="10"/>
                  </a:lnTo>
                  <a:lnTo>
                    <a:pt x="49" y="7"/>
                  </a:lnTo>
                  <a:close/>
                  <a:moveTo>
                    <a:pt x="49" y="3"/>
                  </a:moveTo>
                  <a:lnTo>
                    <a:pt x="45" y="3"/>
                  </a:lnTo>
                  <a:lnTo>
                    <a:pt x="47" y="3"/>
                  </a:lnTo>
                  <a:lnTo>
                    <a:pt x="49" y="3"/>
                  </a:lnTo>
                  <a:lnTo>
                    <a:pt x="51" y="3"/>
                  </a:lnTo>
                  <a:lnTo>
                    <a:pt x="49" y="3"/>
                  </a:lnTo>
                  <a:close/>
                  <a:moveTo>
                    <a:pt x="49" y="0"/>
                  </a:moveTo>
                  <a:lnTo>
                    <a:pt x="67" y="4"/>
                  </a:lnTo>
                  <a:lnTo>
                    <a:pt x="81" y="13"/>
                  </a:lnTo>
                  <a:lnTo>
                    <a:pt x="92" y="28"/>
                  </a:lnTo>
                  <a:lnTo>
                    <a:pt x="96" y="46"/>
                  </a:lnTo>
                  <a:lnTo>
                    <a:pt x="92" y="63"/>
                  </a:lnTo>
                  <a:lnTo>
                    <a:pt x="81" y="78"/>
                  </a:lnTo>
                  <a:lnTo>
                    <a:pt x="67" y="88"/>
                  </a:lnTo>
                  <a:lnTo>
                    <a:pt x="47" y="92"/>
                  </a:lnTo>
                  <a:lnTo>
                    <a:pt x="29" y="88"/>
                  </a:lnTo>
                  <a:lnTo>
                    <a:pt x="15" y="78"/>
                  </a:lnTo>
                  <a:lnTo>
                    <a:pt x="4" y="63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5" y="13"/>
                  </a:lnTo>
                  <a:lnTo>
                    <a:pt x="29" y="4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676"/>
            <p:cNvSpPr/>
            <p:nvPr/>
          </p:nvSpPr>
          <p:spPr bwMode="auto">
            <a:xfrm>
              <a:off x="7307263" y="3125788"/>
              <a:ext cx="11113" cy="9525"/>
            </a:xfrm>
            <a:custGeom>
              <a:avLst/>
              <a:gdLst>
                <a:gd name="T0" fmla="*/ 6 w 7"/>
                <a:gd name="T1" fmla="*/ 0 h 6"/>
                <a:gd name="T2" fmla="*/ 7 w 7"/>
                <a:gd name="T3" fmla="*/ 2 h 6"/>
                <a:gd name="T4" fmla="*/ 3 w 7"/>
                <a:gd name="T5" fmla="*/ 6 h 6"/>
                <a:gd name="T6" fmla="*/ 0 w 7"/>
                <a:gd name="T7" fmla="*/ 4 h 6"/>
                <a:gd name="T8" fmla="*/ 6 w 7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0"/>
                  </a:moveTo>
                  <a:lnTo>
                    <a:pt x="7" y="2"/>
                  </a:lnTo>
                  <a:lnTo>
                    <a:pt x="3" y="6"/>
                  </a:lnTo>
                  <a:lnTo>
                    <a:pt x="0" y="4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77"/>
            <p:cNvSpPr/>
            <p:nvPr/>
          </p:nvSpPr>
          <p:spPr bwMode="auto">
            <a:xfrm>
              <a:off x="7305676" y="3121026"/>
              <a:ext cx="15875" cy="17463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5 h 11"/>
                <a:gd name="T4" fmla="*/ 4 w 10"/>
                <a:gd name="T5" fmla="*/ 11 h 11"/>
                <a:gd name="T6" fmla="*/ 1 w 10"/>
                <a:gd name="T7" fmla="*/ 8 h 11"/>
                <a:gd name="T8" fmla="*/ 0 w 10"/>
                <a:gd name="T9" fmla="*/ 7 h 11"/>
                <a:gd name="T10" fmla="*/ 7 w 10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lnTo>
                    <a:pt x="10" y="5"/>
                  </a:lnTo>
                  <a:lnTo>
                    <a:pt x="4" y="11"/>
                  </a:lnTo>
                  <a:lnTo>
                    <a:pt x="1" y="8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678"/>
            <p:cNvSpPr/>
            <p:nvPr/>
          </p:nvSpPr>
          <p:spPr bwMode="auto">
            <a:xfrm>
              <a:off x="7364413" y="3105151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2 h 2"/>
                <a:gd name="T4" fmla="*/ 0 w 4"/>
                <a:gd name="T5" fmla="*/ 2 h 2"/>
                <a:gd name="T6" fmla="*/ 0 w 4"/>
                <a:gd name="T7" fmla="*/ 0 h 2"/>
                <a:gd name="T8" fmla="*/ 2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79"/>
            <p:cNvSpPr>
              <a:spLocks noEditPoints="1"/>
            </p:cNvSpPr>
            <p:nvPr/>
          </p:nvSpPr>
          <p:spPr bwMode="auto">
            <a:xfrm>
              <a:off x="7359651" y="3100388"/>
              <a:ext cx="12700" cy="12700"/>
            </a:xfrm>
            <a:custGeom>
              <a:avLst/>
              <a:gdLst>
                <a:gd name="T0" fmla="*/ 4 w 8"/>
                <a:gd name="T1" fmla="*/ 4 h 8"/>
                <a:gd name="T2" fmla="*/ 4 w 8"/>
                <a:gd name="T3" fmla="*/ 4 h 8"/>
                <a:gd name="T4" fmla="*/ 4 w 8"/>
                <a:gd name="T5" fmla="*/ 4 h 8"/>
                <a:gd name="T6" fmla="*/ 4 w 8"/>
                <a:gd name="T7" fmla="*/ 4 h 8"/>
                <a:gd name="T8" fmla="*/ 7 w 8"/>
                <a:gd name="T9" fmla="*/ 0 h 8"/>
                <a:gd name="T10" fmla="*/ 8 w 8"/>
                <a:gd name="T11" fmla="*/ 7 h 8"/>
                <a:gd name="T12" fmla="*/ 1 w 8"/>
                <a:gd name="T13" fmla="*/ 8 h 8"/>
                <a:gd name="T14" fmla="*/ 1 w 8"/>
                <a:gd name="T15" fmla="*/ 7 h 8"/>
                <a:gd name="T16" fmla="*/ 0 w 8"/>
                <a:gd name="T17" fmla="*/ 3 h 8"/>
                <a:gd name="T18" fmla="*/ 0 w 8"/>
                <a:gd name="T19" fmla="*/ 1 h 8"/>
                <a:gd name="T20" fmla="*/ 7 w 8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8">
                  <a:moveTo>
                    <a:pt x="4" y="4"/>
                  </a:move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7" y="0"/>
                  </a:moveTo>
                  <a:lnTo>
                    <a:pt x="8" y="7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680"/>
            <p:cNvSpPr>
              <a:spLocks noChangeArrowheads="1"/>
            </p:cNvSpPr>
            <p:nvPr/>
          </p:nvSpPr>
          <p:spPr bwMode="auto">
            <a:xfrm>
              <a:off x="7377113" y="3113088"/>
              <a:ext cx="9525" cy="6350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81"/>
            <p:cNvSpPr>
              <a:spLocks noEditPoints="1"/>
            </p:cNvSpPr>
            <p:nvPr/>
          </p:nvSpPr>
          <p:spPr bwMode="auto">
            <a:xfrm>
              <a:off x="7372351" y="3111501"/>
              <a:ext cx="15875" cy="9525"/>
            </a:xfrm>
            <a:custGeom>
              <a:avLst/>
              <a:gdLst>
                <a:gd name="T0" fmla="*/ 4 w 10"/>
                <a:gd name="T1" fmla="*/ 2 h 6"/>
                <a:gd name="T2" fmla="*/ 4 w 10"/>
                <a:gd name="T3" fmla="*/ 2 h 6"/>
                <a:gd name="T4" fmla="*/ 6 w 10"/>
                <a:gd name="T5" fmla="*/ 2 h 6"/>
                <a:gd name="T6" fmla="*/ 6 w 10"/>
                <a:gd name="T7" fmla="*/ 2 h 6"/>
                <a:gd name="T8" fmla="*/ 4 w 10"/>
                <a:gd name="T9" fmla="*/ 2 h 6"/>
                <a:gd name="T10" fmla="*/ 0 w 10"/>
                <a:gd name="T11" fmla="*/ 0 h 6"/>
                <a:gd name="T12" fmla="*/ 10 w 10"/>
                <a:gd name="T13" fmla="*/ 0 h 6"/>
                <a:gd name="T14" fmla="*/ 10 w 10"/>
                <a:gd name="T15" fmla="*/ 6 h 6"/>
                <a:gd name="T16" fmla="*/ 0 w 10"/>
                <a:gd name="T17" fmla="*/ 6 h 6"/>
                <a:gd name="T18" fmla="*/ 0 w 10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close/>
                  <a:moveTo>
                    <a:pt x="0" y="0"/>
                  </a:moveTo>
                  <a:lnTo>
                    <a:pt x="10" y="0"/>
                  </a:lnTo>
                  <a:lnTo>
                    <a:pt x="10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682"/>
            <p:cNvSpPr/>
            <p:nvPr/>
          </p:nvSpPr>
          <p:spPr bwMode="auto">
            <a:xfrm>
              <a:off x="7313613" y="3114676"/>
              <a:ext cx="71438" cy="52388"/>
            </a:xfrm>
            <a:custGeom>
              <a:avLst/>
              <a:gdLst>
                <a:gd name="T0" fmla="*/ 43 w 45"/>
                <a:gd name="T1" fmla="*/ 0 h 33"/>
                <a:gd name="T2" fmla="*/ 45 w 45"/>
                <a:gd name="T3" fmla="*/ 2 h 33"/>
                <a:gd name="T4" fmla="*/ 45 w 45"/>
                <a:gd name="T5" fmla="*/ 3 h 33"/>
                <a:gd name="T6" fmla="*/ 45 w 45"/>
                <a:gd name="T7" fmla="*/ 6 h 33"/>
                <a:gd name="T8" fmla="*/ 45 w 45"/>
                <a:gd name="T9" fmla="*/ 9 h 33"/>
                <a:gd name="T10" fmla="*/ 45 w 45"/>
                <a:gd name="T11" fmla="*/ 13 h 33"/>
                <a:gd name="T12" fmla="*/ 43 w 45"/>
                <a:gd name="T13" fmla="*/ 17 h 33"/>
                <a:gd name="T14" fmla="*/ 42 w 45"/>
                <a:gd name="T15" fmla="*/ 21 h 33"/>
                <a:gd name="T16" fmla="*/ 40 w 45"/>
                <a:gd name="T17" fmla="*/ 25 h 33"/>
                <a:gd name="T18" fmla="*/ 36 w 45"/>
                <a:gd name="T19" fmla="*/ 29 h 33"/>
                <a:gd name="T20" fmla="*/ 30 w 45"/>
                <a:gd name="T21" fmla="*/ 30 h 33"/>
                <a:gd name="T22" fmla="*/ 24 w 45"/>
                <a:gd name="T23" fmla="*/ 32 h 33"/>
                <a:gd name="T24" fmla="*/ 17 w 45"/>
                <a:gd name="T25" fmla="*/ 33 h 33"/>
                <a:gd name="T26" fmla="*/ 12 w 45"/>
                <a:gd name="T27" fmla="*/ 32 h 33"/>
                <a:gd name="T28" fmla="*/ 8 w 45"/>
                <a:gd name="T29" fmla="*/ 32 h 33"/>
                <a:gd name="T30" fmla="*/ 4 w 45"/>
                <a:gd name="T31" fmla="*/ 32 h 33"/>
                <a:gd name="T32" fmla="*/ 3 w 45"/>
                <a:gd name="T33" fmla="*/ 30 h 33"/>
                <a:gd name="T34" fmla="*/ 2 w 45"/>
                <a:gd name="T35" fmla="*/ 30 h 33"/>
                <a:gd name="T36" fmla="*/ 0 w 45"/>
                <a:gd name="T37" fmla="*/ 30 h 33"/>
                <a:gd name="T38" fmla="*/ 0 w 45"/>
                <a:gd name="T39" fmla="*/ 25 h 33"/>
                <a:gd name="T40" fmla="*/ 4 w 45"/>
                <a:gd name="T41" fmla="*/ 25 h 33"/>
                <a:gd name="T42" fmla="*/ 4 w 45"/>
                <a:gd name="T43" fmla="*/ 28 h 33"/>
                <a:gd name="T44" fmla="*/ 7 w 45"/>
                <a:gd name="T45" fmla="*/ 29 h 33"/>
                <a:gd name="T46" fmla="*/ 12 w 45"/>
                <a:gd name="T47" fmla="*/ 29 h 33"/>
                <a:gd name="T48" fmla="*/ 17 w 45"/>
                <a:gd name="T49" fmla="*/ 29 h 33"/>
                <a:gd name="T50" fmla="*/ 24 w 45"/>
                <a:gd name="T51" fmla="*/ 29 h 33"/>
                <a:gd name="T52" fmla="*/ 29 w 45"/>
                <a:gd name="T53" fmla="*/ 28 h 33"/>
                <a:gd name="T54" fmla="*/ 34 w 45"/>
                <a:gd name="T55" fmla="*/ 25 h 33"/>
                <a:gd name="T56" fmla="*/ 37 w 45"/>
                <a:gd name="T57" fmla="*/ 24 h 33"/>
                <a:gd name="T58" fmla="*/ 40 w 45"/>
                <a:gd name="T59" fmla="*/ 20 h 33"/>
                <a:gd name="T60" fmla="*/ 41 w 45"/>
                <a:gd name="T61" fmla="*/ 17 h 33"/>
                <a:gd name="T62" fmla="*/ 42 w 45"/>
                <a:gd name="T63" fmla="*/ 13 h 33"/>
                <a:gd name="T64" fmla="*/ 42 w 45"/>
                <a:gd name="T65" fmla="*/ 9 h 33"/>
                <a:gd name="T66" fmla="*/ 42 w 45"/>
                <a:gd name="T67" fmla="*/ 7 h 33"/>
                <a:gd name="T68" fmla="*/ 42 w 45"/>
                <a:gd name="T69" fmla="*/ 4 h 33"/>
                <a:gd name="T70" fmla="*/ 41 w 45"/>
                <a:gd name="T71" fmla="*/ 2 h 33"/>
                <a:gd name="T72" fmla="*/ 41 w 45"/>
                <a:gd name="T73" fmla="*/ 2 h 33"/>
                <a:gd name="T74" fmla="*/ 43 w 45"/>
                <a:gd name="T7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3">
                  <a:moveTo>
                    <a:pt x="43" y="0"/>
                  </a:moveTo>
                  <a:lnTo>
                    <a:pt x="45" y="2"/>
                  </a:lnTo>
                  <a:lnTo>
                    <a:pt x="45" y="3"/>
                  </a:lnTo>
                  <a:lnTo>
                    <a:pt x="45" y="6"/>
                  </a:lnTo>
                  <a:lnTo>
                    <a:pt x="45" y="9"/>
                  </a:lnTo>
                  <a:lnTo>
                    <a:pt x="45" y="13"/>
                  </a:lnTo>
                  <a:lnTo>
                    <a:pt x="43" y="17"/>
                  </a:lnTo>
                  <a:lnTo>
                    <a:pt x="42" y="21"/>
                  </a:lnTo>
                  <a:lnTo>
                    <a:pt x="40" y="25"/>
                  </a:lnTo>
                  <a:lnTo>
                    <a:pt x="36" y="29"/>
                  </a:lnTo>
                  <a:lnTo>
                    <a:pt x="30" y="30"/>
                  </a:lnTo>
                  <a:lnTo>
                    <a:pt x="24" y="32"/>
                  </a:lnTo>
                  <a:lnTo>
                    <a:pt x="17" y="33"/>
                  </a:lnTo>
                  <a:lnTo>
                    <a:pt x="12" y="32"/>
                  </a:lnTo>
                  <a:lnTo>
                    <a:pt x="8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4" y="25"/>
                  </a:lnTo>
                  <a:lnTo>
                    <a:pt x="4" y="28"/>
                  </a:lnTo>
                  <a:lnTo>
                    <a:pt x="7" y="29"/>
                  </a:lnTo>
                  <a:lnTo>
                    <a:pt x="12" y="29"/>
                  </a:lnTo>
                  <a:lnTo>
                    <a:pt x="17" y="29"/>
                  </a:lnTo>
                  <a:lnTo>
                    <a:pt x="24" y="29"/>
                  </a:lnTo>
                  <a:lnTo>
                    <a:pt x="29" y="28"/>
                  </a:lnTo>
                  <a:lnTo>
                    <a:pt x="34" y="25"/>
                  </a:lnTo>
                  <a:lnTo>
                    <a:pt x="37" y="24"/>
                  </a:lnTo>
                  <a:lnTo>
                    <a:pt x="40" y="20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2" y="9"/>
                  </a:lnTo>
                  <a:lnTo>
                    <a:pt x="42" y="7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41" y="2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683"/>
            <p:cNvSpPr>
              <a:spLocks noEditPoints="1"/>
            </p:cNvSpPr>
            <p:nvPr/>
          </p:nvSpPr>
          <p:spPr bwMode="auto">
            <a:xfrm>
              <a:off x="7312026" y="3113088"/>
              <a:ext cx="74613" cy="55563"/>
            </a:xfrm>
            <a:custGeom>
              <a:avLst/>
              <a:gdLst>
                <a:gd name="T0" fmla="*/ 9 w 47"/>
                <a:gd name="T1" fmla="*/ 31 h 35"/>
                <a:gd name="T2" fmla="*/ 8 w 47"/>
                <a:gd name="T3" fmla="*/ 31 h 35"/>
                <a:gd name="T4" fmla="*/ 5 w 47"/>
                <a:gd name="T5" fmla="*/ 30 h 35"/>
                <a:gd name="T6" fmla="*/ 4 w 47"/>
                <a:gd name="T7" fmla="*/ 30 h 35"/>
                <a:gd name="T8" fmla="*/ 35 w 47"/>
                <a:gd name="T9" fmla="*/ 29 h 35"/>
                <a:gd name="T10" fmla="*/ 25 w 47"/>
                <a:gd name="T11" fmla="*/ 31 h 35"/>
                <a:gd name="T12" fmla="*/ 25 w 47"/>
                <a:gd name="T13" fmla="*/ 31 h 35"/>
                <a:gd name="T14" fmla="*/ 35 w 47"/>
                <a:gd name="T15" fmla="*/ 29 h 35"/>
                <a:gd name="T16" fmla="*/ 44 w 47"/>
                <a:gd name="T17" fmla="*/ 7 h 35"/>
                <a:gd name="T18" fmla="*/ 44 w 47"/>
                <a:gd name="T19" fmla="*/ 10 h 35"/>
                <a:gd name="T20" fmla="*/ 44 w 47"/>
                <a:gd name="T21" fmla="*/ 7 h 35"/>
                <a:gd name="T22" fmla="*/ 44 w 47"/>
                <a:gd name="T23" fmla="*/ 4 h 35"/>
                <a:gd name="T24" fmla="*/ 44 w 47"/>
                <a:gd name="T25" fmla="*/ 4 h 35"/>
                <a:gd name="T26" fmla="*/ 47 w 47"/>
                <a:gd name="T27" fmla="*/ 1 h 35"/>
                <a:gd name="T28" fmla="*/ 47 w 47"/>
                <a:gd name="T29" fmla="*/ 4 h 35"/>
                <a:gd name="T30" fmla="*/ 47 w 47"/>
                <a:gd name="T31" fmla="*/ 10 h 35"/>
                <a:gd name="T32" fmla="*/ 47 w 47"/>
                <a:gd name="T33" fmla="*/ 14 h 35"/>
                <a:gd name="T34" fmla="*/ 46 w 47"/>
                <a:gd name="T35" fmla="*/ 21 h 35"/>
                <a:gd name="T36" fmla="*/ 41 w 47"/>
                <a:gd name="T37" fmla="*/ 28 h 35"/>
                <a:gd name="T38" fmla="*/ 31 w 47"/>
                <a:gd name="T39" fmla="*/ 34 h 35"/>
                <a:gd name="T40" fmla="*/ 18 w 47"/>
                <a:gd name="T41" fmla="*/ 35 h 35"/>
                <a:gd name="T42" fmla="*/ 9 w 47"/>
                <a:gd name="T43" fmla="*/ 34 h 35"/>
                <a:gd name="T44" fmla="*/ 3 w 47"/>
                <a:gd name="T45" fmla="*/ 34 h 35"/>
                <a:gd name="T46" fmla="*/ 3 w 47"/>
                <a:gd name="T47" fmla="*/ 31 h 35"/>
                <a:gd name="T48" fmla="*/ 0 w 47"/>
                <a:gd name="T49" fmla="*/ 33 h 35"/>
                <a:gd name="T50" fmla="*/ 6 w 47"/>
                <a:gd name="T51" fmla="*/ 25 h 35"/>
                <a:gd name="T52" fmla="*/ 9 w 47"/>
                <a:gd name="T53" fmla="*/ 29 h 35"/>
                <a:gd name="T54" fmla="*/ 18 w 47"/>
                <a:gd name="T55" fmla="*/ 29 h 35"/>
                <a:gd name="T56" fmla="*/ 30 w 47"/>
                <a:gd name="T57" fmla="*/ 28 h 35"/>
                <a:gd name="T58" fmla="*/ 38 w 47"/>
                <a:gd name="T59" fmla="*/ 24 h 35"/>
                <a:gd name="T60" fmla="*/ 41 w 47"/>
                <a:gd name="T61" fmla="*/ 17 h 35"/>
                <a:gd name="T62" fmla="*/ 42 w 47"/>
                <a:gd name="T63" fmla="*/ 10 h 35"/>
                <a:gd name="T64" fmla="*/ 42 w 47"/>
                <a:gd name="T65" fmla="*/ 8 h 35"/>
                <a:gd name="T66" fmla="*/ 41 w 47"/>
                <a:gd name="T67" fmla="*/ 3 h 35"/>
                <a:gd name="T68" fmla="*/ 41 w 47"/>
                <a:gd name="T69" fmla="*/ 3 h 35"/>
                <a:gd name="T70" fmla="*/ 41 w 47"/>
                <a:gd name="T71" fmla="*/ 1 h 35"/>
                <a:gd name="T72" fmla="*/ 46 w 47"/>
                <a:gd name="T7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" h="35">
                  <a:moveTo>
                    <a:pt x="8" y="31"/>
                  </a:moveTo>
                  <a:lnTo>
                    <a:pt x="9" y="31"/>
                  </a:lnTo>
                  <a:lnTo>
                    <a:pt x="9" y="31"/>
                  </a:lnTo>
                  <a:lnTo>
                    <a:pt x="8" y="31"/>
                  </a:lnTo>
                  <a:close/>
                  <a:moveTo>
                    <a:pt x="4" y="30"/>
                  </a:moveTo>
                  <a:lnTo>
                    <a:pt x="5" y="30"/>
                  </a:lnTo>
                  <a:lnTo>
                    <a:pt x="6" y="31"/>
                  </a:lnTo>
                  <a:lnTo>
                    <a:pt x="4" y="30"/>
                  </a:lnTo>
                  <a:close/>
                  <a:moveTo>
                    <a:pt x="39" y="26"/>
                  </a:moveTo>
                  <a:lnTo>
                    <a:pt x="35" y="29"/>
                  </a:lnTo>
                  <a:lnTo>
                    <a:pt x="30" y="30"/>
                  </a:lnTo>
                  <a:lnTo>
                    <a:pt x="25" y="31"/>
                  </a:lnTo>
                  <a:lnTo>
                    <a:pt x="18" y="31"/>
                  </a:lnTo>
                  <a:lnTo>
                    <a:pt x="25" y="31"/>
                  </a:lnTo>
                  <a:lnTo>
                    <a:pt x="30" y="30"/>
                  </a:lnTo>
                  <a:lnTo>
                    <a:pt x="35" y="29"/>
                  </a:lnTo>
                  <a:lnTo>
                    <a:pt x="39" y="26"/>
                  </a:lnTo>
                  <a:close/>
                  <a:moveTo>
                    <a:pt x="44" y="7"/>
                  </a:moveTo>
                  <a:lnTo>
                    <a:pt x="44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4" y="7"/>
                  </a:lnTo>
                  <a:close/>
                  <a:moveTo>
                    <a:pt x="44" y="4"/>
                  </a:move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close/>
                  <a:moveTo>
                    <a:pt x="46" y="0"/>
                  </a:moveTo>
                  <a:lnTo>
                    <a:pt x="47" y="1"/>
                  </a:lnTo>
                  <a:lnTo>
                    <a:pt x="47" y="1"/>
                  </a:lnTo>
                  <a:lnTo>
                    <a:pt x="47" y="4"/>
                  </a:lnTo>
                  <a:lnTo>
                    <a:pt x="47" y="7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4"/>
                  </a:lnTo>
                  <a:lnTo>
                    <a:pt x="47" y="17"/>
                  </a:lnTo>
                  <a:lnTo>
                    <a:pt x="46" y="21"/>
                  </a:lnTo>
                  <a:lnTo>
                    <a:pt x="44" y="25"/>
                  </a:lnTo>
                  <a:lnTo>
                    <a:pt x="41" y="28"/>
                  </a:lnTo>
                  <a:lnTo>
                    <a:pt x="38" y="31"/>
                  </a:lnTo>
                  <a:lnTo>
                    <a:pt x="31" y="34"/>
                  </a:lnTo>
                  <a:lnTo>
                    <a:pt x="25" y="34"/>
                  </a:lnTo>
                  <a:lnTo>
                    <a:pt x="18" y="35"/>
                  </a:lnTo>
                  <a:lnTo>
                    <a:pt x="13" y="35"/>
                  </a:lnTo>
                  <a:lnTo>
                    <a:pt x="9" y="34"/>
                  </a:lnTo>
                  <a:lnTo>
                    <a:pt x="5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6" y="25"/>
                  </a:lnTo>
                  <a:lnTo>
                    <a:pt x="6" y="28"/>
                  </a:lnTo>
                  <a:lnTo>
                    <a:pt x="9" y="29"/>
                  </a:lnTo>
                  <a:lnTo>
                    <a:pt x="13" y="29"/>
                  </a:lnTo>
                  <a:lnTo>
                    <a:pt x="18" y="29"/>
                  </a:lnTo>
                  <a:lnTo>
                    <a:pt x="23" y="29"/>
                  </a:lnTo>
                  <a:lnTo>
                    <a:pt x="30" y="28"/>
                  </a:lnTo>
                  <a:lnTo>
                    <a:pt x="34" y="25"/>
                  </a:lnTo>
                  <a:lnTo>
                    <a:pt x="38" y="24"/>
                  </a:lnTo>
                  <a:lnTo>
                    <a:pt x="39" y="21"/>
                  </a:lnTo>
                  <a:lnTo>
                    <a:pt x="41" y="17"/>
                  </a:lnTo>
                  <a:lnTo>
                    <a:pt x="42" y="14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8"/>
                  </a:lnTo>
                  <a:lnTo>
                    <a:pt x="41" y="5"/>
                  </a:lnTo>
                  <a:lnTo>
                    <a:pt x="41" y="3"/>
                  </a:lnTo>
                  <a:lnTo>
                    <a:pt x="41" y="3"/>
                  </a:lnTo>
                  <a:lnTo>
                    <a:pt x="41" y="3"/>
                  </a:lnTo>
                  <a:lnTo>
                    <a:pt x="41" y="3"/>
                  </a:lnTo>
                  <a:lnTo>
                    <a:pt x="41" y="1"/>
                  </a:lnTo>
                  <a:lnTo>
                    <a:pt x="41" y="1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684"/>
            <p:cNvSpPr/>
            <p:nvPr/>
          </p:nvSpPr>
          <p:spPr bwMode="auto">
            <a:xfrm>
              <a:off x="7273926" y="3025776"/>
              <a:ext cx="39688" cy="49213"/>
            </a:xfrm>
            <a:custGeom>
              <a:avLst/>
              <a:gdLst>
                <a:gd name="T0" fmla="*/ 6 w 25"/>
                <a:gd name="T1" fmla="*/ 0 h 31"/>
                <a:gd name="T2" fmla="*/ 10 w 25"/>
                <a:gd name="T3" fmla="*/ 1 h 31"/>
                <a:gd name="T4" fmla="*/ 12 w 25"/>
                <a:gd name="T5" fmla="*/ 3 h 31"/>
                <a:gd name="T6" fmla="*/ 13 w 25"/>
                <a:gd name="T7" fmla="*/ 4 h 31"/>
                <a:gd name="T8" fmla="*/ 15 w 25"/>
                <a:gd name="T9" fmla="*/ 5 h 31"/>
                <a:gd name="T10" fmla="*/ 15 w 25"/>
                <a:gd name="T11" fmla="*/ 5 h 31"/>
                <a:gd name="T12" fmla="*/ 12 w 25"/>
                <a:gd name="T13" fmla="*/ 7 h 31"/>
                <a:gd name="T14" fmla="*/ 12 w 25"/>
                <a:gd name="T15" fmla="*/ 7 h 31"/>
                <a:gd name="T16" fmla="*/ 11 w 25"/>
                <a:gd name="T17" fmla="*/ 5 h 31"/>
                <a:gd name="T18" fmla="*/ 10 w 25"/>
                <a:gd name="T19" fmla="*/ 4 h 31"/>
                <a:gd name="T20" fmla="*/ 8 w 25"/>
                <a:gd name="T21" fmla="*/ 4 h 31"/>
                <a:gd name="T22" fmla="*/ 6 w 25"/>
                <a:gd name="T23" fmla="*/ 3 h 31"/>
                <a:gd name="T24" fmla="*/ 6 w 25"/>
                <a:gd name="T25" fmla="*/ 3 h 31"/>
                <a:gd name="T26" fmla="*/ 4 w 25"/>
                <a:gd name="T27" fmla="*/ 4 h 31"/>
                <a:gd name="T28" fmla="*/ 3 w 25"/>
                <a:gd name="T29" fmla="*/ 4 h 31"/>
                <a:gd name="T30" fmla="*/ 3 w 25"/>
                <a:gd name="T31" fmla="*/ 5 h 31"/>
                <a:gd name="T32" fmla="*/ 3 w 25"/>
                <a:gd name="T33" fmla="*/ 7 h 31"/>
                <a:gd name="T34" fmla="*/ 3 w 25"/>
                <a:gd name="T35" fmla="*/ 9 h 31"/>
                <a:gd name="T36" fmla="*/ 3 w 25"/>
                <a:gd name="T37" fmla="*/ 9 h 31"/>
                <a:gd name="T38" fmla="*/ 3 w 25"/>
                <a:gd name="T39" fmla="*/ 11 h 31"/>
                <a:gd name="T40" fmla="*/ 4 w 25"/>
                <a:gd name="T41" fmla="*/ 12 h 31"/>
                <a:gd name="T42" fmla="*/ 7 w 25"/>
                <a:gd name="T43" fmla="*/ 14 h 31"/>
                <a:gd name="T44" fmla="*/ 10 w 25"/>
                <a:gd name="T45" fmla="*/ 17 h 31"/>
                <a:gd name="T46" fmla="*/ 15 w 25"/>
                <a:gd name="T47" fmla="*/ 21 h 31"/>
                <a:gd name="T48" fmla="*/ 17 w 25"/>
                <a:gd name="T49" fmla="*/ 24 h 31"/>
                <a:gd name="T50" fmla="*/ 21 w 25"/>
                <a:gd name="T51" fmla="*/ 25 h 31"/>
                <a:gd name="T52" fmla="*/ 24 w 25"/>
                <a:gd name="T53" fmla="*/ 28 h 31"/>
                <a:gd name="T54" fmla="*/ 25 w 25"/>
                <a:gd name="T55" fmla="*/ 29 h 31"/>
                <a:gd name="T56" fmla="*/ 25 w 25"/>
                <a:gd name="T57" fmla="*/ 29 h 31"/>
                <a:gd name="T58" fmla="*/ 25 w 25"/>
                <a:gd name="T59" fmla="*/ 29 h 31"/>
                <a:gd name="T60" fmla="*/ 24 w 25"/>
                <a:gd name="T61" fmla="*/ 31 h 31"/>
                <a:gd name="T62" fmla="*/ 24 w 25"/>
                <a:gd name="T63" fmla="*/ 31 h 31"/>
                <a:gd name="T64" fmla="*/ 23 w 25"/>
                <a:gd name="T65" fmla="*/ 30 h 31"/>
                <a:gd name="T66" fmla="*/ 20 w 25"/>
                <a:gd name="T67" fmla="*/ 29 h 31"/>
                <a:gd name="T68" fmla="*/ 16 w 25"/>
                <a:gd name="T69" fmla="*/ 26 h 31"/>
                <a:gd name="T70" fmla="*/ 13 w 25"/>
                <a:gd name="T71" fmla="*/ 24 h 31"/>
                <a:gd name="T72" fmla="*/ 11 w 25"/>
                <a:gd name="T73" fmla="*/ 21 h 31"/>
                <a:gd name="T74" fmla="*/ 7 w 25"/>
                <a:gd name="T75" fmla="*/ 18 h 31"/>
                <a:gd name="T76" fmla="*/ 4 w 25"/>
                <a:gd name="T77" fmla="*/ 16 h 31"/>
                <a:gd name="T78" fmla="*/ 2 w 25"/>
                <a:gd name="T79" fmla="*/ 13 h 31"/>
                <a:gd name="T80" fmla="*/ 0 w 25"/>
                <a:gd name="T81" fmla="*/ 12 h 31"/>
                <a:gd name="T82" fmla="*/ 0 w 25"/>
                <a:gd name="T83" fmla="*/ 9 h 31"/>
                <a:gd name="T84" fmla="*/ 0 w 25"/>
                <a:gd name="T85" fmla="*/ 8 h 31"/>
                <a:gd name="T86" fmla="*/ 0 w 25"/>
                <a:gd name="T87" fmla="*/ 7 h 31"/>
                <a:gd name="T88" fmla="*/ 0 w 25"/>
                <a:gd name="T89" fmla="*/ 5 h 31"/>
                <a:gd name="T90" fmla="*/ 0 w 25"/>
                <a:gd name="T91" fmla="*/ 4 h 31"/>
                <a:gd name="T92" fmla="*/ 0 w 25"/>
                <a:gd name="T93" fmla="*/ 1 h 31"/>
                <a:gd name="T94" fmla="*/ 2 w 25"/>
                <a:gd name="T95" fmla="*/ 1 h 31"/>
                <a:gd name="T96" fmla="*/ 3 w 25"/>
                <a:gd name="T97" fmla="*/ 0 h 31"/>
                <a:gd name="T98" fmla="*/ 6 w 25"/>
                <a:gd name="T99" fmla="*/ 0 h 31"/>
                <a:gd name="T100" fmla="*/ 6 w 25"/>
                <a:gd name="T10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" h="31">
                  <a:moveTo>
                    <a:pt x="6" y="0"/>
                  </a:moveTo>
                  <a:lnTo>
                    <a:pt x="10" y="1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5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1"/>
                  </a:lnTo>
                  <a:lnTo>
                    <a:pt x="4" y="12"/>
                  </a:lnTo>
                  <a:lnTo>
                    <a:pt x="7" y="14"/>
                  </a:lnTo>
                  <a:lnTo>
                    <a:pt x="10" y="17"/>
                  </a:lnTo>
                  <a:lnTo>
                    <a:pt x="15" y="21"/>
                  </a:lnTo>
                  <a:lnTo>
                    <a:pt x="17" y="24"/>
                  </a:lnTo>
                  <a:lnTo>
                    <a:pt x="21" y="25"/>
                  </a:lnTo>
                  <a:lnTo>
                    <a:pt x="24" y="28"/>
                  </a:lnTo>
                  <a:lnTo>
                    <a:pt x="25" y="29"/>
                  </a:lnTo>
                  <a:lnTo>
                    <a:pt x="25" y="29"/>
                  </a:lnTo>
                  <a:lnTo>
                    <a:pt x="25" y="29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3" y="30"/>
                  </a:lnTo>
                  <a:lnTo>
                    <a:pt x="20" y="29"/>
                  </a:lnTo>
                  <a:lnTo>
                    <a:pt x="16" y="26"/>
                  </a:lnTo>
                  <a:lnTo>
                    <a:pt x="13" y="24"/>
                  </a:lnTo>
                  <a:lnTo>
                    <a:pt x="11" y="21"/>
                  </a:lnTo>
                  <a:lnTo>
                    <a:pt x="7" y="18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85"/>
            <p:cNvSpPr>
              <a:spLocks noEditPoints="1"/>
            </p:cNvSpPr>
            <p:nvPr/>
          </p:nvSpPr>
          <p:spPr bwMode="auto">
            <a:xfrm>
              <a:off x="7272338" y="3024188"/>
              <a:ext cx="47625" cy="55563"/>
            </a:xfrm>
            <a:custGeom>
              <a:avLst/>
              <a:gdLst>
                <a:gd name="T0" fmla="*/ 14 w 30"/>
                <a:gd name="T1" fmla="*/ 23 h 35"/>
                <a:gd name="T2" fmla="*/ 14 w 30"/>
                <a:gd name="T3" fmla="*/ 23 h 35"/>
                <a:gd name="T4" fmla="*/ 11 w 30"/>
                <a:gd name="T5" fmla="*/ 19 h 35"/>
                <a:gd name="T6" fmla="*/ 11 w 30"/>
                <a:gd name="T7" fmla="*/ 19 h 35"/>
                <a:gd name="T8" fmla="*/ 7 w 30"/>
                <a:gd name="T9" fmla="*/ 15 h 35"/>
                <a:gd name="T10" fmla="*/ 7 w 30"/>
                <a:gd name="T11" fmla="*/ 15 h 35"/>
                <a:gd name="T12" fmla="*/ 3 w 30"/>
                <a:gd name="T13" fmla="*/ 8 h 35"/>
                <a:gd name="T14" fmla="*/ 3 w 30"/>
                <a:gd name="T15" fmla="*/ 8 h 35"/>
                <a:gd name="T16" fmla="*/ 13 w 30"/>
                <a:gd name="T17" fmla="*/ 5 h 35"/>
                <a:gd name="T18" fmla="*/ 13 w 30"/>
                <a:gd name="T19" fmla="*/ 6 h 35"/>
                <a:gd name="T20" fmla="*/ 3 w 30"/>
                <a:gd name="T21" fmla="*/ 5 h 35"/>
                <a:gd name="T22" fmla="*/ 3 w 30"/>
                <a:gd name="T23" fmla="*/ 8 h 35"/>
                <a:gd name="T24" fmla="*/ 3 w 30"/>
                <a:gd name="T25" fmla="*/ 6 h 35"/>
                <a:gd name="T26" fmla="*/ 3 w 30"/>
                <a:gd name="T27" fmla="*/ 5 h 35"/>
                <a:gd name="T28" fmla="*/ 11 w 30"/>
                <a:gd name="T29" fmla="*/ 0 h 35"/>
                <a:gd name="T30" fmla="*/ 16 w 30"/>
                <a:gd name="T31" fmla="*/ 4 h 35"/>
                <a:gd name="T32" fmla="*/ 17 w 30"/>
                <a:gd name="T33" fmla="*/ 6 h 35"/>
                <a:gd name="T34" fmla="*/ 13 w 30"/>
                <a:gd name="T35" fmla="*/ 9 h 35"/>
                <a:gd name="T36" fmla="*/ 12 w 30"/>
                <a:gd name="T37" fmla="*/ 9 h 35"/>
                <a:gd name="T38" fmla="*/ 12 w 30"/>
                <a:gd name="T39" fmla="*/ 9 h 35"/>
                <a:gd name="T40" fmla="*/ 12 w 30"/>
                <a:gd name="T41" fmla="*/ 8 h 35"/>
                <a:gd name="T42" fmla="*/ 9 w 30"/>
                <a:gd name="T43" fmla="*/ 6 h 35"/>
                <a:gd name="T44" fmla="*/ 7 w 30"/>
                <a:gd name="T45" fmla="*/ 6 h 35"/>
                <a:gd name="T46" fmla="*/ 7 w 30"/>
                <a:gd name="T47" fmla="*/ 8 h 35"/>
                <a:gd name="T48" fmla="*/ 7 w 30"/>
                <a:gd name="T49" fmla="*/ 9 h 35"/>
                <a:gd name="T50" fmla="*/ 5 w 30"/>
                <a:gd name="T51" fmla="*/ 10 h 35"/>
                <a:gd name="T52" fmla="*/ 8 w 30"/>
                <a:gd name="T53" fmla="*/ 13 h 35"/>
                <a:gd name="T54" fmla="*/ 12 w 30"/>
                <a:gd name="T55" fmla="*/ 17 h 35"/>
                <a:gd name="T56" fmla="*/ 20 w 30"/>
                <a:gd name="T57" fmla="*/ 23 h 35"/>
                <a:gd name="T58" fmla="*/ 26 w 30"/>
                <a:gd name="T59" fmla="*/ 27 h 35"/>
                <a:gd name="T60" fmla="*/ 30 w 30"/>
                <a:gd name="T61" fmla="*/ 29 h 35"/>
                <a:gd name="T62" fmla="*/ 24 w 30"/>
                <a:gd name="T63" fmla="*/ 34 h 35"/>
                <a:gd name="T64" fmla="*/ 24 w 30"/>
                <a:gd name="T65" fmla="*/ 34 h 35"/>
                <a:gd name="T66" fmla="*/ 20 w 30"/>
                <a:gd name="T67" fmla="*/ 31 h 35"/>
                <a:gd name="T68" fmla="*/ 12 w 30"/>
                <a:gd name="T69" fmla="*/ 26 h 35"/>
                <a:gd name="T70" fmla="*/ 4 w 30"/>
                <a:gd name="T71" fmla="*/ 18 h 35"/>
                <a:gd name="T72" fmla="*/ 4 w 30"/>
                <a:gd name="T73" fmla="*/ 18 h 35"/>
                <a:gd name="T74" fmla="*/ 0 w 30"/>
                <a:gd name="T75" fmla="*/ 13 h 35"/>
                <a:gd name="T76" fmla="*/ 0 w 30"/>
                <a:gd name="T77" fmla="*/ 9 h 35"/>
                <a:gd name="T78" fmla="*/ 0 w 30"/>
                <a:gd name="T79" fmla="*/ 8 h 35"/>
                <a:gd name="T80" fmla="*/ 0 w 30"/>
                <a:gd name="T81" fmla="*/ 5 h 35"/>
                <a:gd name="T82" fmla="*/ 0 w 30"/>
                <a:gd name="T83" fmla="*/ 2 h 35"/>
                <a:gd name="T84" fmla="*/ 4 w 30"/>
                <a:gd name="T85" fmla="*/ 0 h 35"/>
                <a:gd name="T86" fmla="*/ 7 w 30"/>
                <a:gd name="T8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35">
                  <a:moveTo>
                    <a:pt x="14" y="23"/>
                  </a:moveTo>
                  <a:lnTo>
                    <a:pt x="14" y="23"/>
                  </a:lnTo>
                  <a:lnTo>
                    <a:pt x="20" y="26"/>
                  </a:lnTo>
                  <a:lnTo>
                    <a:pt x="14" y="23"/>
                  </a:lnTo>
                  <a:close/>
                  <a:moveTo>
                    <a:pt x="11" y="19"/>
                  </a:moveTo>
                  <a:lnTo>
                    <a:pt x="11" y="19"/>
                  </a:lnTo>
                  <a:lnTo>
                    <a:pt x="12" y="21"/>
                  </a:lnTo>
                  <a:lnTo>
                    <a:pt x="11" y="19"/>
                  </a:lnTo>
                  <a:close/>
                  <a:moveTo>
                    <a:pt x="4" y="14"/>
                  </a:moveTo>
                  <a:lnTo>
                    <a:pt x="7" y="15"/>
                  </a:lnTo>
                  <a:lnTo>
                    <a:pt x="8" y="17"/>
                  </a:lnTo>
                  <a:lnTo>
                    <a:pt x="7" y="15"/>
                  </a:lnTo>
                  <a:lnTo>
                    <a:pt x="4" y="14"/>
                  </a:lnTo>
                  <a:close/>
                  <a:moveTo>
                    <a:pt x="3" y="8"/>
                  </a:move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close/>
                  <a:moveTo>
                    <a:pt x="13" y="5"/>
                  </a:moveTo>
                  <a:lnTo>
                    <a:pt x="13" y="6"/>
                  </a:lnTo>
                  <a:lnTo>
                    <a:pt x="13" y="6"/>
                  </a:lnTo>
                  <a:lnTo>
                    <a:pt x="13" y="5"/>
                  </a:lnTo>
                  <a:close/>
                  <a:moveTo>
                    <a:pt x="3" y="5"/>
                  </a:moveTo>
                  <a:lnTo>
                    <a:pt x="3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close/>
                  <a:moveTo>
                    <a:pt x="7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1" y="8"/>
                  </a:lnTo>
                  <a:lnTo>
                    <a:pt x="9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5" y="6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12"/>
                  </a:lnTo>
                  <a:lnTo>
                    <a:pt x="8" y="13"/>
                  </a:lnTo>
                  <a:lnTo>
                    <a:pt x="8" y="14"/>
                  </a:lnTo>
                  <a:lnTo>
                    <a:pt x="12" y="17"/>
                  </a:lnTo>
                  <a:lnTo>
                    <a:pt x="16" y="21"/>
                  </a:lnTo>
                  <a:lnTo>
                    <a:pt x="20" y="23"/>
                  </a:lnTo>
                  <a:lnTo>
                    <a:pt x="24" y="26"/>
                  </a:lnTo>
                  <a:lnTo>
                    <a:pt x="26" y="27"/>
                  </a:lnTo>
                  <a:lnTo>
                    <a:pt x="28" y="29"/>
                  </a:lnTo>
                  <a:lnTo>
                    <a:pt x="30" y="29"/>
                  </a:lnTo>
                  <a:lnTo>
                    <a:pt x="25" y="35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2" y="32"/>
                  </a:lnTo>
                  <a:lnTo>
                    <a:pt x="20" y="31"/>
                  </a:lnTo>
                  <a:lnTo>
                    <a:pt x="17" y="29"/>
                  </a:lnTo>
                  <a:lnTo>
                    <a:pt x="12" y="26"/>
                  </a:lnTo>
                  <a:lnTo>
                    <a:pt x="8" y="22"/>
                  </a:lnTo>
                  <a:lnTo>
                    <a:pt x="4" y="18"/>
                  </a:lnTo>
                  <a:lnTo>
                    <a:pt x="5" y="17"/>
                  </a:lnTo>
                  <a:lnTo>
                    <a:pt x="4" y="18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86"/>
            <p:cNvSpPr/>
            <p:nvPr/>
          </p:nvSpPr>
          <p:spPr bwMode="auto">
            <a:xfrm>
              <a:off x="7307263" y="3024188"/>
              <a:ext cx="20638" cy="36513"/>
            </a:xfrm>
            <a:custGeom>
              <a:avLst/>
              <a:gdLst>
                <a:gd name="T0" fmla="*/ 3 w 13"/>
                <a:gd name="T1" fmla="*/ 0 h 23"/>
                <a:gd name="T2" fmla="*/ 4 w 13"/>
                <a:gd name="T3" fmla="*/ 1 h 23"/>
                <a:gd name="T4" fmla="*/ 7 w 13"/>
                <a:gd name="T5" fmla="*/ 1 h 23"/>
                <a:gd name="T6" fmla="*/ 9 w 13"/>
                <a:gd name="T7" fmla="*/ 4 h 23"/>
                <a:gd name="T8" fmla="*/ 12 w 13"/>
                <a:gd name="T9" fmla="*/ 5 h 23"/>
                <a:gd name="T10" fmla="*/ 12 w 13"/>
                <a:gd name="T11" fmla="*/ 8 h 23"/>
                <a:gd name="T12" fmla="*/ 13 w 13"/>
                <a:gd name="T13" fmla="*/ 9 h 23"/>
                <a:gd name="T14" fmla="*/ 13 w 13"/>
                <a:gd name="T15" fmla="*/ 12 h 23"/>
                <a:gd name="T16" fmla="*/ 13 w 13"/>
                <a:gd name="T17" fmla="*/ 13 h 23"/>
                <a:gd name="T18" fmla="*/ 9 w 13"/>
                <a:gd name="T19" fmla="*/ 12 h 23"/>
                <a:gd name="T20" fmla="*/ 9 w 13"/>
                <a:gd name="T21" fmla="*/ 12 h 23"/>
                <a:gd name="T22" fmla="*/ 9 w 13"/>
                <a:gd name="T23" fmla="*/ 10 h 23"/>
                <a:gd name="T24" fmla="*/ 9 w 13"/>
                <a:gd name="T25" fmla="*/ 8 h 23"/>
                <a:gd name="T26" fmla="*/ 8 w 13"/>
                <a:gd name="T27" fmla="*/ 6 h 23"/>
                <a:gd name="T28" fmla="*/ 6 w 13"/>
                <a:gd name="T29" fmla="*/ 4 h 23"/>
                <a:gd name="T30" fmla="*/ 4 w 13"/>
                <a:gd name="T31" fmla="*/ 4 h 23"/>
                <a:gd name="T32" fmla="*/ 3 w 13"/>
                <a:gd name="T33" fmla="*/ 4 h 23"/>
                <a:gd name="T34" fmla="*/ 3 w 13"/>
                <a:gd name="T35" fmla="*/ 4 h 23"/>
                <a:gd name="T36" fmla="*/ 3 w 13"/>
                <a:gd name="T37" fmla="*/ 5 h 23"/>
                <a:gd name="T38" fmla="*/ 3 w 13"/>
                <a:gd name="T39" fmla="*/ 8 h 23"/>
                <a:gd name="T40" fmla="*/ 3 w 13"/>
                <a:gd name="T41" fmla="*/ 12 h 23"/>
                <a:gd name="T42" fmla="*/ 4 w 13"/>
                <a:gd name="T43" fmla="*/ 14 h 23"/>
                <a:gd name="T44" fmla="*/ 6 w 13"/>
                <a:gd name="T45" fmla="*/ 17 h 23"/>
                <a:gd name="T46" fmla="*/ 8 w 13"/>
                <a:gd name="T47" fmla="*/ 18 h 23"/>
                <a:gd name="T48" fmla="*/ 9 w 13"/>
                <a:gd name="T49" fmla="*/ 19 h 23"/>
                <a:gd name="T50" fmla="*/ 12 w 13"/>
                <a:gd name="T51" fmla="*/ 21 h 23"/>
                <a:gd name="T52" fmla="*/ 12 w 13"/>
                <a:gd name="T53" fmla="*/ 21 h 23"/>
                <a:gd name="T54" fmla="*/ 12 w 13"/>
                <a:gd name="T55" fmla="*/ 21 h 23"/>
                <a:gd name="T56" fmla="*/ 11 w 13"/>
                <a:gd name="T57" fmla="*/ 23 h 23"/>
                <a:gd name="T58" fmla="*/ 11 w 13"/>
                <a:gd name="T59" fmla="*/ 23 h 23"/>
                <a:gd name="T60" fmla="*/ 8 w 13"/>
                <a:gd name="T61" fmla="*/ 23 h 23"/>
                <a:gd name="T62" fmla="*/ 6 w 13"/>
                <a:gd name="T63" fmla="*/ 21 h 23"/>
                <a:gd name="T64" fmla="*/ 3 w 13"/>
                <a:gd name="T65" fmla="*/ 19 h 23"/>
                <a:gd name="T66" fmla="*/ 2 w 13"/>
                <a:gd name="T67" fmla="*/ 15 h 23"/>
                <a:gd name="T68" fmla="*/ 0 w 13"/>
                <a:gd name="T69" fmla="*/ 12 h 23"/>
                <a:gd name="T70" fmla="*/ 0 w 13"/>
                <a:gd name="T71" fmla="*/ 8 h 23"/>
                <a:gd name="T72" fmla="*/ 0 w 13"/>
                <a:gd name="T73" fmla="*/ 4 h 23"/>
                <a:gd name="T74" fmla="*/ 0 w 13"/>
                <a:gd name="T75" fmla="*/ 2 h 23"/>
                <a:gd name="T76" fmla="*/ 0 w 13"/>
                <a:gd name="T77" fmla="*/ 1 h 23"/>
                <a:gd name="T78" fmla="*/ 2 w 13"/>
                <a:gd name="T79" fmla="*/ 1 h 23"/>
                <a:gd name="T80" fmla="*/ 3 w 13"/>
                <a:gd name="T8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" h="23">
                  <a:moveTo>
                    <a:pt x="3" y="0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9" y="4"/>
                  </a:lnTo>
                  <a:lnTo>
                    <a:pt x="12" y="5"/>
                  </a:lnTo>
                  <a:lnTo>
                    <a:pt x="12" y="8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8"/>
                  </a:lnTo>
                  <a:lnTo>
                    <a:pt x="8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8"/>
                  </a:lnTo>
                  <a:lnTo>
                    <a:pt x="3" y="12"/>
                  </a:lnTo>
                  <a:lnTo>
                    <a:pt x="4" y="14"/>
                  </a:lnTo>
                  <a:lnTo>
                    <a:pt x="6" y="17"/>
                  </a:lnTo>
                  <a:lnTo>
                    <a:pt x="8" y="18"/>
                  </a:lnTo>
                  <a:lnTo>
                    <a:pt x="9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2" y="15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687"/>
            <p:cNvSpPr>
              <a:spLocks noEditPoints="1"/>
            </p:cNvSpPr>
            <p:nvPr/>
          </p:nvSpPr>
          <p:spPr bwMode="auto">
            <a:xfrm>
              <a:off x="7304088" y="3021013"/>
              <a:ext cx="26988" cy="46038"/>
            </a:xfrm>
            <a:custGeom>
              <a:avLst/>
              <a:gdLst>
                <a:gd name="T0" fmla="*/ 9 w 17"/>
                <a:gd name="T1" fmla="*/ 21 h 29"/>
                <a:gd name="T2" fmla="*/ 9 w 17"/>
                <a:gd name="T3" fmla="*/ 21 h 29"/>
                <a:gd name="T4" fmla="*/ 8 w 17"/>
                <a:gd name="T5" fmla="*/ 4 h 29"/>
                <a:gd name="T6" fmla="*/ 11 w 17"/>
                <a:gd name="T7" fmla="*/ 7 h 29"/>
                <a:gd name="T8" fmla="*/ 13 w 17"/>
                <a:gd name="T9" fmla="*/ 11 h 29"/>
                <a:gd name="T10" fmla="*/ 11 w 17"/>
                <a:gd name="T11" fmla="*/ 7 h 29"/>
                <a:gd name="T12" fmla="*/ 8 w 17"/>
                <a:gd name="T13" fmla="*/ 4 h 29"/>
                <a:gd name="T14" fmla="*/ 5 w 17"/>
                <a:gd name="T15" fmla="*/ 0 h 29"/>
                <a:gd name="T16" fmla="*/ 9 w 17"/>
                <a:gd name="T17" fmla="*/ 2 h 29"/>
                <a:gd name="T18" fmla="*/ 14 w 17"/>
                <a:gd name="T19" fmla="*/ 6 h 29"/>
                <a:gd name="T20" fmla="*/ 17 w 17"/>
                <a:gd name="T21" fmla="*/ 11 h 29"/>
                <a:gd name="T22" fmla="*/ 17 w 17"/>
                <a:gd name="T23" fmla="*/ 14 h 29"/>
                <a:gd name="T24" fmla="*/ 17 w 17"/>
                <a:gd name="T25" fmla="*/ 14 h 29"/>
                <a:gd name="T26" fmla="*/ 17 w 17"/>
                <a:gd name="T27" fmla="*/ 15 h 29"/>
                <a:gd name="T28" fmla="*/ 15 w 17"/>
                <a:gd name="T29" fmla="*/ 16 h 29"/>
                <a:gd name="T30" fmla="*/ 11 w 17"/>
                <a:gd name="T31" fmla="*/ 15 h 29"/>
                <a:gd name="T32" fmla="*/ 10 w 17"/>
                <a:gd name="T33" fmla="*/ 14 h 29"/>
                <a:gd name="T34" fmla="*/ 10 w 17"/>
                <a:gd name="T35" fmla="*/ 14 h 29"/>
                <a:gd name="T36" fmla="*/ 10 w 17"/>
                <a:gd name="T37" fmla="*/ 11 h 29"/>
                <a:gd name="T38" fmla="*/ 6 w 17"/>
                <a:gd name="T39" fmla="*/ 7 h 29"/>
                <a:gd name="T40" fmla="*/ 6 w 17"/>
                <a:gd name="T41" fmla="*/ 10 h 29"/>
                <a:gd name="T42" fmla="*/ 8 w 17"/>
                <a:gd name="T43" fmla="*/ 16 h 29"/>
                <a:gd name="T44" fmla="*/ 11 w 17"/>
                <a:gd name="T45" fmla="*/ 20 h 29"/>
                <a:gd name="T46" fmla="*/ 14 w 17"/>
                <a:gd name="T47" fmla="*/ 21 h 29"/>
                <a:gd name="T48" fmla="*/ 14 w 17"/>
                <a:gd name="T49" fmla="*/ 29 h 29"/>
                <a:gd name="T50" fmla="*/ 11 w 17"/>
                <a:gd name="T51" fmla="*/ 27 h 29"/>
                <a:gd name="T52" fmla="*/ 9 w 17"/>
                <a:gd name="T53" fmla="*/ 25 h 29"/>
                <a:gd name="T54" fmla="*/ 5 w 17"/>
                <a:gd name="T55" fmla="*/ 23 h 29"/>
                <a:gd name="T56" fmla="*/ 1 w 17"/>
                <a:gd name="T57" fmla="*/ 17 h 29"/>
                <a:gd name="T58" fmla="*/ 2 w 17"/>
                <a:gd name="T59" fmla="*/ 14 h 29"/>
                <a:gd name="T60" fmla="*/ 1 w 17"/>
                <a:gd name="T61" fmla="*/ 10 h 29"/>
                <a:gd name="T62" fmla="*/ 0 w 17"/>
                <a:gd name="T63" fmla="*/ 4 h 29"/>
                <a:gd name="T64" fmla="*/ 2 w 17"/>
                <a:gd name="T6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29">
                  <a:moveTo>
                    <a:pt x="6" y="20"/>
                  </a:moveTo>
                  <a:lnTo>
                    <a:pt x="9" y="21"/>
                  </a:lnTo>
                  <a:lnTo>
                    <a:pt x="11" y="23"/>
                  </a:lnTo>
                  <a:lnTo>
                    <a:pt x="9" y="21"/>
                  </a:lnTo>
                  <a:lnTo>
                    <a:pt x="6" y="20"/>
                  </a:lnTo>
                  <a:close/>
                  <a:moveTo>
                    <a:pt x="8" y="4"/>
                  </a:moveTo>
                  <a:lnTo>
                    <a:pt x="8" y="4"/>
                  </a:lnTo>
                  <a:lnTo>
                    <a:pt x="11" y="7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8"/>
                  </a:lnTo>
                  <a:lnTo>
                    <a:pt x="11" y="7"/>
                  </a:lnTo>
                  <a:lnTo>
                    <a:pt x="8" y="4"/>
                  </a:lnTo>
                  <a:lnTo>
                    <a:pt x="8" y="4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8"/>
                  </a:lnTo>
                  <a:lnTo>
                    <a:pt x="17" y="11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9" y="10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9" y="17"/>
                  </a:lnTo>
                  <a:lnTo>
                    <a:pt x="11" y="20"/>
                  </a:lnTo>
                  <a:lnTo>
                    <a:pt x="13" y="21"/>
                  </a:lnTo>
                  <a:lnTo>
                    <a:pt x="14" y="21"/>
                  </a:lnTo>
                  <a:lnTo>
                    <a:pt x="17" y="21"/>
                  </a:lnTo>
                  <a:lnTo>
                    <a:pt x="14" y="29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5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2" y="14"/>
                  </a:lnTo>
                  <a:lnTo>
                    <a:pt x="1" y="14"/>
                  </a:lnTo>
                  <a:lnTo>
                    <a:pt x="1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88"/>
            <p:cNvSpPr/>
            <p:nvPr/>
          </p:nvSpPr>
          <p:spPr bwMode="auto">
            <a:xfrm>
              <a:off x="7388226" y="3186113"/>
              <a:ext cx="9525" cy="9525"/>
            </a:xfrm>
            <a:custGeom>
              <a:avLst/>
              <a:gdLst>
                <a:gd name="T0" fmla="*/ 3 w 6"/>
                <a:gd name="T1" fmla="*/ 0 h 6"/>
                <a:gd name="T2" fmla="*/ 6 w 6"/>
                <a:gd name="T3" fmla="*/ 5 h 6"/>
                <a:gd name="T4" fmla="*/ 3 w 6"/>
                <a:gd name="T5" fmla="*/ 6 h 6"/>
                <a:gd name="T6" fmla="*/ 0 w 6"/>
                <a:gd name="T7" fmla="*/ 1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6" y="5"/>
                  </a:lnTo>
                  <a:lnTo>
                    <a:pt x="3" y="6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689"/>
            <p:cNvSpPr>
              <a:spLocks noEditPoints="1"/>
            </p:cNvSpPr>
            <p:nvPr/>
          </p:nvSpPr>
          <p:spPr bwMode="auto">
            <a:xfrm>
              <a:off x="7385051" y="3181351"/>
              <a:ext cx="15875" cy="17463"/>
            </a:xfrm>
            <a:custGeom>
              <a:avLst/>
              <a:gdLst>
                <a:gd name="T0" fmla="*/ 4 w 10"/>
                <a:gd name="T1" fmla="*/ 4 h 11"/>
                <a:gd name="T2" fmla="*/ 4 w 10"/>
                <a:gd name="T3" fmla="*/ 4 h 11"/>
                <a:gd name="T4" fmla="*/ 5 w 10"/>
                <a:gd name="T5" fmla="*/ 7 h 11"/>
                <a:gd name="T6" fmla="*/ 4 w 10"/>
                <a:gd name="T7" fmla="*/ 4 h 11"/>
                <a:gd name="T8" fmla="*/ 6 w 10"/>
                <a:gd name="T9" fmla="*/ 0 h 11"/>
                <a:gd name="T10" fmla="*/ 10 w 10"/>
                <a:gd name="T11" fmla="*/ 8 h 11"/>
                <a:gd name="T12" fmla="*/ 4 w 10"/>
                <a:gd name="T13" fmla="*/ 11 h 11"/>
                <a:gd name="T14" fmla="*/ 1 w 10"/>
                <a:gd name="T15" fmla="*/ 4 h 11"/>
                <a:gd name="T16" fmla="*/ 0 w 10"/>
                <a:gd name="T17" fmla="*/ 3 h 11"/>
                <a:gd name="T18" fmla="*/ 6 w 10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1">
                  <a:moveTo>
                    <a:pt x="4" y="4"/>
                  </a:moveTo>
                  <a:lnTo>
                    <a:pt x="4" y="4"/>
                  </a:lnTo>
                  <a:lnTo>
                    <a:pt x="5" y="7"/>
                  </a:lnTo>
                  <a:lnTo>
                    <a:pt x="4" y="4"/>
                  </a:lnTo>
                  <a:close/>
                  <a:moveTo>
                    <a:pt x="6" y="0"/>
                  </a:moveTo>
                  <a:lnTo>
                    <a:pt x="10" y="8"/>
                  </a:lnTo>
                  <a:lnTo>
                    <a:pt x="4" y="11"/>
                  </a:lnTo>
                  <a:lnTo>
                    <a:pt x="1" y="4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90"/>
            <p:cNvSpPr>
              <a:spLocks noEditPoints="1"/>
            </p:cNvSpPr>
            <p:nvPr/>
          </p:nvSpPr>
          <p:spPr bwMode="auto">
            <a:xfrm>
              <a:off x="7372351" y="3187701"/>
              <a:ext cx="119063" cy="139700"/>
            </a:xfrm>
            <a:custGeom>
              <a:avLst/>
              <a:gdLst>
                <a:gd name="T0" fmla="*/ 26 w 75"/>
                <a:gd name="T1" fmla="*/ 3 h 88"/>
                <a:gd name="T2" fmla="*/ 21 w 75"/>
                <a:gd name="T3" fmla="*/ 3 h 88"/>
                <a:gd name="T4" fmla="*/ 16 w 75"/>
                <a:gd name="T5" fmla="*/ 5 h 88"/>
                <a:gd name="T6" fmla="*/ 9 w 75"/>
                <a:gd name="T7" fmla="*/ 11 h 88"/>
                <a:gd name="T8" fmla="*/ 5 w 75"/>
                <a:gd name="T9" fmla="*/ 20 h 88"/>
                <a:gd name="T10" fmla="*/ 4 w 75"/>
                <a:gd name="T11" fmla="*/ 30 h 88"/>
                <a:gd name="T12" fmla="*/ 5 w 75"/>
                <a:gd name="T13" fmla="*/ 43 h 88"/>
                <a:gd name="T14" fmla="*/ 9 w 75"/>
                <a:gd name="T15" fmla="*/ 56 h 88"/>
                <a:gd name="T16" fmla="*/ 17 w 75"/>
                <a:gd name="T17" fmla="*/ 68 h 88"/>
                <a:gd name="T18" fmla="*/ 29 w 75"/>
                <a:gd name="T19" fmla="*/ 77 h 88"/>
                <a:gd name="T20" fmla="*/ 40 w 75"/>
                <a:gd name="T21" fmla="*/ 83 h 88"/>
                <a:gd name="T22" fmla="*/ 54 w 75"/>
                <a:gd name="T23" fmla="*/ 85 h 88"/>
                <a:gd name="T24" fmla="*/ 58 w 75"/>
                <a:gd name="T25" fmla="*/ 85 h 88"/>
                <a:gd name="T26" fmla="*/ 61 w 75"/>
                <a:gd name="T27" fmla="*/ 84 h 88"/>
                <a:gd name="T28" fmla="*/ 64 w 75"/>
                <a:gd name="T29" fmla="*/ 81 h 88"/>
                <a:gd name="T30" fmla="*/ 67 w 75"/>
                <a:gd name="T31" fmla="*/ 79 h 88"/>
                <a:gd name="T32" fmla="*/ 69 w 75"/>
                <a:gd name="T33" fmla="*/ 73 h 88"/>
                <a:gd name="T34" fmla="*/ 71 w 75"/>
                <a:gd name="T35" fmla="*/ 68 h 88"/>
                <a:gd name="T36" fmla="*/ 71 w 75"/>
                <a:gd name="T37" fmla="*/ 63 h 88"/>
                <a:gd name="T38" fmla="*/ 68 w 75"/>
                <a:gd name="T39" fmla="*/ 47 h 88"/>
                <a:gd name="T40" fmla="*/ 61 w 75"/>
                <a:gd name="T41" fmla="*/ 29 h 88"/>
                <a:gd name="T42" fmla="*/ 55 w 75"/>
                <a:gd name="T43" fmla="*/ 17 h 88"/>
                <a:gd name="T44" fmla="*/ 46 w 75"/>
                <a:gd name="T45" fmla="*/ 9 h 88"/>
                <a:gd name="T46" fmla="*/ 37 w 75"/>
                <a:gd name="T47" fmla="*/ 4 h 88"/>
                <a:gd name="T48" fmla="*/ 26 w 75"/>
                <a:gd name="T49" fmla="*/ 3 h 88"/>
                <a:gd name="T50" fmla="*/ 26 w 75"/>
                <a:gd name="T51" fmla="*/ 0 h 88"/>
                <a:gd name="T52" fmla="*/ 37 w 75"/>
                <a:gd name="T53" fmla="*/ 1 h 88"/>
                <a:gd name="T54" fmla="*/ 48 w 75"/>
                <a:gd name="T55" fmla="*/ 7 h 88"/>
                <a:gd name="T56" fmla="*/ 58 w 75"/>
                <a:gd name="T57" fmla="*/ 15 h 88"/>
                <a:gd name="T58" fmla="*/ 64 w 75"/>
                <a:gd name="T59" fmla="*/ 28 h 88"/>
                <a:gd name="T60" fmla="*/ 72 w 75"/>
                <a:gd name="T61" fmla="*/ 46 h 88"/>
                <a:gd name="T62" fmla="*/ 75 w 75"/>
                <a:gd name="T63" fmla="*/ 63 h 88"/>
                <a:gd name="T64" fmla="*/ 72 w 75"/>
                <a:gd name="T65" fmla="*/ 75 h 88"/>
                <a:gd name="T66" fmla="*/ 65 w 75"/>
                <a:gd name="T67" fmla="*/ 84 h 88"/>
                <a:gd name="T68" fmla="*/ 63 w 75"/>
                <a:gd name="T69" fmla="*/ 87 h 88"/>
                <a:gd name="T70" fmla="*/ 58 w 75"/>
                <a:gd name="T71" fmla="*/ 88 h 88"/>
                <a:gd name="T72" fmla="*/ 54 w 75"/>
                <a:gd name="T73" fmla="*/ 88 h 88"/>
                <a:gd name="T74" fmla="*/ 40 w 75"/>
                <a:gd name="T75" fmla="*/ 85 h 88"/>
                <a:gd name="T76" fmla="*/ 27 w 75"/>
                <a:gd name="T77" fmla="*/ 80 h 88"/>
                <a:gd name="T78" fmla="*/ 16 w 75"/>
                <a:gd name="T79" fmla="*/ 70 h 88"/>
                <a:gd name="T80" fmla="*/ 6 w 75"/>
                <a:gd name="T81" fmla="*/ 58 h 88"/>
                <a:gd name="T82" fmla="*/ 1 w 75"/>
                <a:gd name="T83" fmla="*/ 43 h 88"/>
                <a:gd name="T84" fmla="*/ 0 w 75"/>
                <a:gd name="T85" fmla="*/ 30 h 88"/>
                <a:gd name="T86" fmla="*/ 3 w 75"/>
                <a:gd name="T87" fmla="*/ 18 h 88"/>
                <a:gd name="T88" fmla="*/ 6 w 75"/>
                <a:gd name="T89" fmla="*/ 8 h 88"/>
                <a:gd name="T90" fmla="*/ 14 w 75"/>
                <a:gd name="T91" fmla="*/ 1 h 88"/>
                <a:gd name="T92" fmla="*/ 21 w 75"/>
                <a:gd name="T93" fmla="*/ 0 h 88"/>
                <a:gd name="T94" fmla="*/ 26 w 75"/>
                <a:gd name="T9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" h="88">
                  <a:moveTo>
                    <a:pt x="26" y="3"/>
                  </a:moveTo>
                  <a:lnTo>
                    <a:pt x="21" y="3"/>
                  </a:lnTo>
                  <a:lnTo>
                    <a:pt x="16" y="5"/>
                  </a:lnTo>
                  <a:lnTo>
                    <a:pt x="9" y="11"/>
                  </a:lnTo>
                  <a:lnTo>
                    <a:pt x="5" y="20"/>
                  </a:lnTo>
                  <a:lnTo>
                    <a:pt x="4" y="30"/>
                  </a:lnTo>
                  <a:lnTo>
                    <a:pt x="5" y="43"/>
                  </a:lnTo>
                  <a:lnTo>
                    <a:pt x="9" y="56"/>
                  </a:lnTo>
                  <a:lnTo>
                    <a:pt x="17" y="68"/>
                  </a:lnTo>
                  <a:lnTo>
                    <a:pt x="29" y="77"/>
                  </a:lnTo>
                  <a:lnTo>
                    <a:pt x="40" y="83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1" y="84"/>
                  </a:lnTo>
                  <a:lnTo>
                    <a:pt x="64" y="81"/>
                  </a:lnTo>
                  <a:lnTo>
                    <a:pt x="67" y="79"/>
                  </a:lnTo>
                  <a:lnTo>
                    <a:pt x="69" y="73"/>
                  </a:lnTo>
                  <a:lnTo>
                    <a:pt x="71" y="68"/>
                  </a:lnTo>
                  <a:lnTo>
                    <a:pt x="71" y="63"/>
                  </a:lnTo>
                  <a:lnTo>
                    <a:pt x="68" y="47"/>
                  </a:lnTo>
                  <a:lnTo>
                    <a:pt x="61" y="29"/>
                  </a:lnTo>
                  <a:lnTo>
                    <a:pt x="55" y="17"/>
                  </a:lnTo>
                  <a:lnTo>
                    <a:pt x="46" y="9"/>
                  </a:lnTo>
                  <a:lnTo>
                    <a:pt x="37" y="4"/>
                  </a:lnTo>
                  <a:lnTo>
                    <a:pt x="26" y="3"/>
                  </a:lnTo>
                  <a:close/>
                  <a:moveTo>
                    <a:pt x="26" y="0"/>
                  </a:moveTo>
                  <a:lnTo>
                    <a:pt x="37" y="1"/>
                  </a:lnTo>
                  <a:lnTo>
                    <a:pt x="48" y="7"/>
                  </a:lnTo>
                  <a:lnTo>
                    <a:pt x="58" y="15"/>
                  </a:lnTo>
                  <a:lnTo>
                    <a:pt x="64" y="28"/>
                  </a:lnTo>
                  <a:lnTo>
                    <a:pt x="72" y="46"/>
                  </a:lnTo>
                  <a:lnTo>
                    <a:pt x="75" y="63"/>
                  </a:lnTo>
                  <a:lnTo>
                    <a:pt x="72" y="75"/>
                  </a:lnTo>
                  <a:lnTo>
                    <a:pt x="65" y="84"/>
                  </a:lnTo>
                  <a:lnTo>
                    <a:pt x="63" y="87"/>
                  </a:lnTo>
                  <a:lnTo>
                    <a:pt x="58" y="88"/>
                  </a:lnTo>
                  <a:lnTo>
                    <a:pt x="54" y="88"/>
                  </a:lnTo>
                  <a:lnTo>
                    <a:pt x="40" y="85"/>
                  </a:lnTo>
                  <a:lnTo>
                    <a:pt x="27" y="80"/>
                  </a:lnTo>
                  <a:lnTo>
                    <a:pt x="16" y="70"/>
                  </a:lnTo>
                  <a:lnTo>
                    <a:pt x="6" y="58"/>
                  </a:lnTo>
                  <a:lnTo>
                    <a:pt x="1" y="43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6" y="8"/>
                  </a:lnTo>
                  <a:lnTo>
                    <a:pt x="14" y="1"/>
                  </a:lnTo>
                  <a:lnTo>
                    <a:pt x="21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691"/>
            <p:cNvSpPr>
              <a:spLocks noEditPoints="1"/>
            </p:cNvSpPr>
            <p:nvPr/>
          </p:nvSpPr>
          <p:spPr bwMode="auto">
            <a:xfrm>
              <a:off x="7370763" y="3184526"/>
              <a:ext cx="122238" cy="144463"/>
            </a:xfrm>
            <a:custGeom>
              <a:avLst/>
              <a:gdLst>
                <a:gd name="T0" fmla="*/ 62 w 77"/>
                <a:gd name="T1" fmla="*/ 87 h 91"/>
                <a:gd name="T2" fmla="*/ 55 w 77"/>
                <a:gd name="T3" fmla="*/ 89 h 91"/>
                <a:gd name="T4" fmla="*/ 59 w 77"/>
                <a:gd name="T5" fmla="*/ 89 h 91"/>
                <a:gd name="T6" fmla="*/ 66 w 77"/>
                <a:gd name="T7" fmla="*/ 85 h 91"/>
                <a:gd name="T8" fmla="*/ 17 w 77"/>
                <a:gd name="T9" fmla="*/ 70 h 91"/>
                <a:gd name="T10" fmla="*/ 28 w 77"/>
                <a:gd name="T11" fmla="*/ 79 h 91"/>
                <a:gd name="T12" fmla="*/ 52 w 77"/>
                <a:gd name="T13" fmla="*/ 89 h 91"/>
                <a:gd name="T14" fmla="*/ 28 w 77"/>
                <a:gd name="T15" fmla="*/ 79 h 91"/>
                <a:gd name="T16" fmla="*/ 5 w 77"/>
                <a:gd name="T17" fmla="*/ 48 h 91"/>
                <a:gd name="T18" fmla="*/ 9 w 77"/>
                <a:gd name="T19" fmla="*/ 58 h 91"/>
                <a:gd name="T20" fmla="*/ 9 w 77"/>
                <a:gd name="T21" fmla="*/ 58 h 91"/>
                <a:gd name="T22" fmla="*/ 65 w 77"/>
                <a:gd name="T23" fmla="*/ 31 h 91"/>
                <a:gd name="T24" fmla="*/ 73 w 77"/>
                <a:gd name="T25" fmla="*/ 65 h 91"/>
                <a:gd name="T26" fmla="*/ 73 w 77"/>
                <a:gd name="T27" fmla="*/ 65 h 91"/>
                <a:gd name="T28" fmla="*/ 65 w 77"/>
                <a:gd name="T29" fmla="*/ 31 h 91"/>
                <a:gd name="T30" fmla="*/ 4 w 77"/>
                <a:gd name="T31" fmla="*/ 23 h 91"/>
                <a:gd name="T32" fmla="*/ 2 w 77"/>
                <a:gd name="T33" fmla="*/ 32 h 91"/>
                <a:gd name="T34" fmla="*/ 4 w 77"/>
                <a:gd name="T35" fmla="*/ 39 h 91"/>
                <a:gd name="T36" fmla="*/ 4 w 77"/>
                <a:gd name="T37" fmla="*/ 23 h 91"/>
                <a:gd name="T38" fmla="*/ 5 w 77"/>
                <a:gd name="T39" fmla="*/ 20 h 91"/>
                <a:gd name="T40" fmla="*/ 9 w 77"/>
                <a:gd name="T41" fmla="*/ 13 h 91"/>
                <a:gd name="T42" fmla="*/ 27 w 77"/>
                <a:gd name="T43" fmla="*/ 6 h 91"/>
                <a:gd name="T44" fmla="*/ 18 w 77"/>
                <a:gd name="T45" fmla="*/ 9 h 91"/>
                <a:gd name="T46" fmla="*/ 7 w 77"/>
                <a:gd name="T47" fmla="*/ 22 h 91"/>
                <a:gd name="T48" fmla="*/ 7 w 77"/>
                <a:gd name="T49" fmla="*/ 45 h 91"/>
                <a:gd name="T50" fmla="*/ 19 w 77"/>
                <a:gd name="T51" fmla="*/ 69 h 91"/>
                <a:gd name="T52" fmla="*/ 43 w 77"/>
                <a:gd name="T53" fmla="*/ 83 h 91"/>
                <a:gd name="T54" fmla="*/ 55 w 77"/>
                <a:gd name="T55" fmla="*/ 86 h 91"/>
                <a:gd name="T56" fmla="*/ 61 w 77"/>
                <a:gd name="T57" fmla="*/ 85 h 91"/>
                <a:gd name="T58" fmla="*/ 66 w 77"/>
                <a:gd name="T59" fmla="*/ 79 h 91"/>
                <a:gd name="T60" fmla="*/ 70 w 77"/>
                <a:gd name="T61" fmla="*/ 70 h 91"/>
                <a:gd name="T62" fmla="*/ 70 w 77"/>
                <a:gd name="T63" fmla="*/ 65 h 91"/>
                <a:gd name="T64" fmla="*/ 61 w 77"/>
                <a:gd name="T65" fmla="*/ 32 h 91"/>
                <a:gd name="T66" fmla="*/ 52 w 77"/>
                <a:gd name="T67" fmla="*/ 17 h 91"/>
                <a:gd name="T68" fmla="*/ 27 w 77"/>
                <a:gd name="T69" fmla="*/ 6 h 91"/>
                <a:gd name="T70" fmla="*/ 27 w 77"/>
                <a:gd name="T71" fmla="*/ 6 h 91"/>
                <a:gd name="T72" fmla="*/ 28 w 77"/>
                <a:gd name="T73" fmla="*/ 5 h 91"/>
                <a:gd name="T74" fmla="*/ 28 w 77"/>
                <a:gd name="T75" fmla="*/ 6 h 91"/>
                <a:gd name="T76" fmla="*/ 28 w 77"/>
                <a:gd name="T77" fmla="*/ 3 h 91"/>
                <a:gd name="T78" fmla="*/ 41 w 77"/>
                <a:gd name="T79" fmla="*/ 6 h 91"/>
                <a:gd name="T80" fmla="*/ 64 w 77"/>
                <a:gd name="T81" fmla="*/ 28 h 91"/>
                <a:gd name="T82" fmla="*/ 41 w 77"/>
                <a:gd name="T83" fmla="*/ 6 h 91"/>
                <a:gd name="T84" fmla="*/ 27 w 77"/>
                <a:gd name="T85" fmla="*/ 3 h 91"/>
                <a:gd name="T86" fmla="*/ 17 w 77"/>
                <a:gd name="T87" fmla="*/ 5 h 91"/>
                <a:gd name="T88" fmla="*/ 9 w 77"/>
                <a:gd name="T89" fmla="*/ 11 h 91"/>
                <a:gd name="T90" fmla="*/ 22 w 77"/>
                <a:gd name="T91" fmla="*/ 3 h 91"/>
                <a:gd name="T92" fmla="*/ 27 w 77"/>
                <a:gd name="T93" fmla="*/ 0 h 91"/>
                <a:gd name="T94" fmla="*/ 49 w 77"/>
                <a:gd name="T95" fmla="*/ 7 h 91"/>
                <a:gd name="T96" fmla="*/ 66 w 77"/>
                <a:gd name="T97" fmla="*/ 27 h 91"/>
                <a:gd name="T98" fmla="*/ 68 w 77"/>
                <a:gd name="T99" fmla="*/ 28 h 91"/>
                <a:gd name="T100" fmla="*/ 68 w 77"/>
                <a:gd name="T101" fmla="*/ 30 h 91"/>
                <a:gd name="T102" fmla="*/ 77 w 77"/>
                <a:gd name="T103" fmla="*/ 65 h 91"/>
                <a:gd name="T104" fmla="*/ 74 w 77"/>
                <a:gd name="T105" fmla="*/ 77 h 91"/>
                <a:gd name="T106" fmla="*/ 64 w 77"/>
                <a:gd name="T107" fmla="*/ 90 h 91"/>
                <a:gd name="T108" fmla="*/ 55 w 77"/>
                <a:gd name="T109" fmla="*/ 91 h 91"/>
                <a:gd name="T110" fmla="*/ 27 w 77"/>
                <a:gd name="T111" fmla="*/ 83 h 91"/>
                <a:gd name="T112" fmla="*/ 6 w 77"/>
                <a:gd name="T113" fmla="*/ 60 h 91"/>
                <a:gd name="T114" fmla="*/ 6 w 77"/>
                <a:gd name="T115" fmla="*/ 60 h 91"/>
                <a:gd name="T116" fmla="*/ 0 w 77"/>
                <a:gd name="T117" fmla="*/ 32 h 91"/>
                <a:gd name="T118" fmla="*/ 1 w 77"/>
                <a:gd name="T119" fmla="*/ 20 h 91"/>
                <a:gd name="T120" fmla="*/ 15 w 77"/>
                <a:gd name="T121" fmla="*/ 2 h 91"/>
                <a:gd name="T122" fmla="*/ 27 w 77"/>
                <a:gd name="T12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" h="91">
                  <a:moveTo>
                    <a:pt x="66" y="85"/>
                  </a:moveTo>
                  <a:lnTo>
                    <a:pt x="62" y="87"/>
                  </a:lnTo>
                  <a:lnTo>
                    <a:pt x="59" y="89"/>
                  </a:lnTo>
                  <a:lnTo>
                    <a:pt x="55" y="89"/>
                  </a:lnTo>
                  <a:lnTo>
                    <a:pt x="55" y="89"/>
                  </a:lnTo>
                  <a:lnTo>
                    <a:pt x="59" y="89"/>
                  </a:lnTo>
                  <a:lnTo>
                    <a:pt x="62" y="87"/>
                  </a:lnTo>
                  <a:lnTo>
                    <a:pt x="66" y="85"/>
                  </a:lnTo>
                  <a:lnTo>
                    <a:pt x="66" y="85"/>
                  </a:lnTo>
                  <a:close/>
                  <a:moveTo>
                    <a:pt x="17" y="70"/>
                  </a:moveTo>
                  <a:lnTo>
                    <a:pt x="17" y="70"/>
                  </a:lnTo>
                  <a:lnTo>
                    <a:pt x="28" y="79"/>
                  </a:lnTo>
                  <a:lnTo>
                    <a:pt x="40" y="86"/>
                  </a:lnTo>
                  <a:lnTo>
                    <a:pt x="52" y="89"/>
                  </a:lnTo>
                  <a:lnTo>
                    <a:pt x="40" y="86"/>
                  </a:lnTo>
                  <a:lnTo>
                    <a:pt x="28" y="79"/>
                  </a:lnTo>
                  <a:lnTo>
                    <a:pt x="17" y="70"/>
                  </a:lnTo>
                  <a:close/>
                  <a:moveTo>
                    <a:pt x="5" y="48"/>
                  </a:moveTo>
                  <a:lnTo>
                    <a:pt x="9" y="58"/>
                  </a:lnTo>
                  <a:lnTo>
                    <a:pt x="9" y="58"/>
                  </a:lnTo>
                  <a:lnTo>
                    <a:pt x="17" y="70"/>
                  </a:lnTo>
                  <a:lnTo>
                    <a:pt x="9" y="58"/>
                  </a:lnTo>
                  <a:lnTo>
                    <a:pt x="5" y="48"/>
                  </a:lnTo>
                  <a:close/>
                  <a:moveTo>
                    <a:pt x="65" y="31"/>
                  </a:moveTo>
                  <a:lnTo>
                    <a:pt x="72" y="49"/>
                  </a:lnTo>
                  <a:lnTo>
                    <a:pt x="73" y="65"/>
                  </a:lnTo>
                  <a:lnTo>
                    <a:pt x="73" y="65"/>
                  </a:lnTo>
                  <a:lnTo>
                    <a:pt x="73" y="65"/>
                  </a:lnTo>
                  <a:lnTo>
                    <a:pt x="72" y="49"/>
                  </a:lnTo>
                  <a:lnTo>
                    <a:pt x="65" y="31"/>
                  </a:lnTo>
                  <a:lnTo>
                    <a:pt x="65" y="31"/>
                  </a:lnTo>
                  <a:close/>
                  <a:moveTo>
                    <a:pt x="4" y="23"/>
                  </a:move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4" y="39"/>
                  </a:lnTo>
                  <a:lnTo>
                    <a:pt x="2" y="32"/>
                  </a:lnTo>
                  <a:lnTo>
                    <a:pt x="4" y="23"/>
                  </a:lnTo>
                  <a:close/>
                  <a:moveTo>
                    <a:pt x="9" y="13"/>
                  </a:moveTo>
                  <a:lnTo>
                    <a:pt x="5" y="20"/>
                  </a:lnTo>
                  <a:lnTo>
                    <a:pt x="5" y="20"/>
                  </a:lnTo>
                  <a:lnTo>
                    <a:pt x="9" y="13"/>
                  </a:lnTo>
                  <a:close/>
                  <a:moveTo>
                    <a:pt x="27" y="6"/>
                  </a:moveTo>
                  <a:lnTo>
                    <a:pt x="27" y="6"/>
                  </a:lnTo>
                  <a:lnTo>
                    <a:pt x="22" y="7"/>
                  </a:lnTo>
                  <a:lnTo>
                    <a:pt x="18" y="9"/>
                  </a:lnTo>
                  <a:lnTo>
                    <a:pt x="11" y="14"/>
                  </a:lnTo>
                  <a:lnTo>
                    <a:pt x="7" y="22"/>
                  </a:lnTo>
                  <a:lnTo>
                    <a:pt x="6" y="32"/>
                  </a:lnTo>
                  <a:lnTo>
                    <a:pt x="7" y="45"/>
                  </a:lnTo>
                  <a:lnTo>
                    <a:pt x="11" y="57"/>
                  </a:lnTo>
                  <a:lnTo>
                    <a:pt x="19" y="69"/>
                  </a:lnTo>
                  <a:lnTo>
                    <a:pt x="30" y="78"/>
                  </a:lnTo>
                  <a:lnTo>
                    <a:pt x="43" y="83"/>
                  </a:lnTo>
                  <a:lnTo>
                    <a:pt x="53" y="86"/>
                  </a:lnTo>
                  <a:lnTo>
                    <a:pt x="55" y="86"/>
                  </a:lnTo>
                  <a:lnTo>
                    <a:pt x="59" y="85"/>
                  </a:lnTo>
                  <a:lnTo>
                    <a:pt x="61" y="85"/>
                  </a:lnTo>
                  <a:lnTo>
                    <a:pt x="64" y="82"/>
                  </a:lnTo>
                  <a:lnTo>
                    <a:pt x="66" y="79"/>
                  </a:lnTo>
                  <a:lnTo>
                    <a:pt x="69" y="75"/>
                  </a:lnTo>
                  <a:lnTo>
                    <a:pt x="70" y="70"/>
                  </a:lnTo>
                  <a:lnTo>
                    <a:pt x="70" y="65"/>
                  </a:lnTo>
                  <a:lnTo>
                    <a:pt x="70" y="65"/>
                  </a:lnTo>
                  <a:lnTo>
                    <a:pt x="68" y="49"/>
                  </a:lnTo>
                  <a:lnTo>
                    <a:pt x="61" y="32"/>
                  </a:lnTo>
                  <a:lnTo>
                    <a:pt x="61" y="31"/>
                  </a:lnTo>
                  <a:lnTo>
                    <a:pt x="52" y="17"/>
                  </a:lnTo>
                  <a:lnTo>
                    <a:pt x="40" y="9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close/>
                  <a:moveTo>
                    <a:pt x="28" y="3"/>
                  </a:moveTo>
                  <a:lnTo>
                    <a:pt x="28" y="5"/>
                  </a:lnTo>
                  <a:lnTo>
                    <a:pt x="28" y="5"/>
                  </a:lnTo>
                  <a:lnTo>
                    <a:pt x="28" y="6"/>
                  </a:lnTo>
                  <a:lnTo>
                    <a:pt x="28" y="5"/>
                  </a:lnTo>
                  <a:lnTo>
                    <a:pt x="28" y="3"/>
                  </a:lnTo>
                  <a:close/>
                  <a:moveTo>
                    <a:pt x="28" y="3"/>
                  </a:moveTo>
                  <a:lnTo>
                    <a:pt x="41" y="6"/>
                  </a:lnTo>
                  <a:lnTo>
                    <a:pt x="53" y="14"/>
                  </a:lnTo>
                  <a:lnTo>
                    <a:pt x="64" y="28"/>
                  </a:lnTo>
                  <a:lnTo>
                    <a:pt x="53" y="14"/>
                  </a:lnTo>
                  <a:lnTo>
                    <a:pt x="41" y="6"/>
                  </a:lnTo>
                  <a:lnTo>
                    <a:pt x="28" y="3"/>
                  </a:lnTo>
                  <a:close/>
                  <a:moveTo>
                    <a:pt x="27" y="3"/>
                  </a:moveTo>
                  <a:lnTo>
                    <a:pt x="22" y="3"/>
                  </a:lnTo>
                  <a:lnTo>
                    <a:pt x="17" y="5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7" y="5"/>
                  </a:lnTo>
                  <a:lnTo>
                    <a:pt x="22" y="3"/>
                  </a:lnTo>
                  <a:lnTo>
                    <a:pt x="27" y="3"/>
                  </a:lnTo>
                  <a:close/>
                  <a:moveTo>
                    <a:pt x="27" y="0"/>
                  </a:moveTo>
                  <a:lnTo>
                    <a:pt x="39" y="2"/>
                  </a:lnTo>
                  <a:lnTo>
                    <a:pt x="49" y="7"/>
                  </a:lnTo>
                  <a:lnTo>
                    <a:pt x="59" y="15"/>
                  </a:lnTo>
                  <a:lnTo>
                    <a:pt x="66" y="27"/>
                  </a:lnTo>
                  <a:lnTo>
                    <a:pt x="66" y="27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0"/>
                  </a:lnTo>
                  <a:lnTo>
                    <a:pt x="74" y="48"/>
                  </a:lnTo>
                  <a:lnTo>
                    <a:pt x="77" y="65"/>
                  </a:lnTo>
                  <a:lnTo>
                    <a:pt x="77" y="65"/>
                  </a:lnTo>
                  <a:lnTo>
                    <a:pt x="74" y="77"/>
                  </a:lnTo>
                  <a:lnTo>
                    <a:pt x="68" y="87"/>
                  </a:lnTo>
                  <a:lnTo>
                    <a:pt x="64" y="90"/>
                  </a:lnTo>
                  <a:lnTo>
                    <a:pt x="59" y="91"/>
                  </a:lnTo>
                  <a:lnTo>
                    <a:pt x="55" y="91"/>
                  </a:lnTo>
                  <a:lnTo>
                    <a:pt x="40" y="90"/>
                  </a:lnTo>
                  <a:lnTo>
                    <a:pt x="27" y="83"/>
                  </a:lnTo>
                  <a:lnTo>
                    <a:pt x="15" y="73"/>
                  </a:lnTo>
                  <a:lnTo>
                    <a:pt x="6" y="60"/>
                  </a:lnTo>
                  <a:lnTo>
                    <a:pt x="7" y="60"/>
                  </a:lnTo>
                  <a:lnTo>
                    <a:pt x="6" y="60"/>
                  </a:lnTo>
                  <a:lnTo>
                    <a:pt x="1" y="47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0"/>
                  </a:lnTo>
                  <a:lnTo>
                    <a:pt x="6" y="10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692"/>
            <p:cNvSpPr/>
            <p:nvPr/>
          </p:nvSpPr>
          <p:spPr bwMode="auto">
            <a:xfrm>
              <a:off x="7380288" y="3187701"/>
              <a:ext cx="33338" cy="28575"/>
            </a:xfrm>
            <a:custGeom>
              <a:avLst/>
              <a:gdLst>
                <a:gd name="T0" fmla="*/ 9 w 21"/>
                <a:gd name="T1" fmla="*/ 0 h 18"/>
                <a:gd name="T2" fmla="*/ 16 w 21"/>
                <a:gd name="T3" fmla="*/ 7 h 18"/>
                <a:gd name="T4" fmla="*/ 18 w 21"/>
                <a:gd name="T5" fmla="*/ 0 h 18"/>
                <a:gd name="T6" fmla="*/ 21 w 21"/>
                <a:gd name="T7" fmla="*/ 1 h 18"/>
                <a:gd name="T8" fmla="*/ 17 w 21"/>
                <a:gd name="T9" fmla="*/ 13 h 18"/>
                <a:gd name="T10" fmla="*/ 12 w 21"/>
                <a:gd name="T11" fmla="*/ 7 h 18"/>
                <a:gd name="T12" fmla="*/ 8 w 21"/>
                <a:gd name="T13" fmla="*/ 18 h 18"/>
                <a:gd name="T14" fmla="*/ 0 w 21"/>
                <a:gd name="T15" fmla="*/ 16 h 18"/>
                <a:gd name="T16" fmla="*/ 1 w 21"/>
                <a:gd name="T17" fmla="*/ 12 h 18"/>
                <a:gd name="T18" fmla="*/ 5 w 21"/>
                <a:gd name="T19" fmla="*/ 15 h 18"/>
                <a:gd name="T20" fmla="*/ 9 w 21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8">
                  <a:moveTo>
                    <a:pt x="9" y="0"/>
                  </a:moveTo>
                  <a:lnTo>
                    <a:pt x="16" y="7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17" y="13"/>
                  </a:lnTo>
                  <a:lnTo>
                    <a:pt x="12" y="7"/>
                  </a:lnTo>
                  <a:lnTo>
                    <a:pt x="8" y="18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5" y="15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693"/>
            <p:cNvSpPr>
              <a:spLocks noEditPoints="1"/>
            </p:cNvSpPr>
            <p:nvPr/>
          </p:nvSpPr>
          <p:spPr bwMode="auto">
            <a:xfrm>
              <a:off x="7377113" y="3184526"/>
              <a:ext cx="41275" cy="36513"/>
            </a:xfrm>
            <a:custGeom>
              <a:avLst/>
              <a:gdLst>
                <a:gd name="T0" fmla="*/ 22 w 26"/>
                <a:gd name="T1" fmla="*/ 5 h 23"/>
                <a:gd name="T2" fmla="*/ 19 w 26"/>
                <a:gd name="T3" fmla="*/ 13 h 23"/>
                <a:gd name="T4" fmla="*/ 19 w 26"/>
                <a:gd name="T5" fmla="*/ 13 h 23"/>
                <a:gd name="T6" fmla="*/ 22 w 26"/>
                <a:gd name="T7" fmla="*/ 5 h 23"/>
                <a:gd name="T8" fmla="*/ 11 w 26"/>
                <a:gd name="T9" fmla="*/ 0 h 23"/>
                <a:gd name="T10" fmla="*/ 18 w 26"/>
                <a:gd name="T11" fmla="*/ 6 h 23"/>
                <a:gd name="T12" fmla="*/ 19 w 26"/>
                <a:gd name="T13" fmla="*/ 1 h 23"/>
                <a:gd name="T14" fmla="*/ 26 w 26"/>
                <a:gd name="T15" fmla="*/ 2 h 23"/>
                <a:gd name="T16" fmla="*/ 20 w 26"/>
                <a:gd name="T17" fmla="*/ 18 h 23"/>
                <a:gd name="T18" fmla="*/ 14 w 26"/>
                <a:gd name="T19" fmla="*/ 11 h 23"/>
                <a:gd name="T20" fmla="*/ 11 w 26"/>
                <a:gd name="T21" fmla="*/ 23 h 23"/>
                <a:gd name="T22" fmla="*/ 1 w 26"/>
                <a:gd name="T23" fmla="*/ 19 h 23"/>
                <a:gd name="T24" fmla="*/ 0 w 26"/>
                <a:gd name="T25" fmla="*/ 18 h 23"/>
                <a:gd name="T26" fmla="*/ 2 w 26"/>
                <a:gd name="T27" fmla="*/ 13 h 23"/>
                <a:gd name="T28" fmla="*/ 6 w 26"/>
                <a:gd name="T29" fmla="*/ 14 h 23"/>
                <a:gd name="T30" fmla="*/ 11 w 26"/>
                <a:gd name="T3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23">
                  <a:moveTo>
                    <a:pt x="22" y="5"/>
                  </a:moveTo>
                  <a:lnTo>
                    <a:pt x="19" y="13"/>
                  </a:lnTo>
                  <a:lnTo>
                    <a:pt x="19" y="13"/>
                  </a:lnTo>
                  <a:lnTo>
                    <a:pt x="22" y="5"/>
                  </a:lnTo>
                  <a:close/>
                  <a:moveTo>
                    <a:pt x="11" y="0"/>
                  </a:moveTo>
                  <a:lnTo>
                    <a:pt x="18" y="6"/>
                  </a:lnTo>
                  <a:lnTo>
                    <a:pt x="19" y="1"/>
                  </a:lnTo>
                  <a:lnTo>
                    <a:pt x="26" y="2"/>
                  </a:lnTo>
                  <a:lnTo>
                    <a:pt x="20" y="18"/>
                  </a:lnTo>
                  <a:lnTo>
                    <a:pt x="14" y="11"/>
                  </a:lnTo>
                  <a:lnTo>
                    <a:pt x="11" y="23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6" y="14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694"/>
            <p:cNvSpPr>
              <a:spLocks noEditPoints="1"/>
            </p:cNvSpPr>
            <p:nvPr/>
          </p:nvSpPr>
          <p:spPr bwMode="auto">
            <a:xfrm>
              <a:off x="7392988" y="3194051"/>
              <a:ext cx="55563" cy="98425"/>
            </a:xfrm>
            <a:custGeom>
              <a:avLst/>
              <a:gdLst>
                <a:gd name="T0" fmla="*/ 8 w 35"/>
                <a:gd name="T1" fmla="*/ 13 h 62"/>
                <a:gd name="T2" fmla="*/ 22 w 35"/>
                <a:gd name="T3" fmla="*/ 52 h 62"/>
                <a:gd name="T4" fmla="*/ 31 w 35"/>
                <a:gd name="T5" fmla="*/ 56 h 62"/>
                <a:gd name="T6" fmla="*/ 31 w 35"/>
                <a:gd name="T7" fmla="*/ 49 h 62"/>
                <a:gd name="T8" fmla="*/ 8 w 35"/>
                <a:gd name="T9" fmla="*/ 13 h 62"/>
                <a:gd name="T10" fmla="*/ 4 w 35"/>
                <a:gd name="T11" fmla="*/ 0 h 62"/>
                <a:gd name="T12" fmla="*/ 35 w 35"/>
                <a:gd name="T13" fmla="*/ 47 h 62"/>
                <a:gd name="T14" fmla="*/ 35 w 35"/>
                <a:gd name="T15" fmla="*/ 62 h 62"/>
                <a:gd name="T16" fmla="*/ 21 w 35"/>
                <a:gd name="T17" fmla="*/ 55 h 62"/>
                <a:gd name="T18" fmla="*/ 20 w 35"/>
                <a:gd name="T19" fmla="*/ 55 h 62"/>
                <a:gd name="T20" fmla="*/ 0 w 35"/>
                <a:gd name="T21" fmla="*/ 1 h 62"/>
                <a:gd name="T22" fmla="*/ 4 w 35"/>
                <a:gd name="T2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62">
                  <a:moveTo>
                    <a:pt x="8" y="13"/>
                  </a:moveTo>
                  <a:lnTo>
                    <a:pt x="22" y="52"/>
                  </a:lnTo>
                  <a:lnTo>
                    <a:pt x="31" y="56"/>
                  </a:lnTo>
                  <a:lnTo>
                    <a:pt x="31" y="49"/>
                  </a:lnTo>
                  <a:lnTo>
                    <a:pt x="8" y="13"/>
                  </a:lnTo>
                  <a:close/>
                  <a:moveTo>
                    <a:pt x="4" y="0"/>
                  </a:moveTo>
                  <a:lnTo>
                    <a:pt x="35" y="47"/>
                  </a:lnTo>
                  <a:lnTo>
                    <a:pt x="35" y="62"/>
                  </a:lnTo>
                  <a:lnTo>
                    <a:pt x="21" y="55"/>
                  </a:lnTo>
                  <a:lnTo>
                    <a:pt x="20" y="55"/>
                  </a:lnTo>
                  <a:lnTo>
                    <a:pt x="0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695"/>
            <p:cNvSpPr>
              <a:spLocks noEditPoints="1"/>
            </p:cNvSpPr>
            <p:nvPr/>
          </p:nvSpPr>
          <p:spPr bwMode="auto">
            <a:xfrm>
              <a:off x="7391401" y="3192463"/>
              <a:ext cx="60325" cy="103188"/>
            </a:xfrm>
            <a:custGeom>
              <a:avLst/>
              <a:gdLst>
                <a:gd name="T0" fmla="*/ 15 w 38"/>
                <a:gd name="T1" fmla="*/ 26 h 65"/>
                <a:gd name="T2" fmla="*/ 25 w 38"/>
                <a:gd name="T3" fmla="*/ 52 h 65"/>
                <a:gd name="T4" fmla="*/ 31 w 38"/>
                <a:gd name="T5" fmla="*/ 55 h 65"/>
                <a:gd name="T6" fmla="*/ 31 w 38"/>
                <a:gd name="T7" fmla="*/ 51 h 65"/>
                <a:gd name="T8" fmla="*/ 15 w 38"/>
                <a:gd name="T9" fmla="*/ 26 h 65"/>
                <a:gd name="T10" fmla="*/ 15 w 38"/>
                <a:gd name="T11" fmla="*/ 21 h 65"/>
                <a:gd name="T12" fmla="*/ 35 w 38"/>
                <a:gd name="T13" fmla="*/ 50 h 65"/>
                <a:gd name="T14" fmla="*/ 35 w 38"/>
                <a:gd name="T15" fmla="*/ 50 h 65"/>
                <a:gd name="T16" fmla="*/ 15 w 38"/>
                <a:gd name="T17" fmla="*/ 21 h 65"/>
                <a:gd name="T18" fmla="*/ 4 w 38"/>
                <a:gd name="T19" fmla="*/ 4 h 65"/>
                <a:gd name="T20" fmla="*/ 4 w 38"/>
                <a:gd name="T21" fmla="*/ 4 h 65"/>
                <a:gd name="T22" fmla="*/ 21 w 38"/>
                <a:gd name="T23" fmla="*/ 50 h 65"/>
                <a:gd name="T24" fmla="*/ 8 w 38"/>
                <a:gd name="T25" fmla="*/ 14 h 65"/>
                <a:gd name="T26" fmla="*/ 10 w 38"/>
                <a:gd name="T27" fmla="*/ 13 h 65"/>
                <a:gd name="T28" fmla="*/ 4 w 38"/>
                <a:gd name="T29" fmla="*/ 4 h 65"/>
                <a:gd name="T30" fmla="*/ 5 w 38"/>
                <a:gd name="T31" fmla="*/ 0 h 65"/>
                <a:gd name="T32" fmla="*/ 38 w 38"/>
                <a:gd name="T33" fmla="*/ 48 h 65"/>
                <a:gd name="T34" fmla="*/ 38 w 38"/>
                <a:gd name="T35" fmla="*/ 65 h 65"/>
                <a:gd name="T36" fmla="*/ 21 w 38"/>
                <a:gd name="T37" fmla="*/ 57 h 65"/>
                <a:gd name="T38" fmla="*/ 21 w 38"/>
                <a:gd name="T39" fmla="*/ 57 h 65"/>
                <a:gd name="T40" fmla="*/ 19 w 38"/>
                <a:gd name="T41" fmla="*/ 57 h 65"/>
                <a:gd name="T42" fmla="*/ 19 w 38"/>
                <a:gd name="T43" fmla="*/ 57 h 65"/>
                <a:gd name="T44" fmla="*/ 19 w 38"/>
                <a:gd name="T45" fmla="*/ 57 h 65"/>
                <a:gd name="T46" fmla="*/ 19 w 38"/>
                <a:gd name="T47" fmla="*/ 56 h 65"/>
                <a:gd name="T48" fmla="*/ 0 w 38"/>
                <a:gd name="T49" fmla="*/ 2 h 65"/>
                <a:gd name="T50" fmla="*/ 5 w 38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65">
                  <a:moveTo>
                    <a:pt x="15" y="26"/>
                  </a:moveTo>
                  <a:lnTo>
                    <a:pt x="25" y="52"/>
                  </a:lnTo>
                  <a:lnTo>
                    <a:pt x="31" y="55"/>
                  </a:lnTo>
                  <a:lnTo>
                    <a:pt x="31" y="51"/>
                  </a:lnTo>
                  <a:lnTo>
                    <a:pt x="15" y="26"/>
                  </a:lnTo>
                  <a:close/>
                  <a:moveTo>
                    <a:pt x="15" y="21"/>
                  </a:moveTo>
                  <a:lnTo>
                    <a:pt x="35" y="50"/>
                  </a:lnTo>
                  <a:lnTo>
                    <a:pt x="35" y="50"/>
                  </a:lnTo>
                  <a:lnTo>
                    <a:pt x="15" y="21"/>
                  </a:lnTo>
                  <a:close/>
                  <a:moveTo>
                    <a:pt x="4" y="4"/>
                  </a:moveTo>
                  <a:lnTo>
                    <a:pt x="4" y="4"/>
                  </a:lnTo>
                  <a:lnTo>
                    <a:pt x="21" y="50"/>
                  </a:lnTo>
                  <a:lnTo>
                    <a:pt x="8" y="14"/>
                  </a:lnTo>
                  <a:lnTo>
                    <a:pt x="10" y="13"/>
                  </a:lnTo>
                  <a:lnTo>
                    <a:pt x="4" y="4"/>
                  </a:lnTo>
                  <a:close/>
                  <a:moveTo>
                    <a:pt x="5" y="0"/>
                  </a:moveTo>
                  <a:lnTo>
                    <a:pt x="38" y="48"/>
                  </a:lnTo>
                  <a:lnTo>
                    <a:pt x="38" y="65"/>
                  </a:lnTo>
                  <a:lnTo>
                    <a:pt x="21" y="57"/>
                  </a:lnTo>
                  <a:lnTo>
                    <a:pt x="21" y="57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19" y="56"/>
                  </a:lnTo>
                  <a:lnTo>
                    <a:pt x="0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696"/>
            <p:cNvSpPr/>
            <p:nvPr/>
          </p:nvSpPr>
          <p:spPr bwMode="auto">
            <a:xfrm>
              <a:off x="7316788" y="3216276"/>
              <a:ext cx="63500" cy="127000"/>
            </a:xfrm>
            <a:custGeom>
              <a:avLst/>
              <a:gdLst>
                <a:gd name="T0" fmla="*/ 38 w 40"/>
                <a:gd name="T1" fmla="*/ 0 h 80"/>
                <a:gd name="T2" fmla="*/ 38 w 40"/>
                <a:gd name="T3" fmla="*/ 0 h 80"/>
                <a:gd name="T4" fmla="*/ 40 w 40"/>
                <a:gd name="T5" fmla="*/ 2 h 80"/>
                <a:gd name="T6" fmla="*/ 39 w 40"/>
                <a:gd name="T7" fmla="*/ 4 h 80"/>
                <a:gd name="T8" fmla="*/ 35 w 40"/>
                <a:gd name="T9" fmla="*/ 11 h 80"/>
                <a:gd name="T10" fmla="*/ 31 w 40"/>
                <a:gd name="T11" fmla="*/ 21 h 80"/>
                <a:gd name="T12" fmla="*/ 26 w 40"/>
                <a:gd name="T13" fmla="*/ 33 h 80"/>
                <a:gd name="T14" fmla="*/ 20 w 40"/>
                <a:gd name="T15" fmla="*/ 46 h 80"/>
                <a:gd name="T16" fmla="*/ 14 w 40"/>
                <a:gd name="T17" fmla="*/ 57 h 80"/>
                <a:gd name="T18" fmla="*/ 11 w 40"/>
                <a:gd name="T19" fmla="*/ 63 h 80"/>
                <a:gd name="T20" fmla="*/ 9 w 40"/>
                <a:gd name="T21" fmla="*/ 67 h 80"/>
                <a:gd name="T22" fmla="*/ 6 w 40"/>
                <a:gd name="T23" fmla="*/ 70 h 80"/>
                <a:gd name="T24" fmla="*/ 3 w 40"/>
                <a:gd name="T25" fmla="*/ 72 h 80"/>
                <a:gd name="T26" fmla="*/ 2 w 40"/>
                <a:gd name="T27" fmla="*/ 75 h 80"/>
                <a:gd name="T28" fmla="*/ 2 w 40"/>
                <a:gd name="T29" fmla="*/ 78 h 80"/>
                <a:gd name="T30" fmla="*/ 2 w 40"/>
                <a:gd name="T31" fmla="*/ 80 h 80"/>
                <a:gd name="T32" fmla="*/ 2 w 40"/>
                <a:gd name="T33" fmla="*/ 80 h 80"/>
                <a:gd name="T34" fmla="*/ 0 w 40"/>
                <a:gd name="T35" fmla="*/ 80 h 80"/>
                <a:gd name="T36" fmla="*/ 0 w 40"/>
                <a:gd name="T37" fmla="*/ 80 h 80"/>
                <a:gd name="T38" fmla="*/ 0 w 40"/>
                <a:gd name="T39" fmla="*/ 79 h 80"/>
                <a:gd name="T40" fmla="*/ 0 w 40"/>
                <a:gd name="T41" fmla="*/ 76 h 80"/>
                <a:gd name="T42" fmla="*/ 1 w 40"/>
                <a:gd name="T43" fmla="*/ 72 h 80"/>
                <a:gd name="T44" fmla="*/ 2 w 40"/>
                <a:gd name="T45" fmla="*/ 70 h 80"/>
                <a:gd name="T46" fmla="*/ 5 w 40"/>
                <a:gd name="T47" fmla="*/ 67 h 80"/>
                <a:gd name="T48" fmla="*/ 6 w 40"/>
                <a:gd name="T49" fmla="*/ 66 h 80"/>
                <a:gd name="T50" fmla="*/ 7 w 40"/>
                <a:gd name="T51" fmla="*/ 63 h 80"/>
                <a:gd name="T52" fmla="*/ 10 w 40"/>
                <a:gd name="T53" fmla="*/ 61 h 80"/>
                <a:gd name="T54" fmla="*/ 11 w 40"/>
                <a:gd name="T55" fmla="*/ 55 h 80"/>
                <a:gd name="T56" fmla="*/ 17 w 40"/>
                <a:gd name="T57" fmla="*/ 45 h 80"/>
                <a:gd name="T58" fmla="*/ 23 w 40"/>
                <a:gd name="T59" fmla="*/ 32 h 80"/>
                <a:gd name="T60" fmla="*/ 28 w 40"/>
                <a:gd name="T61" fmla="*/ 20 h 80"/>
                <a:gd name="T62" fmla="*/ 32 w 40"/>
                <a:gd name="T63" fmla="*/ 10 h 80"/>
                <a:gd name="T64" fmla="*/ 36 w 40"/>
                <a:gd name="T65" fmla="*/ 3 h 80"/>
                <a:gd name="T66" fmla="*/ 38 w 40"/>
                <a:gd name="T6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" h="80">
                  <a:moveTo>
                    <a:pt x="38" y="0"/>
                  </a:moveTo>
                  <a:lnTo>
                    <a:pt x="38" y="0"/>
                  </a:lnTo>
                  <a:lnTo>
                    <a:pt x="40" y="2"/>
                  </a:lnTo>
                  <a:lnTo>
                    <a:pt x="39" y="4"/>
                  </a:lnTo>
                  <a:lnTo>
                    <a:pt x="35" y="11"/>
                  </a:lnTo>
                  <a:lnTo>
                    <a:pt x="31" y="21"/>
                  </a:lnTo>
                  <a:lnTo>
                    <a:pt x="26" y="33"/>
                  </a:lnTo>
                  <a:lnTo>
                    <a:pt x="20" y="46"/>
                  </a:lnTo>
                  <a:lnTo>
                    <a:pt x="14" y="57"/>
                  </a:lnTo>
                  <a:lnTo>
                    <a:pt x="11" y="63"/>
                  </a:lnTo>
                  <a:lnTo>
                    <a:pt x="9" y="67"/>
                  </a:lnTo>
                  <a:lnTo>
                    <a:pt x="6" y="70"/>
                  </a:lnTo>
                  <a:lnTo>
                    <a:pt x="3" y="72"/>
                  </a:lnTo>
                  <a:lnTo>
                    <a:pt x="2" y="75"/>
                  </a:lnTo>
                  <a:lnTo>
                    <a:pt x="2" y="78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1" y="72"/>
                  </a:lnTo>
                  <a:lnTo>
                    <a:pt x="2" y="70"/>
                  </a:lnTo>
                  <a:lnTo>
                    <a:pt x="5" y="67"/>
                  </a:lnTo>
                  <a:lnTo>
                    <a:pt x="6" y="66"/>
                  </a:lnTo>
                  <a:lnTo>
                    <a:pt x="7" y="63"/>
                  </a:lnTo>
                  <a:lnTo>
                    <a:pt x="10" y="61"/>
                  </a:lnTo>
                  <a:lnTo>
                    <a:pt x="11" y="55"/>
                  </a:lnTo>
                  <a:lnTo>
                    <a:pt x="17" y="45"/>
                  </a:lnTo>
                  <a:lnTo>
                    <a:pt x="23" y="32"/>
                  </a:lnTo>
                  <a:lnTo>
                    <a:pt x="28" y="20"/>
                  </a:lnTo>
                  <a:lnTo>
                    <a:pt x="32" y="10"/>
                  </a:lnTo>
                  <a:lnTo>
                    <a:pt x="36" y="3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697"/>
            <p:cNvSpPr>
              <a:spLocks noEditPoints="1"/>
            </p:cNvSpPr>
            <p:nvPr/>
          </p:nvSpPr>
          <p:spPr bwMode="auto">
            <a:xfrm>
              <a:off x="7312026" y="3214688"/>
              <a:ext cx="73025" cy="133350"/>
            </a:xfrm>
            <a:custGeom>
              <a:avLst/>
              <a:gdLst>
                <a:gd name="T0" fmla="*/ 9 w 46"/>
                <a:gd name="T1" fmla="*/ 70 h 84"/>
                <a:gd name="T2" fmla="*/ 8 w 46"/>
                <a:gd name="T3" fmla="*/ 71 h 84"/>
                <a:gd name="T4" fmla="*/ 9 w 46"/>
                <a:gd name="T5" fmla="*/ 70 h 84"/>
                <a:gd name="T6" fmla="*/ 12 w 46"/>
                <a:gd name="T7" fmla="*/ 66 h 84"/>
                <a:gd name="T8" fmla="*/ 12 w 46"/>
                <a:gd name="T9" fmla="*/ 67 h 84"/>
                <a:gd name="T10" fmla="*/ 41 w 46"/>
                <a:gd name="T11" fmla="*/ 3 h 84"/>
                <a:gd name="T12" fmla="*/ 38 w 46"/>
                <a:gd name="T13" fmla="*/ 9 h 84"/>
                <a:gd name="T14" fmla="*/ 38 w 46"/>
                <a:gd name="T15" fmla="*/ 8 h 84"/>
                <a:gd name="T16" fmla="*/ 41 w 46"/>
                <a:gd name="T17" fmla="*/ 3 h 84"/>
                <a:gd name="T18" fmla="*/ 41 w 46"/>
                <a:gd name="T19" fmla="*/ 0 h 84"/>
                <a:gd name="T20" fmla="*/ 44 w 46"/>
                <a:gd name="T21" fmla="*/ 3 h 84"/>
                <a:gd name="T22" fmla="*/ 43 w 46"/>
                <a:gd name="T23" fmla="*/ 4 h 84"/>
                <a:gd name="T24" fmla="*/ 42 w 46"/>
                <a:gd name="T25" fmla="*/ 9 h 84"/>
                <a:gd name="T26" fmla="*/ 38 w 46"/>
                <a:gd name="T27" fmla="*/ 18 h 84"/>
                <a:gd name="T28" fmla="*/ 27 w 46"/>
                <a:gd name="T29" fmla="*/ 42 h 84"/>
                <a:gd name="T30" fmla="*/ 16 w 46"/>
                <a:gd name="T31" fmla="*/ 64 h 84"/>
                <a:gd name="T32" fmla="*/ 10 w 46"/>
                <a:gd name="T33" fmla="*/ 72 h 84"/>
                <a:gd name="T34" fmla="*/ 8 w 46"/>
                <a:gd name="T35" fmla="*/ 76 h 84"/>
                <a:gd name="T36" fmla="*/ 6 w 46"/>
                <a:gd name="T37" fmla="*/ 81 h 84"/>
                <a:gd name="T38" fmla="*/ 0 w 46"/>
                <a:gd name="T39" fmla="*/ 84 h 84"/>
                <a:gd name="T40" fmla="*/ 0 w 46"/>
                <a:gd name="T41" fmla="*/ 81 h 84"/>
                <a:gd name="T42" fmla="*/ 1 w 46"/>
                <a:gd name="T43" fmla="*/ 81 h 84"/>
                <a:gd name="T44" fmla="*/ 0 w 46"/>
                <a:gd name="T45" fmla="*/ 79 h 84"/>
                <a:gd name="T46" fmla="*/ 1 w 46"/>
                <a:gd name="T47" fmla="*/ 73 h 84"/>
                <a:gd name="T48" fmla="*/ 6 w 46"/>
                <a:gd name="T49" fmla="*/ 67 h 84"/>
                <a:gd name="T50" fmla="*/ 6 w 46"/>
                <a:gd name="T51" fmla="*/ 67 h 84"/>
                <a:gd name="T52" fmla="*/ 9 w 46"/>
                <a:gd name="T53" fmla="*/ 64 h 84"/>
                <a:gd name="T54" fmla="*/ 13 w 46"/>
                <a:gd name="T55" fmla="*/ 56 h 84"/>
                <a:gd name="T56" fmla="*/ 25 w 46"/>
                <a:gd name="T57" fmla="*/ 33 h 84"/>
                <a:gd name="T58" fmla="*/ 34 w 46"/>
                <a:gd name="T59" fmla="*/ 12 h 84"/>
                <a:gd name="T60" fmla="*/ 39 w 46"/>
                <a:gd name="T61" fmla="*/ 0 h 84"/>
                <a:gd name="T62" fmla="*/ 39 w 46"/>
                <a:gd name="T63" fmla="*/ 0 h 84"/>
                <a:gd name="T64" fmla="*/ 41 w 46"/>
                <a:gd name="T6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" h="84">
                  <a:moveTo>
                    <a:pt x="9" y="70"/>
                  </a:moveTo>
                  <a:lnTo>
                    <a:pt x="9" y="70"/>
                  </a:lnTo>
                  <a:lnTo>
                    <a:pt x="9" y="70"/>
                  </a:lnTo>
                  <a:lnTo>
                    <a:pt x="8" y="71"/>
                  </a:lnTo>
                  <a:lnTo>
                    <a:pt x="9" y="70"/>
                  </a:lnTo>
                  <a:lnTo>
                    <a:pt x="9" y="70"/>
                  </a:lnTo>
                  <a:close/>
                  <a:moveTo>
                    <a:pt x="13" y="63"/>
                  </a:moveTo>
                  <a:lnTo>
                    <a:pt x="12" y="66"/>
                  </a:lnTo>
                  <a:lnTo>
                    <a:pt x="10" y="67"/>
                  </a:lnTo>
                  <a:lnTo>
                    <a:pt x="12" y="67"/>
                  </a:lnTo>
                  <a:lnTo>
                    <a:pt x="13" y="63"/>
                  </a:lnTo>
                  <a:close/>
                  <a:moveTo>
                    <a:pt x="41" y="3"/>
                  </a:moveTo>
                  <a:lnTo>
                    <a:pt x="39" y="5"/>
                  </a:lnTo>
                  <a:lnTo>
                    <a:pt x="38" y="9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39" y="5"/>
                  </a:lnTo>
                  <a:lnTo>
                    <a:pt x="41" y="3"/>
                  </a:lnTo>
                  <a:lnTo>
                    <a:pt x="41" y="3"/>
                  </a:lnTo>
                  <a:close/>
                  <a:moveTo>
                    <a:pt x="41" y="0"/>
                  </a:moveTo>
                  <a:lnTo>
                    <a:pt x="46" y="1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3" y="4"/>
                  </a:lnTo>
                  <a:lnTo>
                    <a:pt x="43" y="7"/>
                  </a:lnTo>
                  <a:lnTo>
                    <a:pt x="42" y="9"/>
                  </a:lnTo>
                  <a:lnTo>
                    <a:pt x="41" y="13"/>
                  </a:lnTo>
                  <a:lnTo>
                    <a:pt x="38" y="18"/>
                  </a:lnTo>
                  <a:lnTo>
                    <a:pt x="35" y="24"/>
                  </a:lnTo>
                  <a:lnTo>
                    <a:pt x="27" y="42"/>
                  </a:lnTo>
                  <a:lnTo>
                    <a:pt x="18" y="59"/>
                  </a:lnTo>
                  <a:lnTo>
                    <a:pt x="16" y="64"/>
                  </a:lnTo>
                  <a:lnTo>
                    <a:pt x="13" y="70"/>
                  </a:lnTo>
                  <a:lnTo>
                    <a:pt x="10" y="72"/>
                  </a:lnTo>
                  <a:lnTo>
                    <a:pt x="9" y="73"/>
                  </a:lnTo>
                  <a:lnTo>
                    <a:pt x="8" y="76"/>
                  </a:lnTo>
                  <a:lnTo>
                    <a:pt x="6" y="79"/>
                  </a:lnTo>
                  <a:lnTo>
                    <a:pt x="6" y="81"/>
                  </a:lnTo>
                  <a:lnTo>
                    <a:pt x="9" y="83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1" y="73"/>
                  </a:lnTo>
                  <a:lnTo>
                    <a:pt x="4" y="70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8" y="67"/>
                  </a:lnTo>
                  <a:lnTo>
                    <a:pt x="9" y="64"/>
                  </a:lnTo>
                  <a:lnTo>
                    <a:pt x="10" y="60"/>
                  </a:lnTo>
                  <a:lnTo>
                    <a:pt x="13" y="56"/>
                  </a:lnTo>
                  <a:lnTo>
                    <a:pt x="18" y="45"/>
                  </a:lnTo>
                  <a:lnTo>
                    <a:pt x="25" y="33"/>
                  </a:lnTo>
                  <a:lnTo>
                    <a:pt x="30" y="21"/>
                  </a:lnTo>
                  <a:lnTo>
                    <a:pt x="34" y="12"/>
                  </a:lnTo>
                  <a:lnTo>
                    <a:pt x="37" y="4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1" y="1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1698"/>
            <p:cNvSpPr>
              <a:spLocks noChangeArrowheads="1"/>
            </p:cNvSpPr>
            <p:nvPr/>
          </p:nvSpPr>
          <p:spPr bwMode="auto">
            <a:xfrm>
              <a:off x="7310438" y="3322638"/>
              <a:ext cx="15875" cy="4763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1699"/>
            <p:cNvSpPr>
              <a:spLocks noChangeArrowheads="1"/>
            </p:cNvSpPr>
            <p:nvPr/>
          </p:nvSpPr>
          <p:spPr bwMode="auto">
            <a:xfrm>
              <a:off x="7307263" y="3321051"/>
              <a:ext cx="20638" cy="7938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700"/>
            <p:cNvSpPr>
              <a:spLocks noEditPoints="1"/>
            </p:cNvSpPr>
            <p:nvPr/>
          </p:nvSpPr>
          <p:spPr bwMode="auto">
            <a:xfrm>
              <a:off x="7434263" y="3192463"/>
              <a:ext cx="125413" cy="63500"/>
            </a:xfrm>
            <a:custGeom>
              <a:avLst/>
              <a:gdLst>
                <a:gd name="T0" fmla="*/ 0 w 79"/>
                <a:gd name="T1" fmla="*/ 2 h 40"/>
                <a:gd name="T2" fmla="*/ 0 w 79"/>
                <a:gd name="T3" fmla="*/ 2 h 40"/>
                <a:gd name="T4" fmla="*/ 0 w 79"/>
                <a:gd name="T5" fmla="*/ 2 h 40"/>
                <a:gd name="T6" fmla="*/ 0 w 79"/>
                <a:gd name="T7" fmla="*/ 2 h 40"/>
                <a:gd name="T8" fmla="*/ 0 w 79"/>
                <a:gd name="T9" fmla="*/ 0 h 40"/>
                <a:gd name="T10" fmla="*/ 4 w 79"/>
                <a:gd name="T11" fmla="*/ 0 h 40"/>
                <a:gd name="T12" fmla="*/ 11 w 79"/>
                <a:gd name="T13" fmla="*/ 2 h 40"/>
                <a:gd name="T14" fmla="*/ 21 w 79"/>
                <a:gd name="T15" fmla="*/ 8 h 40"/>
                <a:gd name="T16" fmla="*/ 34 w 79"/>
                <a:gd name="T17" fmla="*/ 12 h 40"/>
                <a:gd name="T18" fmla="*/ 47 w 79"/>
                <a:gd name="T19" fmla="*/ 17 h 40"/>
                <a:gd name="T20" fmla="*/ 59 w 79"/>
                <a:gd name="T21" fmla="*/ 22 h 40"/>
                <a:gd name="T22" fmla="*/ 66 w 79"/>
                <a:gd name="T23" fmla="*/ 26 h 40"/>
                <a:gd name="T24" fmla="*/ 70 w 79"/>
                <a:gd name="T25" fmla="*/ 29 h 40"/>
                <a:gd name="T26" fmla="*/ 73 w 79"/>
                <a:gd name="T27" fmla="*/ 31 h 40"/>
                <a:gd name="T28" fmla="*/ 79 w 79"/>
                <a:gd name="T29" fmla="*/ 39 h 40"/>
                <a:gd name="T30" fmla="*/ 76 w 79"/>
                <a:gd name="T31" fmla="*/ 40 h 40"/>
                <a:gd name="T32" fmla="*/ 71 w 79"/>
                <a:gd name="T33" fmla="*/ 32 h 40"/>
                <a:gd name="T34" fmla="*/ 70 w 79"/>
                <a:gd name="T35" fmla="*/ 31 h 40"/>
                <a:gd name="T36" fmla="*/ 66 w 79"/>
                <a:gd name="T37" fmla="*/ 30 h 40"/>
                <a:gd name="T38" fmla="*/ 62 w 79"/>
                <a:gd name="T39" fmla="*/ 27 h 40"/>
                <a:gd name="T40" fmla="*/ 58 w 79"/>
                <a:gd name="T41" fmla="*/ 25 h 40"/>
                <a:gd name="T42" fmla="*/ 46 w 79"/>
                <a:gd name="T43" fmla="*/ 19 h 40"/>
                <a:gd name="T44" fmla="*/ 33 w 79"/>
                <a:gd name="T45" fmla="*/ 14 h 40"/>
                <a:gd name="T46" fmla="*/ 21 w 79"/>
                <a:gd name="T47" fmla="*/ 10 h 40"/>
                <a:gd name="T48" fmla="*/ 11 w 79"/>
                <a:gd name="T49" fmla="*/ 6 h 40"/>
                <a:gd name="T50" fmla="*/ 3 w 79"/>
                <a:gd name="T51" fmla="*/ 4 h 40"/>
                <a:gd name="T52" fmla="*/ 0 w 79"/>
                <a:gd name="T53" fmla="*/ 2 h 40"/>
                <a:gd name="T54" fmla="*/ 0 w 79"/>
                <a:gd name="T5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9" h="40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21" y="8"/>
                  </a:lnTo>
                  <a:lnTo>
                    <a:pt x="34" y="12"/>
                  </a:lnTo>
                  <a:lnTo>
                    <a:pt x="47" y="17"/>
                  </a:lnTo>
                  <a:lnTo>
                    <a:pt x="59" y="22"/>
                  </a:lnTo>
                  <a:lnTo>
                    <a:pt x="66" y="26"/>
                  </a:lnTo>
                  <a:lnTo>
                    <a:pt x="70" y="29"/>
                  </a:lnTo>
                  <a:lnTo>
                    <a:pt x="73" y="31"/>
                  </a:lnTo>
                  <a:lnTo>
                    <a:pt x="79" y="39"/>
                  </a:lnTo>
                  <a:lnTo>
                    <a:pt x="76" y="40"/>
                  </a:lnTo>
                  <a:lnTo>
                    <a:pt x="71" y="32"/>
                  </a:lnTo>
                  <a:lnTo>
                    <a:pt x="70" y="31"/>
                  </a:lnTo>
                  <a:lnTo>
                    <a:pt x="66" y="30"/>
                  </a:lnTo>
                  <a:lnTo>
                    <a:pt x="62" y="27"/>
                  </a:lnTo>
                  <a:lnTo>
                    <a:pt x="58" y="25"/>
                  </a:lnTo>
                  <a:lnTo>
                    <a:pt x="46" y="19"/>
                  </a:lnTo>
                  <a:lnTo>
                    <a:pt x="33" y="14"/>
                  </a:lnTo>
                  <a:lnTo>
                    <a:pt x="21" y="10"/>
                  </a:lnTo>
                  <a:lnTo>
                    <a:pt x="11" y="6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701"/>
            <p:cNvSpPr>
              <a:spLocks noEditPoints="1"/>
            </p:cNvSpPr>
            <p:nvPr/>
          </p:nvSpPr>
          <p:spPr bwMode="auto">
            <a:xfrm>
              <a:off x="7431088" y="3187701"/>
              <a:ext cx="131763" cy="73025"/>
            </a:xfrm>
            <a:custGeom>
              <a:avLst/>
              <a:gdLst>
                <a:gd name="T0" fmla="*/ 79 w 83"/>
                <a:gd name="T1" fmla="*/ 41 h 46"/>
                <a:gd name="T2" fmla="*/ 77 w 83"/>
                <a:gd name="T3" fmla="*/ 38 h 46"/>
                <a:gd name="T4" fmla="*/ 74 w 83"/>
                <a:gd name="T5" fmla="*/ 34 h 46"/>
                <a:gd name="T6" fmla="*/ 72 w 83"/>
                <a:gd name="T7" fmla="*/ 33 h 46"/>
                <a:gd name="T8" fmla="*/ 70 w 83"/>
                <a:gd name="T9" fmla="*/ 32 h 46"/>
                <a:gd name="T10" fmla="*/ 69 w 83"/>
                <a:gd name="T11" fmla="*/ 32 h 46"/>
                <a:gd name="T12" fmla="*/ 65 w 83"/>
                <a:gd name="T13" fmla="*/ 29 h 46"/>
                <a:gd name="T14" fmla="*/ 65 w 83"/>
                <a:gd name="T15" fmla="*/ 29 h 46"/>
                <a:gd name="T16" fmla="*/ 41 w 83"/>
                <a:gd name="T17" fmla="*/ 18 h 46"/>
                <a:gd name="T18" fmla="*/ 44 w 83"/>
                <a:gd name="T19" fmla="*/ 20 h 46"/>
                <a:gd name="T20" fmla="*/ 24 w 83"/>
                <a:gd name="T21" fmla="*/ 12 h 46"/>
                <a:gd name="T22" fmla="*/ 32 w 83"/>
                <a:gd name="T23" fmla="*/ 15 h 46"/>
                <a:gd name="T24" fmla="*/ 11 w 83"/>
                <a:gd name="T25" fmla="*/ 7 h 46"/>
                <a:gd name="T26" fmla="*/ 19 w 83"/>
                <a:gd name="T27" fmla="*/ 11 h 46"/>
                <a:gd name="T28" fmla="*/ 3 w 83"/>
                <a:gd name="T29" fmla="*/ 4 h 46"/>
                <a:gd name="T30" fmla="*/ 10 w 83"/>
                <a:gd name="T31" fmla="*/ 7 h 46"/>
                <a:gd name="T32" fmla="*/ 3 w 83"/>
                <a:gd name="T33" fmla="*/ 4 h 46"/>
                <a:gd name="T34" fmla="*/ 3 w 83"/>
                <a:gd name="T35" fmla="*/ 1 h 46"/>
                <a:gd name="T36" fmla="*/ 3 w 83"/>
                <a:gd name="T37" fmla="*/ 1 h 46"/>
                <a:gd name="T38" fmla="*/ 3 w 83"/>
                <a:gd name="T39" fmla="*/ 1 h 46"/>
                <a:gd name="T40" fmla="*/ 5 w 83"/>
                <a:gd name="T41" fmla="*/ 1 h 46"/>
                <a:gd name="T42" fmla="*/ 9 w 83"/>
                <a:gd name="T43" fmla="*/ 3 h 46"/>
                <a:gd name="T44" fmla="*/ 19 w 83"/>
                <a:gd name="T45" fmla="*/ 7 h 46"/>
                <a:gd name="T46" fmla="*/ 43 w 83"/>
                <a:gd name="T47" fmla="*/ 16 h 46"/>
                <a:gd name="T48" fmla="*/ 68 w 83"/>
                <a:gd name="T49" fmla="*/ 28 h 46"/>
                <a:gd name="T50" fmla="*/ 77 w 83"/>
                <a:gd name="T51" fmla="*/ 33 h 46"/>
                <a:gd name="T52" fmla="*/ 78 w 83"/>
                <a:gd name="T53" fmla="*/ 46 h 46"/>
                <a:gd name="T54" fmla="*/ 73 w 83"/>
                <a:gd name="T55" fmla="*/ 35 h 46"/>
                <a:gd name="T56" fmla="*/ 70 w 83"/>
                <a:gd name="T57" fmla="*/ 35 h 46"/>
                <a:gd name="T58" fmla="*/ 66 w 83"/>
                <a:gd name="T59" fmla="*/ 33 h 46"/>
                <a:gd name="T60" fmla="*/ 58 w 83"/>
                <a:gd name="T61" fmla="*/ 29 h 46"/>
                <a:gd name="T62" fmla="*/ 35 w 83"/>
                <a:gd name="T63" fmla="*/ 20 h 46"/>
                <a:gd name="T64" fmla="*/ 10 w 83"/>
                <a:gd name="T65" fmla="*/ 11 h 46"/>
                <a:gd name="T66" fmla="*/ 3 w 83"/>
                <a:gd name="T67" fmla="*/ 9 h 46"/>
                <a:gd name="T68" fmla="*/ 0 w 83"/>
                <a:gd name="T6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46">
                  <a:moveTo>
                    <a:pt x="77" y="38"/>
                  </a:moveTo>
                  <a:lnTo>
                    <a:pt x="79" y="41"/>
                  </a:lnTo>
                  <a:lnTo>
                    <a:pt x="79" y="41"/>
                  </a:lnTo>
                  <a:lnTo>
                    <a:pt x="77" y="38"/>
                  </a:lnTo>
                  <a:close/>
                  <a:moveTo>
                    <a:pt x="72" y="33"/>
                  </a:moveTo>
                  <a:lnTo>
                    <a:pt x="74" y="34"/>
                  </a:lnTo>
                  <a:lnTo>
                    <a:pt x="72" y="33"/>
                  </a:lnTo>
                  <a:lnTo>
                    <a:pt x="72" y="33"/>
                  </a:lnTo>
                  <a:close/>
                  <a:moveTo>
                    <a:pt x="69" y="32"/>
                  </a:moveTo>
                  <a:lnTo>
                    <a:pt x="70" y="32"/>
                  </a:lnTo>
                  <a:lnTo>
                    <a:pt x="69" y="32"/>
                  </a:lnTo>
                  <a:lnTo>
                    <a:pt x="69" y="32"/>
                  </a:lnTo>
                  <a:close/>
                  <a:moveTo>
                    <a:pt x="60" y="26"/>
                  </a:moveTo>
                  <a:lnTo>
                    <a:pt x="65" y="29"/>
                  </a:lnTo>
                  <a:lnTo>
                    <a:pt x="68" y="30"/>
                  </a:lnTo>
                  <a:lnTo>
                    <a:pt x="65" y="29"/>
                  </a:lnTo>
                  <a:lnTo>
                    <a:pt x="60" y="26"/>
                  </a:lnTo>
                  <a:close/>
                  <a:moveTo>
                    <a:pt x="41" y="18"/>
                  </a:moveTo>
                  <a:lnTo>
                    <a:pt x="45" y="20"/>
                  </a:lnTo>
                  <a:lnTo>
                    <a:pt x="44" y="20"/>
                  </a:lnTo>
                  <a:lnTo>
                    <a:pt x="41" y="18"/>
                  </a:lnTo>
                  <a:close/>
                  <a:moveTo>
                    <a:pt x="24" y="12"/>
                  </a:moveTo>
                  <a:lnTo>
                    <a:pt x="34" y="16"/>
                  </a:lnTo>
                  <a:lnTo>
                    <a:pt x="32" y="15"/>
                  </a:lnTo>
                  <a:lnTo>
                    <a:pt x="24" y="12"/>
                  </a:lnTo>
                  <a:close/>
                  <a:moveTo>
                    <a:pt x="11" y="7"/>
                  </a:moveTo>
                  <a:lnTo>
                    <a:pt x="21" y="11"/>
                  </a:lnTo>
                  <a:lnTo>
                    <a:pt x="19" y="11"/>
                  </a:lnTo>
                  <a:lnTo>
                    <a:pt x="11" y="7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3" y="4"/>
                  </a:lnTo>
                  <a:close/>
                  <a:moveTo>
                    <a:pt x="3" y="1"/>
                  </a:move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close/>
                  <a:moveTo>
                    <a:pt x="2" y="0"/>
                  </a:moveTo>
                  <a:lnTo>
                    <a:pt x="3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9" y="3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4" y="8"/>
                  </a:lnTo>
                  <a:lnTo>
                    <a:pt x="43" y="16"/>
                  </a:lnTo>
                  <a:lnTo>
                    <a:pt x="61" y="24"/>
                  </a:lnTo>
                  <a:lnTo>
                    <a:pt x="68" y="28"/>
                  </a:lnTo>
                  <a:lnTo>
                    <a:pt x="73" y="30"/>
                  </a:lnTo>
                  <a:lnTo>
                    <a:pt x="77" y="33"/>
                  </a:lnTo>
                  <a:lnTo>
                    <a:pt x="83" y="42"/>
                  </a:lnTo>
                  <a:lnTo>
                    <a:pt x="78" y="46"/>
                  </a:lnTo>
                  <a:lnTo>
                    <a:pt x="72" y="37"/>
                  </a:lnTo>
                  <a:lnTo>
                    <a:pt x="73" y="35"/>
                  </a:lnTo>
                  <a:lnTo>
                    <a:pt x="72" y="37"/>
                  </a:lnTo>
                  <a:lnTo>
                    <a:pt x="70" y="35"/>
                  </a:lnTo>
                  <a:lnTo>
                    <a:pt x="69" y="34"/>
                  </a:lnTo>
                  <a:lnTo>
                    <a:pt x="66" y="33"/>
                  </a:lnTo>
                  <a:lnTo>
                    <a:pt x="62" y="32"/>
                  </a:lnTo>
                  <a:lnTo>
                    <a:pt x="58" y="29"/>
                  </a:lnTo>
                  <a:lnTo>
                    <a:pt x="47" y="25"/>
                  </a:lnTo>
                  <a:lnTo>
                    <a:pt x="35" y="20"/>
                  </a:lnTo>
                  <a:lnTo>
                    <a:pt x="22" y="15"/>
                  </a:lnTo>
                  <a:lnTo>
                    <a:pt x="10" y="11"/>
                  </a:lnTo>
                  <a:lnTo>
                    <a:pt x="3" y="8"/>
                  </a:lnTo>
                  <a:lnTo>
                    <a:pt x="3" y="9"/>
                  </a:lnTo>
                  <a:lnTo>
                    <a:pt x="1" y="7"/>
                  </a:lnTo>
                  <a:lnTo>
                    <a:pt x="0" y="7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702"/>
            <p:cNvSpPr/>
            <p:nvPr/>
          </p:nvSpPr>
          <p:spPr bwMode="auto">
            <a:xfrm>
              <a:off x="7550151" y="3232151"/>
              <a:ext cx="17463" cy="9525"/>
            </a:xfrm>
            <a:custGeom>
              <a:avLst/>
              <a:gdLst>
                <a:gd name="T0" fmla="*/ 11 w 11"/>
                <a:gd name="T1" fmla="*/ 0 h 6"/>
                <a:gd name="T2" fmla="*/ 11 w 11"/>
                <a:gd name="T3" fmla="*/ 4 h 6"/>
                <a:gd name="T4" fmla="*/ 11 w 11"/>
                <a:gd name="T5" fmla="*/ 4 h 6"/>
                <a:gd name="T6" fmla="*/ 10 w 11"/>
                <a:gd name="T7" fmla="*/ 4 h 6"/>
                <a:gd name="T8" fmla="*/ 7 w 11"/>
                <a:gd name="T9" fmla="*/ 4 h 6"/>
                <a:gd name="T10" fmla="*/ 6 w 11"/>
                <a:gd name="T11" fmla="*/ 5 h 6"/>
                <a:gd name="T12" fmla="*/ 4 w 11"/>
                <a:gd name="T13" fmla="*/ 6 h 6"/>
                <a:gd name="T14" fmla="*/ 3 w 11"/>
                <a:gd name="T15" fmla="*/ 6 h 6"/>
                <a:gd name="T16" fmla="*/ 0 w 11"/>
                <a:gd name="T17" fmla="*/ 6 h 6"/>
                <a:gd name="T18" fmla="*/ 2 w 11"/>
                <a:gd name="T19" fmla="*/ 4 h 6"/>
                <a:gd name="T20" fmla="*/ 3 w 11"/>
                <a:gd name="T21" fmla="*/ 2 h 6"/>
                <a:gd name="T22" fmla="*/ 4 w 11"/>
                <a:gd name="T23" fmla="*/ 2 h 6"/>
                <a:gd name="T24" fmla="*/ 6 w 11"/>
                <a:gd name="T25" fmla="*/ 1 h 6"/>
                <a:gd name="T26" fmla="*/ 8 w 11"/>
                <a:gd name="T27" fmla="*/ 1 h 6"/>
                <a:gd name="T28" fmla="*/ 10 w 11"/>
                <a:gd name="T29" fmla="*/ 1 h 6"/>
                <a:gd name="T30" fmla="*/ 11 w 11"/>
                <a:gd name="T3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6">
                  <a:moveTo>
                    <a:pt x="11" y="0"/>
                  </a:moveTo>
                  <a:lnTo>
                    <a:pt x="11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6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1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703"/>
            <p:cNvSpPr>
              <a:spLocks noEditPoints="1"/>
            </p:cNvSpPr>
            <p:nvPr/>
          </p:nvSpPr>
          <p:spPr bwMode="auto">
            <a:xfrm>
              <a:off x="7546976" y="3228976"/>
              <a:ext cx="22225" cy="17463"/>
            </a:xfrm>
            <a:custGeom>
              <a:avLst/>
              <a:gdLst>
                <a:gd name="T0" fmla="*/ 10 w 14"/>
                <a:gd name="T1" fmla="*/ 4 h 11"/>
                <a:gd name="T2" fmla="*/ 9 w 14"/>
                <a:gd name="T3" fmla="*/ 4 h 11"/>
                <a:gd name="T4" fmla="*/ 9 w 14"/>
                <a:gd name="T5" fmla="*/ 4 h 11"/>
                <a:gd name="T6" fmla="*/ 9 w 14"/>
                <a:gd name="T7" fmla="*/ 4 h 11"/>
                <a:gd name="T8" fmla="*/ 10 w 14"/>
                <a:gd name="T9" fmla="*/ 4 h 11"/>
                <a:gd name="T10" fmla="*/ 14 w 14"/>
                <a:gd name="T11" fmla="*/ 0 h 11"/>
                <a:gd name="T12" fmla="*/ 14 w 14"/>
                <a:gd name="T13" fmla="*/ 2 h 11"/>
                <a:gd name="T14" fmla="*/ 14 w 14"/>
                <a:gd name="T15" fmla="*/ 6 h 11"/>
                <a:gd name="T16" fmla="*/ 14 w 14"/>
                <a:gd name="T17" fmla="*/ 6 h 11"/>
                <a:gd name="T18" fmla="*/ 14 w 14"/>
                <a:gd name="T19" fmla="*/ 7 h 11"/>
                <a:gd name="T20" fmla="*/ 14 w 14"/>
                <a:gd name="T21" fmla="*/ 7 h 11"/>
                <a:gd name="T22" fmla="*/ 14 w 14"/>
                <a:gd name="T23" fmla="*/ 7 h 11"/>
                <a:gd name="T24" fmla="*/ 13 w 14"/>
                <a:gd name="T25" fmla="*/ 7 h 11"/>
                <a:gd name="T26" fmla="*/ 13 w 14"/>
                <a:gd name="T27" fmla="*/ 7 h 11"/>
                <a:gd name="T28" fmla="*/ 13 w 14"/>
                <a:gd name="T29" fmla="*/ 7 h 11"/>
                <a:gd name="T30" fmla="*/ 13 w 14"/>
                <a:gd name="T31" fmla="*/ 7 h 11"/>
                <a:gd name="T32" fmla="*/ 13 w 14"/>
                <a:gd name="T33" fmla="*/ 7 h 11"/>
                <a:gd name="T34" fmla="*/ 12 w 14"/>
                <a:gd name="T35" fmla="*/ 7 h 11"/>
                <a:gd name="T36" fmla="*/ 9 w 14"/>
                <a:gd name="T37" fmla="*/ 8 h 11"/>
                <a:gd name="T38" fmla="*/ 8 w 14"/>
                <a:gd name="T39" fmla="*/ 8 h 11"/>
                <a:gd name="T40" fmla="*/ 9 w 14"/>
                <a:gd name="T41" fmla="*/ 11 h 11"/>
                <a:gd name="T42" fmla="*/ 5 w 14"/>
                <a:gd name="T43" fmla="*/ 9 h 11"/>
                <a:gd name="T44" fmla="*/ 2 w 14"/>
                <a:gd name="T45" fmla="*/ 9 h 11"/>
                <a:gd name="T46" fmla="*/ 0 w 14"/>
                <a:gd name="T47" fmla="*/ 9 h 11"/>
                <a:gd name="T48" fmla="*/ 1 w 14"/>
                <a:gd name="T49" fmla="*/ 7 h 11"/>
                <a:gd name="T50" fmla="*/ 2 w 14"/>
                <a:gd name="T51" fmla="*/ 6 h 11"/>
                <a:gd name="T52" fmla="*/ 4 w 14"/>
                <a:gd name="T53" fmla="*/ 3 h 11"/>
                <a:gd name="T54" fmla="*/ 6 w 14"/>
                <a:gd name="T55" fmla="*/ 3 h 11"/>
                <a:gd name="T56" fmla="*/ 8 w 14"/>
                <a:gd name="T57" fmla="*/ 2 h 11"/>
                <a:gd name="T58" fmla="*/ 10 w 14"/>
                <a:gd name="T59" fmla="*/ 2 h 11"/>
                <a:gd name="T60" fmla="*/ 12 w 14"/>
                <a:gd name="T61" fmla="*/ 0 h 11"/>
                <a:gd name="T62" fmla="*/ 13 w 14"/>
                <a:gd name="T63" fmla="*/ 0 h 11"/>
                <a:gd name="T64" fmla="*/ 14 w 14"/>
                <a:gd name="T6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" h="11">
                  <a:moveTo>
                    <a:pt x="10" y="4"/>
                  </a:move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10" y="4"/>
                  </a:lnTo>
                  <a:close/>
                  <a:moveTo>
                    <a:pt x="14" y="0"/>
                  </a:moveTo>
                  <a:lnTo>
                    <a:pt x="14" y="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2" y="7"/>
                  </a:lnTo>
                  <a:lnTo>
                    <a:pt x="9" y="8"/>
                  </a:lnTo>
                  <a:lnTo>
                    <a:pt x="8" y="8"/>
                  </a:lnTo>
                  <a:lnTo>
                    <a:pt x="9" y="11"/>
                  </a:lnTo>
                  <a:lnTo>
                    <a:pt x="5" y="9"/>
                  </a:lnTo>
                  <a:lnTo>
                    <a:pt x="2" y="9"/>
                  </a:lnTo>
                  <a:lnTo>
                    <a:pt x="0" y="9"/>
                  </a:lnTo>
                  <a:lnTo>
                    <a:pt x="1" y="7"/>
                  </a:lnTo>
                  <a:lnTo>
                    <a:pt x="2" y="6"/>
                  </a:lnTo>
                  <a:lnTo>
                    <a:pt x="4" y="3"/>
                  </a:lnTo>
                  <a:lnTo>
                    <a:pt x="6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704"/>
            <p:cNvSpPr/>
            <p:nvPr/>
          </p:nvSpPr>
          <p:spPr bwMode="auto">
            <a:xfrm>
              <a:off x="7412038" y="3325813"/>
              <a:ext cx="36513" cy="169863"/>
            </a:xfrm>
            <a:custGeom>
              <a:avLst/>
              <a:gdLst>
                <a:gd name="T0" fmla="*/ 19 w 23"/>
                <a:gd name="T1" fmla="*/ 0 h 107"/>
                <a:gd name="T2" fmla="*/ 23 w 23"/>
                <a:gd name="T3" fmla="*/ 0 h 107"/>
                <a:gd name="T4" fmla="*/ 4 w 23"/>
                <a:gd name="T5" fmla="*/ 62 h 107"/>
                <a:gd name="T6" fmla="*/ 23 w 23"/>
                <a:gd name="T7" fmla="*/ 104 h 107"/>
                <a:gd name="T8" fmla="*/ 12 w 23"/>
                <a:gd name="T9" fmla="*/ 107 h 107"/>
                <a:gd name="T10" fmla="*/ 12 w 23"/>
                <a:gd name="T11" fmla="*/ 104 h 107"/>
                <a:gd name="T12" fmla="*/ 19 w 23"/>
                <a:gd name="T13" fmla="*/ 102 h 107"/>
                <a:gd name="T14" fmla="*/ 0 w 23"/>
                <a:gd name="T15" fmla="*/ 62 h 107"/>
                <a:gd name="T16" fmla="*/ 19 w 23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07">
                  <a:moveTo>
                    <a:pt x="19" y="0"/>
                  </a:moveTo>
                  <a:lnTo>
                    <a:pt x="23" y="0"/>
                  </a:lnTo>
                  <a:lnTo>
                    <a:pt x="4" y="62"/>
                  </a:lnTo>
                  <a:lnTo>
                    <a:pt x="23" y="104"/>
                  </a:lnTo>
                  <a:lnTo>
                    <a:pt x="12" y="107"/>
                  </a:lnTo>
                  <a:lnTo>
                    <a:pt x="12" y="104"/>
                  </a:lnTo>
                  <a:lnTo>
                    <a:pt x="19" y="102"/>
                  </a:lnTo>
                  <a:lnTo>
                    <a:pt x="0" y="62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705"/>
            <p:cNvSpPr>
              <a:spLocks noEditPoints="1"/>
            </p:cNvSpPr>
            <p:nvPr/>
          </p:nvSpPr>
          <p:spPr bwMode="auto">
            <a:xfrm>
              <a:off x="7408863" y="3321051"/>
              <a:ext cx="44450" cy="179388"/>
            </a:xfrm>
            <a:custGeom>
              <a:avLst/>
              <a:gdLst>
                <a:gd name="T0" fmla="*/ 23 w 28"/>
                <a:gd name="T1" fmla="*/ 4 h 113"/>
                <a:gd name="T2" fmla="*/ 4 w 28"/>
                <a:gd name="T3" fmla="*/ 65 h 113"/>
                <a:gd name="T4" fmla="*/ 24 w 28"/>
                <a:gd name="T5" fmla="*/ 106 h 113"/>
                <a:gd name="T6" fmla="*/ 15 w 28"/>
                <a:gd name="T7" fmla="*/ 109 h 113"/>
                <a:gd name="T8" fmla="*/ 24 w 28"/>
                <a:gd name="T9" fmla="*/ 106 h 113"/>
                <a:gd name="T10" fmla="*/ 4 w 28"/>
                <a:gd name="T11" fmla="*/ 65 h 113"/>
                <a:gd name="T12" fmla="*/ 23 w 28"/>
                <a:gd name="T13" fmla="*/ 4 h 113"/>
                <a:gd name="T14" fmla="*/ 23 w 28"/>
                <a:gd name="T15" fmla="*/ 4 h 113"/>
                <a:gd name="T16" fmla="*/ 21 w 28"/>
                <a:gd name="T17" fmla="*/ 0 h 113"/>
                <a:gd name="T18" fmla="*/ 27 w 28"/>
                <a:gd name="T19" fmla="*/ 3 h 113"/>
                <a:gd name="T20" fmla="*/ 7 w 28"/>
                <a:gd name="T21" fmla="*/ 65 h 113"/>
                <a:gd name="T22" fmla="*/ 28 w 28"/>
                <a:gd name="T23" fmla="*/ 109 h 113"/>
                <a:gd name="T24" fmla="*/ 14 w 28"/>
                <a:gd name="T25" fmla="*/ 113 h 113"/>
                <a:gd name="T26" fmla="*/ 12 w 28"/>
                <a:gd name="T27" fmla="*/ 111 h 113"/>
                <a:gd name="T28" fmla="*/ 12 w 28"/>
                <a:gd name="T29" fmla="*/ 107 h 113"/>
                <a:gd name="T30" fmla="*/ 11 w 28"/>
                <a:gd name="T31" fmla="*/ 106 h 113"/>
                <a:gd name="T32" fmla="*/ 19 w 28"/>
                <a:gd name="T33" fmla="*/ 105 h 113"/>
                <a:gd name="T34" fmla="*/ 0 w 28"/>
                <a:gd name="T35" fmla="*/ 65 h 113"/>
                <a:gd name="T36" fmla="*/ 21 w 28"/>
                <a:gd name="T3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113">
                  <a:moveTo>
                    <a:pt x="23" y="4"/>
                  </a:moveTo>
                  <a:lnTo>
                    <a:pt x="4" y="65"/>
                  </a:lnTo>
                  <a:lnTo>
                    <a:pt x="24" y="106"/>
                  </a:lnTo>
                  <a:lnTo>
                    <a:pt x="15" y="109"/>
                  </a:lnTo>
                  <a:lnTo>
                    <a:pt x="24" y="106"/>
                  </a:lnTo>
                  <a:lnTo>
                    <a:pt x="4" y="65"/>
                  </a:lnTo>
                  <a:lnTo>
                    <a:pt x="23" y="4"/>
                  </a:lnTo>
                  <a:lnTo>
                    <a:pt x="23" y="4"/>
                  </a:lnTo>
                  <a:close/>
                  <a:moveTo>
                    <a:pt x="21" y="0"/>
                  </a:moveTo>
                  <a:lnTo>
                    <a:pt x="27" y="3"/>
                  </a:lnTo>
                  <a:lnTo>
                    <a:pt x="7" y="65"/>
                  </a:lnTo>
                  <a:lnTo>
                    <a:pt x="28" y="109"/>
                  </a:lnTo>
                  <a:lnTo>
                    <a:pt x="14" y="113"/>
                  </a:lnTo>
                  <a:lnTo>
                    <a:pt x="12" y="111"/>
                  </a:lnTo>
                  <a:lnTo>
                    <a:pt x="12" y="107"/>
                  </a:lnTo>
                  <a:lnTo>
                    <a:pt x="11" y="106"/>
                  </a:lnTo>
                  <a:lnTo>
                    <a:pt x="19" y="105"/>
                  </a:lnTo>
                  <a:lnTo>
                    <a:pt x="0" y="65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706"/>
            <p:cNvSpPr/>
            <p:nvPr/>
          </p:nvSpPr>
          <p:spPr bwMode="auto">
            <a:xfrm>
              <a:off x="7466013" y="3322638"/>
              <a:ext cx="39688" cy="168275"/>
            </a:xfrm>
            <a:custGeom>
              <a:avLst/>
              <a:gdLst>
                <a:gd name="T0" fmla="*/ 0 w 25"/>
                <a:gd name="T1" fmla="*/ 0 h 106"/>
                <a:gd name="T2" fmla="*/ 2 w 25"/>
                <a:gd name="T3" fmla="*/ 0 h 106"/>
                <a:gd name="T4" fmla="*/ 2 w 25"/>
                <a:gd name="T5" fmla="*/ 64 h 106"/>
                <a:gd name="T6" fmla="*/ 25 w 25"/>
                <a:gd name="T7" fmla="*/ 100 h 106"/>
                <a:gd name="T8" fmla="*/ 12 w 25"/>
                <a:gd name="T9" fmla="*/ 106 h 106"/>
                <a:gd name="T10" fmla="*/ 10 w 25"/>
                <a:gd name="T11" fmla="*/ 104 h 106"/>
                <a:gd name="T12" fmla="*/ 19 w 25"/>
                <a:gd name="T13" fmla="*/ 98 h 106"/>
                <a:gd name="T14" fmla="*/ 0 w 25"/>
                <a:gd name="T15" fmla="*/ 66 h 106"/>
                <a:gd name="T16" fmla="*/ 0 w 25"/>
                <a:gd name="T1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6">
                  <a:moveTo>
                    <a:pt x="0" y="0"/>
                  </a:moveTo>
                  <a:lnTo>
                    <a:pt x="2" y="0"/>
                  </a:lnTo>
                  <a:lnTo>
                    <a:pt x="2" y="64"/>
                  </a:lnTo>
                  <a:lnTo>
                    <a:pt x="25" y="100"/>
                  </a:lnTo>
                  <a:lnTo>
                    <a:pt x="12" y="106"/>
                  </a:lnTo>
                  <a:lnTo>
                    <a:pt x="10" y="104"/>
                  </a:lnTo>
                  <a:lnTo>
                    <a:pt x="19" y="98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707"/>
            <p:cNvSpPr>
              <a:spLocks noEditPoints="1"/>
            </p:cNvSpPr>
            <p:nvPr/>
          </p:nvSpPr>
          <p:spPr bwMode="auto">
            <a:xfrm>
              <a:off x="7464426" y="3321051"/>
              <a:ext cx="42863" cy="173038"/>
            </a:xfrm>
            <a:custGeom>
              <a:avLst/>
              <a:gdLst>
                <a:gd name="T0" fmla="*/ 23 w 27"/>
                <a:gd name="T1" fmla="*/ 101 h 109"/>
                <a:gd name="T2" fmla="*/ 14 w 27"/>
                <a:gd name="T3" fmla="*/ 105 h 109"/>
                <a:gd name="T4" fmla="*/ 14 w 27"/>
                <a:gd name="T5" fmla="*/ 105 h 109"/>
                <a:gd name="T6" fmla="*/ 23 w 27"/>
                <a:gd name="T7" fmla="*/ 101 h 109"/>
                <a:gd name="T8" fmla="*/ 23 w 27"/>
                <a:gd name="T9" fmla="*/ 101 h 109"/>
                <a:gd name="T10" fmla="*/ 0 w 27"/>
                <a:gd name="T11" fmla="*/ 0 h 109"/>
                <a:gd name="T12" fmla="*/ 5 w 27"/>
                <a:gd name="T13" fmla="*/ 0 h 109"/>
                <a:gd name="T14" fmla="*/ 5 w 27"/>
                <a:gd name="T15" fmla="*/ 65 h 109"/>
                <a:gd name="T16" fmla="*/ 27 w 27"/>
                <a:gd name="T17" fmla="*/ 102 h 109"/>
                <a:gd name="T18" fmla="*/ 13 w 27"/>
                <a:gd name="T19" fmla="*/ 109 h 109"/>
                <a:gd name="T20" fmla="*/ 10 w 27"/>
                <a:gd name="T21" fmla="*/ 105 h 109"/>
                <a:gd name="T22" fmla="*/ 10 w 27"/>
                <a:gd name="T23" fmla="*/ 103 h 109"/>
                <a:gd name="T24" fmla="*/ 19 w 27"/>
                <a:gd name="T25" fmla="*/ 99 h 109"/>
                <a:gd name="T26" fmla="*/ 0 w 27"/>
                <a:gd name="T27" fmla="*/ 67 h 109"/>
                <a:gd name="T28" fmla="*/ 0 w 27"/>
                <a:gd name="T2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109">
                  <a:moveTo>
                    <a:pt x="23" y="101"/>
                  </a:moveTo>
                  <a:lnTo>
                    <a:pt x="14" y="105"/>
                  </a:lnTo>
                  <a:lnTo>
                    <a:pt x="14" y="105"/>
                  </a:lnTo>
                  <a:lnTo>
                    <a:pt x="23" y="101"/>
                  </a:lnTo>
                  <a:lnTo>
                    <a:pt x="23" y="101"/>
                  </a:lnTo>
                  <a:close/>
                  <a:moveTo>
                    <a:pt x="0" y="0"/>
                  </a:moveTo>
                  <a:lnTo>
                    <a:pt x="5" y="0"/>
                  </a:lnTo>
                  <a:lnTo>
                    <a:pt x="5" y="65"/>
                  </a:lnTo>
                  <a:lnTo>
                    <a:pt x="27" y="102"/>
                  </a:lnTo>
                  <a:lnTo>
                    <a:pt x="13" y="109"/>
                  </a:lnTo>
                  <a:lnTo>
                    <a:pt x="10" y="105"/>
                  </a:lnTo>
                  <a:lnTo>
                    <a:pt x="10" y="103"/>
                  </a:lnTo>
                  <a:lnTo>
                    <a:pt x="19" y="99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6355080" y="3093887"/>
            <a:ext cx="2150881" cy="3326751"/>
            <a:chOff x="6875463" y="580231"/>
            <a:chExt cx="407988" cy="63103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1" name="Freeform 2221"/>
            <p:cNvSpPr/>
            <p:nvPr/>
          </p:nvSpPr>
          <p:spPr bwMode="auto">
            <a:xfrm>
              <a:off x="7105651" y="619125"/>
              <a:ext cx="168275" cy="173038"/>
            </a:xfrm>
            <a:custGeom>
              <a:avLst/>
              <a:gdLst>
                <a:gd name="T0" fmla="*/ 105 w 106"/>
                <a:gd name="T1" fmla="*/ 0 h 109"/>
                <a:gd name="T2" fmla="*/ 105 w 106"/>
                <a:gd name="T3" fmla="*/ 1 h 109"/>
                <a:gd name="T4" fmla="*/ 106 w 106"/>
                <a:gd name="T5" fmla="*/ 1 h 109"/>
                <a:gd name="T6" fmla="*/ 106 w 106"/>
                <a:gd name="T7" fmla="*/ 3 h 109"/>
                <a:gd name="T8" fmla="*/ 91 w 106"/>
                <a:gd name="T9" fmla="*/ 22 h 109"/>
                <a:gd name="T10" fmla="*/ 3 w 106"/>
                <a:gd name="T11" fmla="*/ 109 h 109"/>
                <a:gd name="T12" fmla="*/ 2 w 106"/>
                <a:gd name="T13" fmla="*/ 109 h 109"/>
                <a:gd name="T14" fmla="*/ 0 w 106"/>
                <a:gd name="T15" fmla="*/ 109 h 109"/>
                <a:gd name="T16" fmla="*/ 0 w 106"/>
                <a:gd name="T17" fmla="*/ 107 h 109"/>
                <a:gd name="T18" fmla="*/ 0 w 106"/>
                <a:gd name="T19" fmla="*/ 106 h 109"/>
                <a:gd name="T20" fmla="*/ 88 w 106"/>
                <a:gd name="T21" fmla="*/ 20 h 109"/>
                <a:gd name="T22" fmla="*/ 104 w 106"/>
                <a:gd name="T23" fmla="*/ 1 h 109"/>
                <a:gd name="T24" fmla="*/ 104 w 106"/>
                <a:gd name="T25" fmla="*/ 1 h 109"/>
                <a:gd name="T26" fmla="*/ 105 w 106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09">
                  <a:moveTo>
                    <a:pt x="105" y="0"/>
                  </a:moveTo>
                  <a:lnTo>
                    <a:pt x="105" y="1"/>
                  </a:lnTo>
                  <a:lnTo>
                    <a:pt x="106" y="1"/>
                  </a:lnTo>
                  <a:lnTo>
                    <a:pt x="106" y="3"/>
                  </a:lnTo>
                  <a:lnTo>
                    <a:pt x="91" y="22"/>
                  </a:lnTo>
                  <a:lnTo>
                    <a:pt x="3" y="109"/>
                  </a:lnTo>
                  <a:lnTo>
                    <a:pt x="2" y="109"/>
                  </a:lnTo>
                  <a:lnTo>
                    <a:pt x="0" y="109"/>
                  </a:lnTo>
                  <a:lnTo>
                    <a:pt x="0" y="107"/>
                  </a:lnTo>
                  <a:lnTo>
                    <a:pt x="0" y="106"/>
                  </a:lnTo>
                  <a:lnTo>
                    <a:pt x="88" y="20"/>
                  </a:lnTo>
                  <a:lnTo>
                    <a:pt x="104" y="1"/>
                  </a:lnTo>
                  <a:lnTo>
                    <a:pt x="104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222"/>
            <p:cNvSpPr/>
            <p:nvPr/>
          </p:nvSpPr>
          <p:spPr bwMode="auto">
            <a:xfrm>
              <a:off x="7102476" y="612775"/>
              <a:ext cx="174625" cy="180975"/>
            </a:xfrm>
            <a:custGeom>
              <a:avLst/>
              <a:gdLst>
                <a:gd name="T0" fmla="*/ 107 w 110"/>
                <a:gd name="T1" fmla="*/ 0 h 114"/>
                <a:gd name="T2" fmla="*/ 107 w 110"/>
                <a:gd name="T3" fmla="*/ 3 h 114"/>
                <a:gd name="T4" fmla="*/ 108 w 110"/>
                <a:gd name="T5" fmla="*/ 4 h 114"/>
                <a:gd name="T6" fmla="*/ 110 w 110"/>
                <a:gd name="T7" fmla="*/ 5 h 114"/>
                <a:gd name="T8" fmla="*/ 110 w 110"/>
                <a:gd name="T9" fmla="*/ 7 h 114"/>
                <a:gd name="T10" fmla="*/ 108 w 110"/>
                <a:gd name="T11" fmla="*/ 8 h 114"/>
                <a:gd name="T12" fmla="*/ 94 w 110"/>
                <a:gd name="T13" fmla="*/ 28 h 114"/>
                <a:gd name="T14" fmla="*/ 5 w 110"/>
                <a:gd name="T15" fmla="*/ 114 h 114"/>
                <a:gd name="T16" fmla="*/ 5 w 110"/>
                <a:gd name="T17" fmla="*/ 114 h 114"/>
                <a:gd name="T18" fmla="*/ 4 w 110"/>
                <a:gd name="T19" fmla="*/ 114 h 114"/>
                <a:gd name="T20" fmla="*/ 4 w 110"/>
                <a:gd name="T21" fmla="*/ 114 h 114"/>
                <a:gd name="T22" fmla="*/ 2 w 110"/>
                <a:gd name="T23" fmla="*/ 114 h 114"/>
                <a:gd name="T24" fmla="*/ 1 w 110"/>
                <a:gd name="T25" fmla="*/ 114 h 114"/>
                <a:gd name="T26" fmla="*/ 2 w 110"/>
                <a:gd name="T27" fmla="*/ 113 h 114"/>
                <a:gd name="T28" fmla="*/ 1 w 110"/>
                <a:gd name="T29" fmla="*/ 114 h 114"/>
                <a:gd name="T30" fmla="*/ 1 w 110"/>
                <a:gd name="T31" fmla="*/ 113 h 114"/>
                <a:gd name="T32" fmla="*/ 0 w 110"/>
                <a:gd name="T33" fmla="*/ 111 h 114"/>
                <a:gd name="T34" fmla="*/ 1 w 110"/>
                <a:gd name="T35" fmla="*/ 110 h 114"/>
                <a:gd name="T36" fmla="*/ 1 w 110"/>
                <a:gd name="T37" fmla="*/ 109 h 114"/>
                <a:gd name="T38" fmla="*/ 89 w 110"/>
                <a:gd name="T39" fmla="*/ 24 h 114"/>
                <a:gd name="T40" fmla="*/ 107 w 110"/>
                <a:gd name="T4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14">
                  <a:moveTo>
                    <a:pt x="107" y="0"/>
                  </a:moveTo>
                  <a:lnTo>
                    <a:pt x="107" y="3"/>
                  </a:lnTo>
                  <a:lnTo>
                    <a:pt x="108" y="4"/>
                  </a:lnTo>
                  <a:lnTo>
                    <a:pt x="110" y="5"/>
                  </a:lnTo>
                  <a:lnTo>
                    <a:pt x="110" y="7"/>
                  </a:lnTo>
                  <a:lnTo>
                    <a:pt x="108" y="8"/>
                  </a:lnTo>
                  <a:lnTo>
                    <a:pt x="94" y="28"/>
                  </a:lnTo>
                  <a:lnTo>
                    <a:pt x="5" y="114"/>
                  </a:lnTo>
                  <a:lnTo>
                    <a:pt x="5" y="114"/>
                  </a:lnTo>
                  <a:lnTo>
                    <a:pt x="4" y="114"/>
                  </a:lnTo>
                  <a:lnTo>
                    <a:pt x="4" y="114"/>
                  </a:lnTo>
                  <a:lnTo>
                    <a:pt x="2" y="114"/>
                  </a:lnTo>
                  <a:lnTo>
                    <a:pt x="1" y="114"/>
                  </a:lnTo>
                  <a:lnTo>
                    <a:pt x="2" y="113"/>
                  </a:lnTo>
                  <a:lnTo>
                    <a:pt x="1" y="114"/>
                  </a:lnTo>
                  <a:lnTo>
                    <a:pt x="1" y="113"/>
                  </a:lnTo>
                  <a:lnTo>
                    <a:pt x="0" y="111"/>
                  </a:lnTo>
                  <a:lnTo>
                    <a:pt x="1" y="110"/>
                  </a:lnTo>
                  <a:lnTo>
                    <a:pt x="1" y="109"/>
                  </a:lnTo>
                  <a:lnTo>
                    <a:pt x="89" y="24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223"/>
            <p:cNvSpPr/>
            <p:nvPr/>
          </p:nvSpPr>
          <p:spPr bwMode="auto">
            <a:xfrm>
              <a:off x="7246938" y="631825"/>
              <a:ext cx="31750" cy="20638"/>
            </a:xfrm>
            <a:custGeom>
              <a:avLst/>
              <a:gdLst>
                <a:gd name="T0" fmla="*/ 19 w 20"/>
                <a:gd name="T1" fmla="*/ 0 h 13"/>
                <a:gd name="T2" fmla="*/ 20 w 20"/>
                <a:gd name="T3" fmla="*/ 1 h 13"/>
                <a:gd name="T4" fmla="*/ 20 w 20"/>
                <a:gd name="T5" fmla="*/ 3 h 13"/>
                <a:gd name="T6" fmla="*/ 20 w 20"/>
                <a:gd name="T7" fmla="*/ 3 h 13"/>
                <a:gd name="T8" fmla="*/ 12 w 20"/>
                <a:gd name="T9" fmla="*/ 8 h 13"/>
                <a:gd name="T10" fmla="*/ 19 w 20"/>
                <a:gd name="T11" fmla="*/ 5 h 13"/>
                <a:gd name="T12" fmla="*/ 19 w 20"/>
                <a:gd name="T13" fmla="*/ 5 h 13"/>
                <a:gd name="T14" fmla="*/ 20 w 20"/>
                <a:gd name="T15" fmla="*/ 5 h 13"/>
                <a:gd name="T16" fmla="*/ 20 w 20"/>
                <a:gd name="T17" fmla="*/ 7 h 13"/>
                <a:gd name="T18" fmla="*/ 20 w 20"/>
                <a:gd name="T19" fmla="*/ 8 h 13"/>
                <a:gd name="T20" fmla="*/ 19 w 20"/>
                <a:gd name="T21" fmla="*/ 8 h 13"/>
                <a:gd name="T22" fmla="*/ 2 w 20"/>
                <a:gd name="T23" fmla="*/ 13 h 13"/>
                <a:gd name="T24" fmla="*/ 0 w 20"/>
                <a:gd name="T25" fmla="*/ 10 h 13"/>
                <a:gd name="T26" fmla="*/ 17 w 20"/>
                <a:gd name="T27" fmla="*/ 0 h 13"/>
                <a:gd name="T28" fmla="*/ 19 w 20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3">
                  <a:moveTo>
                    <a:pt x="19" y="0"/>
                  </a:move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12" y="8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19" y="8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224"/>
            <p:cNvSpPr>
              <a:spLocks noEditPoints="1"/>
            </p:cNvSpPr>
            <p:nvPr/>
          </p:nvSpPr>
          <p:spPr bwMode="auto">
            <a:xfrm>
              <a:off x="7245351" y="630238"/>
              <a:ext cx="34925" cy="26988"/>
            </a:xfrm>
            <a:custGeom>
              <a:avLst/>
              <a:gdLst>
                <a:gd name="T0" fmla="*/ 12 w 22"/>
                <a:gd name="T1" fmla="*/ 8 h 17"/>
                <a:gd name="T2" fmla="*/ 4 w 22"/>
                <a:gd name="T3" fmla="*/ 13 h 17"/>
                <a:gd name="T4" fmla="*/ 4 w 22"/>
                <a:gd name="T5" fmla="*/ 13 h 17"/>
                <a:gd name="T6" fmla="*/ 13 w 22"/>
                <a:gd name="T7" fmla="*/ 10 h 17"/>
                <a:gd name="T8" fmla="*/ 12 w 22"/>
                <a:gd name="T9" fmla="*/ 8 h 17"/>
                <a:gd name="T10" fmla="*/ 20 w 22"/>
                <a:gd name="T11" fmla="*/ 0 h 17"/>
                <a:gd name="T12" fmla="*/ 21 w 22"/>
                <a:gd name="T13" fmla="*/ 0 h 17"/>
                <a:gd name="T14" fmla="*/ 22 w 22"/>
                <a:gd name="T15" fmla="*/ 1 h 17"/>
                <a:gd name="T16" fmla="*/ 22 w 22"/>
                <a:gd name="T17" fmla="*/ 2 h 17"/>
                <a:gd name="T18" fmla="*/ 22 w 22"/>
                <a:gd name="T19" fmla="*/ 4 h 17"/>
                <a:gd name="T20" fmla="*/ 21 w 22"/>
                <a:gd name="T21" fmla="*/ 5 h 17"/>
                <a:gd name="T22" fmla="*/ 21 w 22"/>
                <a:gd name="T23" fmla="*/ 5 h 17"/>
                <a:gd name="T24" fmla="*/ 22 w 22"/>
                <a:gd name="T25" fmla="*/ 8 h 17"/>
                <a:gd name="T26" fmla="*/ 22 w 22"/>
                <a:gd name="T27" fmla="*/ 8 h 17"/>
                <a:gd name="T28" fmla="*/ 22 w 22"/>
                <a:gd name="T29" fmla="*/ 10 h 17"/>
                <a:gd name="T30" fmla="*/ 21 w 22"/>
                <a:gd name="T31" fmla="*/ 10 h 17"/>
                <a:gd name="T32" fmla="*/ 1 w 22"/>
                <a:gd name="T33" fmla="*/ 17 h 17"/>
                <a:gd name="T34" fmla="*/ 1 w 22"/>
                <a:gd name="T35" fmla="*/ 15 h 17"/>
                <a:gd name="T36" fmla="*/ 0 w 22"/>
                <a:gd name="T37" fmla="*/ 13 h 17"/>
                <a:gd name="T38" fmla="*/ 0 w 22"/>
                <a:gd name="T39" fmla="*/ 11 h 17"/>
                <a:gd name="T40" fmla="*/ 18 w 22"/>
                <a:gd name="T41" fmla="*/ 0 h 17"/>
                <a:gd name="T42" fmla="*/ 20 w 22"/>
                <a:gd name="T4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17">
                  <a:moveTo>
                    <a:pt x="12" y="8"/>
                  </a:moveTo>
                  <a:lnTo>
                    <a:pt x="4" y="13"/>
                  </a:lnTo>
                  <a:lnTo>
                    <a:pt x="4" y="13"/>
                  </a:lnTo>
                  <a:lnTo>
                    <a:pt x="13" y="10"/>
                  </a:lnTo>
                  <a:lnTo>
                    <a:pt x="12" y="8"/>
                  </a:lnTo>
                  <a:close/>
                  <a:moveTo>
                    <a:pt x="20" y="0"/>
                  </a:moveTo>
                  <a:lnTo>
                    <a:pt x="21" y="0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225"/>
            <p:cNvSpPr/>
            <p:nvPr/>
          </p:nvSpPr>
          <p:spPr bwMode="auto">
            <a:xfrm>
              <a:off x="7246938" y="647700"/>
              <a:ext cx="33338" cy="6350"/>
            </a:xfrm>
            <a:custGeom>
              <a:avLst/>
              <a:gdLst>
                <a:gd name="T0" fmla="*/ 20 w 21"/>
                <a:gd name="T1" fmla="*/ 0 h 4"/>
                <a:gd name="T2" fmla="*/ 21 w 21"/>
                <a:gd name="T3" fmla="*/ 0 h 4"/>
                <a:gd name="T4" fmla="*/ 21 w 21"/>
                <a:gd name="T5" fmla="*/ 2 h 4"/>
                <a:gd name="T6" fmla="*/ 21 w 21"/>
                <a:gd name="T7" fmla="*/ 3 h 4"/>
                <a:gd name="T8" fmla="*/ 20 w 21"/>
                <a:gd name="T9" fmla="*/ 3 h 4"/>
                <a:gd name="T10" fmla="*/ 2 w 21"/>
                <a:gd name="T11" fmla="*/ 4 h 4"/>
                <a:gd name="T12" fmla="*/ 2 w 21"/>
                <a:gd name="T13" fmla="*/ 4 h 4"/>
                <a:gd name="T14" fmla="*/ 0 w 21"/>
                <a:gd name="T15" fmla="*/ 4 h 4"/>
                <a:gd name="T16" fmla="*/ 0 w 21"/>
                <a:gd name="T17" fmla="*/ 3 h 4"/>
                <a:gd name="T18" fmla="*/ 0 w 21"/>
                <a:gd name="T19" fmla="*/ 2 h 4"/>
                <a:gd name="T20" fmla="*/ 2 w 21"/>
                <a:gd name="T21" fmla="*/ 2 h 4"/>
                <a:gd name="T22" fmla="*/ 20 w 21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">
                  <a:moveTo>
                    <a:pt x="20" y="0"/>
                  </a:moveTo>
                  <a:lnTo>
                    <a:pt x="21" y="0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0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226"/>
            <p:cNvSpPr>
              <a:spLocks noEditPoints="1"/>
            </p:cNvSpPr>
            <p:nvPr/>
          </p:nvSpPr>
          <p:spPr bwMode="auto">
            <a:xfrm>
              <a:off x="7245351" y="646113"/>
              <a:ext cx="38100" cy="11113"/>
            </a:xfrm>
            <a:custGeom>
              <a:avLst/>
              <a:gdLst>
                <a:gd name="T0" fmla="*/ 3 w 24"/>
                <a:gd name="T1" fmla="*/ 4 h 7"/>
                <a:gd name="T2" fmla="*/ 1 w 24"/>
                <a:gd name="T3" fmla="*/ 4 h 7"/>
                <a:gd name="T4" fmla="*/ 3 w 24"/>
                <a:gd name="T5" fmla="*/ 4 h 7"/>
                <a:gd name="T6" fmla="*/ 3 w 24"/>
                <a:gd name="T7" fmla="*/ 4 h 7"/>
                <a:gd name="T8" fmla="*/ 3 w 24"/>
                <a:gd name="T9" fmla="*/ 4 h 7"/>
                <a:gd name="T10" fmla="*/ 21 w 24"/>
                <a:gd name="T11" fmla="*/ 0 h 7"/>
                <a:gd name="T12" fmla="*/ 24 w 24"/>
                <a:gd name="T13" fmla="*/ 0 h 7"/>
                <a:gd name="T14" fmla="*/ 24 w 24"/>
                <a:gd name="T15" fmla="*/ 3 h 7"/>
                <a:gd name="T16" fmla="*/ 24 w 24"/>
                <a:gd name="T17" fmla="*/ 3 h 7"/>
                <a:gd name="T18" fmla="*/ 24 w 24"/>
                <a:gd name="T19" fmla="*/ 5 h 7"/>
                <a:gd name="T20" fmla="*/ 21 w 24"/>
                <a:gd name="T21" fmla="*/ 5 h 7"/>
                <a:gd name="T22" fmla="*/ 3 w 24"/>
                <a:gd name="T23" fmla="*/ 7 h 7"/>
                <a:gd name="T24" fmla="*/ 3 w 24"/>
                <a:gd name="T25" fmla="*/ 7 h 7"/>
                <a:gd name="T26" fmla="*/ 0 w 24"/>
                <a:gd name="T27" fmla="*/ 7 h 7"/>
                <a:gd name="T28" fmla="*/ 0 w 24"/>
                <a:gd name="T29" fmla="*/ 4 h 7"/>
                <a:gd name="T30" fmla="*/ 0 w 24"/>
                <a:gd name="T31" fmla="*/ 4 h 7"/>
                <a:gd name="T32" fmla="*/ 0 w 24"/>
                <a:gd name="T33" fmla="*/ 4 h 7"/>
                <a:gd name="T34" fmla="*/ 0 w 24"/>
                <a:gd name="T35" fmla="*/ 1 h 7"/>
                <a:gd name="T36" fmla="*/ 3 w 24"/>
                <a:gd name="T37" fmla="*/ 1 h 7"/>
                <a:gd name="T38" fmla="*/ 21 w 24"/>
                <a:gd name="T39" fmla="*/ 0 h 7"/>
                <a:gd name="T40" fmla="*/ 21 w 24"/>
                <a:gd name="T4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7">
                  <a:moveTo>
                    <a:pt x="3" y="4"/>
                  </a:moveTo>
                  <a:lnTo>
                    <a:pt x="1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close/>
                  <a:moveTo>
                    <a:pt x="21" y="0"/>
                  </a:moveTo>
                  <a:lnTo>
                    <a:pt x="24" y="0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3" y="1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227"/>
            <p:cNvSpPr/>
            <p:nvPr/>
          </p:nvSpPr>
          <p:spPr bwMode="auto">
            <a:xfrm>
              <a:off x="6880226" y="623888"/>
              <a:ext cx="150813" cy="176213"/>
            </a:xfrm>
            <a:custGeom>
              <a:avLst/>
              <a:gdLst>
                <a:gd name="T0" fmla="*/ 1 w 95"/>
                <a:gd name="T1" fmla="*/ 0 h 111"/>
                <a:gd name="T2" fmla="*/ 17 w 95"/>
                <a:gd name="T3" fmla="*/ 5 h 111"/>
                <a:gd name="T4" fmla="*/ 17 w 95"/>
                <a:gd name="T5" fmla="*/ 6 h 111"/>
                <a:gd name="T6" fmla="*/ 19 w 95"/>
                <a:gd name="T7" fmla="*/ 8 h 111"/>
                <a:gd name="T8" fmla="*/ 23 w 95"/>
                <a:gd name="T9" fmla="*/ 15 h 111"/>
                <a:gd name="T10" fmla="*/ 31 w 95"/>
                <a:gd name="T11" fmla="*/ 25 h 111"/>
                <a:gd name="T12" fmla="*/ 39 w 95"/>
                <a:gd name="T13" fmla="*/ 38 h 111"/>
                <a:gd name="T14" fmla="*/ 49 w 95"/>
                <a:gd name="T15" fmla="*/ 51 h 111"/>
                <a:gd name="T16" fmla="*/ 60 w 95"/>
                <a:gd name="T17" fmla="*/ 65 h 111"/>
                <a:gd name="T18" fmla="*/ 70 w 95"/>
                <a:gd name="T19" fmla="*/ 78 h 111"/>
                <a:gd name="T20" fmla="*/ 79 w 95"/>
                <a:gd name="T21" fmla="*/ 91 h 111"/>
                <a:gd name="T22" fmla="*/ 83 w 95"/>
                <a:gd name="T23" fmla="*/ 95 h 111"/>
                <a:gd name="T24" fmla="*/ 86 w 95"/>
                <a:gd name="T25" fmla="*/ 99 h 111"/>
                <a:gd name="T26" fmla="*/ 89 w 95"/>
                <a:gd name="T27" fmla="*/ 103 h 111"/>
                <a:gd name="T28" fmla="*/ 91 w 95"/>
                <a:gd name="T29" fmla="*/ 106 h 111"/>
                <a:gd name="T30" fmla="*/ 93 w 95"/>
                <a:gd name="T31" fmla="*/ 107 h 111"/>
                <a:gd name="T32" fmla="*/ 94 w 95"/>
                <a:gd name="T33" fmla="*/ 108 h 111"/>
                <a:gd name="T34" fmla="*/ 94 w 95"/>
                <a:gd name="T35" fmla="*/ 108 h 111"/>
                <a:gd name="T36" fmla="*/ 95 w 95"/>
                <a:gd name="T37" fmla="*/ 110 h 111"/>
                <a:gd name="T38" fmla="*/ 95 w 95"/>
                <a:gd name="T39" fmla="*/ 110 h 111"/>
                <a:gd name="T40" fmla="*/ 95 w 95"/>
                <a:gd name="T41" fmla="*/ 111 h 111"/>
                <a:gd name="T42" fmla="*/ 94 w 95"/>
                <a:gd name="T43" fmla="*/ 111 h 111"/>
                <a:gd name="T44" fmla="*/ 94 w 95"/>
                <a:gd name="T45" fmla="*/ 111 h 111"/>
                <a:gd name="T46" fmla="*/ 91 w 95"/>
                <a:gd name="T47" fmla="*/ 111 h 111"/>
                <a:gd name="T48" fmla="*/ 90 w 95"/>
                <a:gd name="T49" fmla="*/ 108 h 111"/>
                <a:gd name="T50" fmla="*/ 87 w 95"/>
                <a:gd name="T51" fmla="*/ 106 h 111"/>
                <a:gd name="T52" fmla="*/ 85 w 95"/>
                <a:gd name="T53" fmla="*/ 103 h 111"/>
                <a:gd name="T54" fmla="*/ 82 w 95"/>
                <a:gd name="T55" fmla="*/ 99 h 111"/>
                <a:gd name="T56" fmla="*/ 78 w 95"/>
                <a:gd name="T57" fmla="*/ 94 h 111"/>
                <a:gd name="T58" fmla="*/ 65 w 95"/>
                <a:gd name="T59" fmla="*/ 77 h 111"/>
                <a:gd name="T60" fmla="*/ 52 w 95"/>
                <a:gd name="T61" fmla="*/ 59 h 111"/>
                <a:gd name="T62" fmla="*/ 41 w 95"/>
                <a:gd name="T63" fmla="*/ 44 h 111"/>
                <a:gd name="T64" fmla="*/ 31 w 95"/>
                <a:gd name="T65" fmla="*/ 31 h 111"/>
                <a:gd name="T66" fmla="*/ 23 w 95"/>
                <a:gd name="T67" fmla="*/ 21 h 111"/>
                <a:gd name="T68" fmla="*/ 18 w 95"/>
                <a:gd name="T69" fmla="*/ 12 h 111"/>
                <a:gd name="T70" fmla="*/ 15 w 95"/>
                <a:gd name="T71" fmla="*/ 8 h 111"/>
                <a:gd name="T72" fmla="*/ 0 w 95"/>
                <a:gd name="T73" fmla="*/ 2 h 111"/>
                <a:gd name="T74" fmla="*/ 0 w 95"/>
                <a:gd name="T75" fmla="*/ 1 h 111"/>
                <a:gd name="T76" fmla="*/ 0 w 95"/>
                <a:gd name="T77" fmla="*/ 1 h 111"/>
                <a:gd name="T78" fmla="*/ 0 w 95"/>
                <a:gd name="T79" fmla="*/ 0 h 111"/>
                <a:gd name="T80" fmla="*/ 1 w 95"/>
                <a:gd name="T8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" h="111">
                  <a:moveTo>
                    <a:pt x="1" y="0"/>
                  </a:moveTo>
                  <a:lnTo>
                    <a:pt x="17" y="5"/>
                  </a:lnTo>
                  <a:lnTo>
                    <a:pt x="17" y="6"/>
                  </a:lnTo>
                  <a:lnTo>
                    <a:pt x="19" y="8"/>
                  </a:lnTo>
                  <a:lnTo>
                    <a:pt x="23" y="15"/>
                  </a:lnTo>
                  <a:lnTo>
                    <a:pt x="31" y="25"/>
                  </a:lnTo>
                  <a:lnTo>
                    <a:pt x="39" y="38"/>
                  </a:lnTo>
                  <a:lnTo>
                    <a:pt x="49" y="51"/>
                  </a:lnTo>
                  <a:lnTo>
                    <a:pt x="60" y="65"/>
                  </a:lnTo>
                  <a:lnTo>
                    <a:pt x="70" y="78"/>
                  </a:lnTo>
                  <a:lnTo>
                    <a:pt x="79" y="91"/>
                  </a:lnTo>
                  <a:lnTo>
                    <a:pt x="83" y="95"/>
                  </a:lnTo>
                  <a:lnTo>
                    <a:pt x="86" y="99"/>
                  </a:lnTo>
                  <a:lnTo>
                    <a:pt x="89" y="103"/>
                  </a:lnTo>
                  <a:lnTo>
                    <a:pt x="91" y="106"/>
                  </a:lnTo>
                  <a:lnTo>
                    <a:pt x="93" y="107"/>
                  </a:lnTo>
                  <a:lnTo>
                    <a:pt x="94" y="108"/>
                  </a:lnTo>
                  <a:lnTo>
                    <a:pt x="94" y="108"/>
                  </a:lnTo>
                  <a:lnTo>
                    <a:pt x="95" y="110"/>
                  </a:lnTo>
                  <a:lnTo>
                    <a:pt x="95" y="110"/>
                  </a:lnTo>
                  <a:lnTo>
                    <a:pt x="95" y="111"/>
                  </a:lnTo>
                  <a:lnTo>
                    <a:pt x="94" y="111"/>
                  </a:lnTo>
                  <a:lnTo>
                    <a:pt x="94" y="111"/>
                  </a:lnTo>
                  <a:lnTo>
                    <a:pt x="91" y="111"/>
                  </a:lnTo>
                  <a:lnTo>
                    <a:pt x="90" y="108"/>
                  </a:lnTo>
                  <a:lnTo>
                    <a:pt x="87" y="106"/>
                  </a:lnTo>
                  <a:lnTo>
                    <a:pt x="85" y="103"/>
                  </a:lnTo>
                  <a:lnTo>
                    <a:pt x="82" y="99"/>
                  </a:lnTo>
                  <a:lnTo>
                    <a:pt x="78" y="94"/>
                  </a:lnTo>
                  <a:lnTo>
                    <a:pt x="65" y="77"/>
                  </a:lnTo>
                  <a:lnTo>
                    <a:pt x="52" y="59"/>
                  </a:lnTo>
                  <a:lnTo>
                    <a:pt x="41" y="44"/>
                  </a:lnTo>
                  <a:lnTo>
                    <a:pt x="31" y="31"/>
                  </a:lnTo>
                  <a:lnTo>
                    <a:pt x="23" y="21"/>
                  </a:lnTo>
                  <a:lnTo>
                    <a:pt x="18" y="12"/>
                  </a:lnTo>
                  <a:lnTo>
                    <a:pt x="15" y="8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228"/>
            <p:cNvSpPr/>
            <p:nvPr/>
          </p:nvSpPr>
          <p:spPr bwMode="auto">
            <a:xfrm>
              <a:off x="6875463" y="620713"/>
              <a:ext cx="157163" cy="184150"/>
            </a:xfrm>
            <a:custGeom>
              <a:avLst/>
              <a:gdLst>
                <a:gd name="T0" fmla="*/ 4 w 99"/>
                <a:gd name="T1" fmla="*/ 0 h 116"/>
                <a:gd name="T2" fmla="*/ 4 w 99"/>
                <a:gd name="T3" fmla="*/ 0 h 116"/>
                <a:gd name="T4" fmla="*/ 21 w 99"/>
                <a:gd name="T5" fmla="*/ 6 h 116"/>
                <a:gd name="T6" fmla="*/ 21 w 99"/>
                <a:gd name="T7" fmla="*/ 7 h 116"/>
                <a:gd name="T8" fmla="*/ 21 w 99"/>
                <a:gd name="T9" fmla="*/ 7 h 116"/>
                <a:gd name="T10" fmla="*/ 22 w 99"/>
                <a:gd name="T11" fmla="*/ 10 h 116"/>
                <a:gd name="T12" fmla="*/ 27 w 99"/>
                <a:gd name="T13" fmla="*/ 16 h 116"/>
                <a:gd name="T14" fmla="*/ 35 w 99"/>
                <a:gd name="T15" fmla="*/ 27 h 116"/>
                <a:gd name="T16" fmla="*/ 43 w 99"/>
                <a:gd name="T17" fmla="*/ 38 h 116"/>
                <a:gd name="T18" fmla="*/ 54 w 99"/>
                <a:gd name="T19" fmla="*/ 51 h 116"/>
                <a:gd name="T20" fmla="*/ 64 w 99"/>
                <a:gd name="T21" fmla="*/ 66 h 116"/>
                <a:gd name="T22" fmla="*/ 75 w 99"/>
                <a:gd name="T23" fmla="*/ 80 h 116"/>
                <a:gd name="T24" fmla="*/ 84 w 99"/>
                <a:gd name="T25" fmla="*/ 92 h 116"/>
                <a:gd name="T26" fmla="*/ 88 w 99"/>
                <a:gd name="T27" fmla="*/ 97 h 116"/>
                <a:gd name="T28" fmla="*/ 90 w 99"/>
                <a:gd name="T29" fmla="*/ 101 h 116"/>
                <a:gd name="T30" fmla="*/ 93 w 99"/>
                <a:gd name="T31" fmla="*/ 105 h 116"/>
                <a:gd name="T32" fmla="*/ 96 w 99"/>
                <a:gd name="T33" fmla="*/ 108 h 116"/>
                <a:gd name="T34" fmla="*/ 97 w 99"/>
                <a:gd name="T35" fmla="*/ 109 h 116"/>
                <a:gd name="T36" fmla="*/ 98 w 99"/>
                <a:gd name="T37" fmla="*/ 109 h 116"/>
                <a:gd name="T38" fmla="*/ 98 w 99"/>
                <a:gd name="T39" fmla="*/ 109 h 116"/>
                <a:gd name="T40" fmla="*/ 99 w 99"/>
                <a:gd name="T41" fmla="*/ 110 h 116"/>
                <a:gd name="T42" fmla="*/ 99 w 99"/>
                <a:gd name="T43" fmla="*/ 110 h 116"/>
                <a:gd name="T44" fmla="*/ 99 w 99"/>
                <a:gd name="T45" fmla="*/ 112 h 116"/>
                <a:gd name="T46" fmla="*/ 99 w 99"/>
                <a:gd name="T47" fmla="*/ 113 h 116"/>
                <a:gd name="T48" fmla="*/ 98 w 99"/>
                <a:gd name="T49" fmla="*/ 114 h 116"/>
                <a:gd name="T50" fmla="*/ 97 w 99"/>
                <a:gd name="T51" fmla="*/ 116 h 116"/>
                <a:gd name="T52" fmla="*/ 96 w 99"/>
                <a:gd name="T53" fmla="*/ 114 h 116"/>
                <a:gd name="T54" fmla="*/ 97 w 99"/>
                <a:gd name="T55" fmla="*/ 113 h 116"/>
                <a:gd name="T56" fmla="*/ 96 w 99"/>
                <a:gd name="T57" fmla="*/ 114 h 116"/>
                <a:gd name="T58" fmla="*/ 94 w 99"/>
                <a:gd name="T59" fmla="*/ 113 h 116"/>
                <a:gd name="T60" fmla="*/ 92 w 99"/>
                <a:gd name="T61" fmla="*/ 112 h 116"/>
                <a:gd name="T62" fmla="*/ 89 w 99"/>
                <a:gd name="T63" fmla="*/ 109 h 116"/>
                <a:gd name="T64" fmla="*/ 86 w 99"/>
                <a:gd name="T65" fmla="*/ 105 h 116"/>
                <a:gd name="T66" fmla="*/ 84 w 99"/>
                <a:gd name="T67" fmla="*/ 101 h 116"/>
                <a:gd name="T68" fmla="*/ 80 w 99"/>
                <a:gd name="T69" fmla="*/ 97 h 116"/>
                <a:gd name="T70" fmla="*/ 67 w 99"/>
                <a:gd name="T71" fmla="*/ 80 h 116"/>
                <a:gd name="T72" fmla="*/ 54 w 99"/>
                <a:gd name="T73" fmla="*/ 62 h 116"/>
                <a:gd name="T74" fmla="*/ 43 w 99"/>
                <a:gd name="T75" fmla="*/ 48 h 116"/>
                <a:gd name="T76" fmla="*/ 34 w 99"/>
                <a:gd name="T77" fmla="*/ 34 h 116"/>
                <a:gd name="T78" fmla="*/ 26 w 99"/>
                <a:gd name="T79" fmla="*/ 24 h 116"/>
                <a:gd name="T80" fmla="*/ 20 w 99"/>
                <a:gd name="T81" fmla="*/ 16 h 116"/>
                <a:gd name="T82" fmla="*/ 17 w 99"/>
                <a:gd name="T83" fmla="*/ 11 h 116"/>
                <a:gd name="T84" fmla="*/ 3 w 99"/>
                <a:gd name="T85" fmla="*/ 6 h 116"/>
                <a:gd name="T86" fmla="*/ 1 w 99"/>
                <a:gd name="T87" fmla="*/ 4 h 116"/>
                <a:gd name="T88" fmla="*/ 0 w 99"/>
                <a:gd name="T89" fmla="*/ 3 h 116"/>
                <a:gd name="T90" fmla="*/ 0 w 99"/>
                <a:gd name="T91" fmla="*/ 2 h 116"/>
                <a:gd name="T92" fmla="*/ 1 w 99"/>
                <a:gd name="T93" fmla="*/ 0 h 116"/>
                <a:gd name="T94" fmla="*/ 4 w 99"/>
                <a:gd name="T9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9" h="116">
                  <a:moveTo>
                    <a:pt x="4" y="0"/>
                  </a:moveTo>
                  <a:lnTo>
                    <a:pt x="4" y="0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35" y="27"/>
                  </a:lnTo>
                  <a:lnTo>
                    <a:pt x="43" y="38"/>
                  </a:lnTo>
                  <a:lnTo>
                    <a:pt x="54" y="51"/>
                  </a:lnTo>
                  <a:lnTo>
                    <a:pt x="64" y="66"/>
                  </a:lnTo>
                  <a:lnTo>
                    <a:pt x="75" y="80"/>
                  </a:lnTo>
                  <a:lnTo>
                    <a:pt x="84" y="92"/>
                  </a:lnTo>
                  <a:lnTo>
                    <a:pt x="88" y="97"/>
                  </a:lnTo>
                  <a:lnTo>
                    <a:pt x="90" y="101"/>
                  </a:lnTo>
                  <a:lnTo>
                    <a:pt x="93" y="105"/>
                  </a:lnTo>
                  <a:lnTo>
                    <a:pt x="96" y="108"/>
                  </a:lnTo>
                  <a:lnTo>
                    <a:pt x="97" y="109"/>
                  </a:lnTo>
                  <a:lnTo>
                    <a:pt x="98" y="109"/>
                  </a:lnTo>
                  <a:lnTo>
                    <a:pt x="98" y="109"/>
                  </a:lnTo>
                  <a:lnTo>
                    <a:pt x="99" y="110"/>
                  </a:lnTo>
                  <a:lnTo>
                    <a:pt x="99" y="110"/>
                  </a:lnTo>
                  <a:lnTo>
                    <a:pt x="99" y="112"/>
                  </a:lnTo>
                  <a:lnTo>
                    <a:pt x="99" y="113"/>
                  </a:lnTo>
                  <a:lnTo>
                    <a:pt x="98" y="114"/>
                  </a:lnTo>
                  <a:lnTo>
                    <a:pt x="97" y="116"/>
                  </a:lnTo>
                  <a:lnTo>
                    <a:pt x="96" y="114"/>
                  </a:lnTo>
                  <a:lnTo>
                    <a:pt x="97" y="113"/>
                  </a:lnTo>
                  <a:lnTo>
                    <a:pt x="96" y="114"/>
                  </a:lnTo>
                  <a:lnTo>
                    <a:pt x="94" y="113"/>
                  </a:lnTo>
                  <a:lnTo>
                    <a:pt x="92" y="112"/>
                  </a:lnTo>
                  <a:lnTo>
                    <a:pt x="89" y="109"/>
                  </a:lnTo>
                  <a:lnTo>
                    <a:pt x="86" y="105"/>
                  </a:lnTo>
                  <a:lnTo>
                    <a:pt x="84" y="101"/>
                  </a:lnTo>
                  <a:lnTo>
                    <a:pt x="80" y="97"/>
                  </a:lnTo>
                  <a:lnTo>
                    <a:pt x="67" y="80"/>
                  </a:lnTo>
                  <a:lnTo>
                    <a:pt x="54" y="62"/>
                  </a:lnTo>
                  <a:lnTo>
                    <a:pt x="43" y="48"/>
                  </a:lnTo>
                  <a:lnTo>
                    <a:pt x="34" y="34"/>
                  </a:lnTo>
                  <a:lnTo>
                    <a:pt x="26" y="24"/>
                  </a:lnTo>
                  <a:lnTo>
                    <a:pt x="20" y="16"/>
                  </a:lnTo>
                  <a:lnTo>
                    <a:pt x="17" y="11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229"/>
            <p:cNvSpPr/>
            <p:nvPr/>
          </p:nvSpPr>
          <p:spPr bwMode="auto">
            <a:xfrm>
              <a:off x="6889751" y="609600"/>
              <a:ext cx="17463" cy="33338"/>
            </a:xfrm>
            <a:custGeom>
              <a:avLst/>
              <a:gdLst>
                <a:gd name="T0" fmla="*/ 9 w 11"/>
                <a:gd name="T1" fmla="*/ 0 h 21"/>
                <a:gd name="T2" fmla="*/ 11 w 11"/>
                <a:gd name="T3" fmla="*/ 0 h 21"/>
                <a:gd name="T4" fmla="*/ 11 w 11"/>
                <a:gd name="T5" fmla="*/ 1 h 21"/>
                <a:gd name="T6" fmla="*/ 11 w 11"/>
                <a:gd name="T7" fmla="*/ 21 h 21"/>
                <a:gd name="T8" fmla="*/ 0 w 11"/>
                <a:gd name="T9" fmla="*/ 6 h 21"/>
                <a:gd name="T10" fmla="*/ 0 w 11"/>
                <a:gd name="T11" fmla="*/ 6 h 21"/>
                <a:gd name="T12" fmla="*/ 0 w 11"/>
                <a:gd name="T13" fmla="*/ 5 h 21"/>
                <a:gd name="T14" fmla="*/ 1 w 11"/>
                <a:gd name="T15" fmla="*/ 3 h 21"/>
                <a:gd name="T16" fmla="*/ 1 w 11"/>
                <a:gd name="T17" fmla="*/ 3 h 21"/>
                <a:gd name="T18" fmla="*/ 3 w 11"/>
                <a:gd name="T19" fmla="*/ 5 h 21"/>
                <a:gd name="T20" fmla="*/ 8 w 11"/>
                <a:gd name="T21" fmla="*/ 11 h 21"/>
                <a:gd name="T22" fmla="*/ 8 w 11"/>
                <a:gd name="T23" fmla="*/ 1 h 21"/>
                <a:gd name="T24" fmla="*/ 9 w 11"/>
                <a:gd name="T25" fmla="*/ 0 h 21"/>
                <a:gd name="T26" fmla="*/ 9 w 11"/>
                <a:gd name="T2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21">
                  <a:moveTo>
                    <a:pt x="9" y="0"/>
                  </a:moveTo>
                  <a:lnTo>
                    <a:pt x="11" y="0"/>
                  </a:lnTo>
                  <a:lnTo>
                    <a:pt x="11" y="1"/>
                  </a:lnTo>
                  <a:lnTo>
                    <a:pt x="1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8" y="11"/>
                  </a:lnTo>
                  <a:lnTo>
                    <a:pt x="8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230"/>
            <p:cNvSpPr/>
            <p:nvPr/>
          </p:nvSpPr>
          <p:spPr bwMode="auto">
            <a:xfrm>
              <a:off x="6886576" y="606425"/>
              <a:ext cx="23813" cy="41275"/>
            </a:xfrm>
            <a:custGeom>
              <a:avLst/>
              <a:gdLst>
                <a:gd name="T0" fmla="*/ 11 w 15"/>
                <a:gd name="T1" fmla="*/ 0 h 26"/>
                <a:gd name="T2" fmla="*/ 14 w 15"/>
                <a:gd name="T3" fmla="*/ 2 h 26"/>
                <a:gd name="T4" fmla="*/ 15 w 15"/>
                <a:gd name="T5" fmla="*/ 3 h 26"/>
                <a:gd name="T6" fmla="*/ 15 w 15"/>
                <a:gd name="T7" fmla="*/ 26 h 26"/>
                <a:gd name="T8" fmla="*/ 1 w 15"/>
                <a:gd name="T9" fmla="*/ 9 h 26"/>
                <a:gd name="T10" fmla="*/ 0 w 15"/>
                <a:gd name="T11" fmla="*/ 7 h 26"/>
                <a:gd name="T12" fmla="*/ 1 w 15"/>
                <a:gd name="T13" fmla="*/ 7 h 26"/>
                <a:gd name="T14" fmla="*/ 2 w 15"/>
                <a:gd name="T15" fmla="*/ 4 h 26"/>
                <a:gd name="T16" fmla="*/ 3 w 15"/>
                <a:gd name="T17" fmla="*/ 4 h 26"/>
                <a:gd name="T18" fmla="*/ 5 w 15"/>
                <a:gd name="T19" fmla="*/ 4 h 26"/>
                <a:gd name="T20" fmla="*/ 6 w 15"/>
                <a:gd name="T21" fmla="*/ 5 h 26"/>
                <a:gd name="T22" fmla="*/ 9 w 15"/>
                <a:gd name="T23" fmla="*/ 8 h 26"/>
                <a:gd name="T24" fmla="*/ 9 w 15"/>
                <a:gd name="T25" fmla="*/ 3 h 26"/>
                <a:gd name="T26" fmla="*/ 10 w 15"/>
                <a:gd name="T27" fmla="*/ 2 h 26"/>
                <a:gd name="T28" fmla="*/ 11 w 15"/>
                <a:gd name="T2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6">
                  <a:moveTo>
                    <a:pt x="11" y="0"/>
                  </a:moveTo>
                  <a:lnTo>
                    <a:pt x="14" y="2"/>
                  </a:lnTo>
                  <a:lnTo>
                    <a:pt x="15" y="3"/>
                  </a:lnTo>
                  <a:lnTo>
                    <a:pt x="15" y="26"/>
                  </a:lnTo>
                  <a:lnTo>
                    <a:pt x="1" y="9"/>
                  </a:lnTo>
                  <a:lnTo>
                    <a:pt x="0" y="7"/>
                  </a:lnTo>
                  <a:lnTo>
                    <a:pt x="1" y="7"/>
                  </a:lnTo>
                  <a:lnTo>
                    <a:pt x="2" y="4"/>
                  </a:lnTo>
                  <a:lnTo>
                    <a:pt x="3" y="4"/>
                  </a:lnTo>
                  <a:lnTo>
                    <a:pt x="5" y="4"/>
                  </a:lnTo>
                  <a:lnTo>
                    <a:pt x="6" y="5"/>
                  </a:lnTo>
                  <a:lnTo>
                    <a:pt x="9" y="8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231"/>
            <p:cNvSpPr/>
            <p:nvPr/>
          </p:nvSpPr>
          <p:spPr bwMode="auto">
            <a:xfrm>
              <a:off x="6883401" y="620713"/>
              <a:ext cx="23813" cy="11113"/>
            </a:xfrm>
            <a:custGeom>
              <a:avLst/>
              <a:gdLst>
                <a:gd name="T0" fmla="*/ 2 w 15"/>
                <a:gd name="T1" fmla="*/ 0 h 7"/>
                <a:gd name="T2" fmla="*/ 15 w 15"/>
                <a:gd name="T3" fmla="*/ 4 h 7"/>
                <a:gd name="T4" fmla="*/ 15 w 15"/>
                <a:gd name="T5" fmla="*/ 6 h 7"/>
                <a:gd name="T6" fmla="*/ 15 w 15"/>
                <a:gd name="T7" fmla="*/ 7 h 7"/>
                <a:gd name="T8" fmla="*/ 15 w 15"/>
                <a:gd name="T9" fmla="*/ 7 h 7"/>
                <a:gd name="T10" fmla="*/ 13 w 15"/>
                <a:gd name="T11" fmla="*/ 7 h 7"/>
                <a:gd name="T12" fmla="*/ 13 w 15"/>
                <a:gd name="T13" fmla="*/ 7 h 7"/>
                <a:gd name="T14" fmla="*/ 2 w 15"/>
                <a:gd name="T15" fmla="*/ 3 h 7"/>
                <a:gd name="T16" fmla="*/ 0 w 15"/>
                <a:gd name="T17" fmla="*/ 2 h 7"/>
                <a:gd name="T18" fmla="*/ 0 w 15"/>
                <a:gd name="T19" fmla="*/ 0 h 7"/>
                <a:gd name="T20" fmla="*/ 0 w 15"/>
                <a:gd name="T21" fmla="*/ 0 h 7"/>
                <a:gd name="T22" fmla="*/ 2 w 15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7">
                  <a:moveTo>
                    <a:pt x="2" y="0"/>
                  </a:moveTo>
                  <a:lnTo>
                    <a:pt x="15" y="4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232"/>
            <p:cNvSpPr/>
            <p:nvPr/>
          </p:nvSpPr>
          <p:spPr bwMode="auto">
            <a:xfrm>
              <a:off x="6881813" y="617538"/>
              <a:ext cx="28575" cy="19050"/>
            </a:xfrm>
            <a:custGeom>
              <a:avLst/>
              <a:gdLst>
                <a:gd name="T0" fmla="*/ 3 w 18"/>
                <a:gd name="T1" fmla="*/ 0 h 12"/>
                <a:gd name="T2" fmla="*/ 4 w 18"/>
                <a:gd name="T3" fmla="*/ 0 h 12"/>
                <a:gd name="T4" fmla="*/ 16 w 18"/>
                <a:gd name="T5" fmla="*/ 5 h 12"/>
                <a:gd name="T6" fmla="*/ 17 w 18"/>
                <a:gd name="T7" fmla="*/ 6 h 12"/>
                <a:gd name="T8" fmla="*/ 18 w 18"/>
                <a:gd name="T9" fmla="*/ 8 h 12"/>
                <a:gd name="T10" fmla="*/ 17 w 18"/>
                <a:gd name="T11" fmla="*/ 9 h 12"/>
                <a:gd name="T12" fmla="*/ 17 w 18"/>
                <a:gd name="T13" fmla="*/ 10 h 12"/>
                <a:gd name="T14" fmla="*/ 14 w 18"/>
                <a:gd name="T15" fmla="*/ 12 h 12"/>
                <a:gd name="T16" fmla="*/ 13 w 18"/>
                <a:gd name="T17" fmla="*/ 10 h 12"/>
                <a:gd name="T18" fmla="*/ 14 w 18"/>
                <a:gd name="T19" fmla="*/ 9 h 12"/>
                <a:gd name="T20" fmla="*/ 13 w 18"/>
                <a:gd name="T21" fmla="*/ 10 h 12"/>
                <a:gd name="T22" fmla="*/ 1 w 18"/>
                <a:gd name="T23" fmla="*/ 6 h 12"/>
                <a:gd name="T24" fmla="*/ 0 w 18"/>
                <a:gd name="T25" fmla="*/ 5 h 12"/>
                <a:gd name="T26" fmla="*/ 0 w 18"/>
                <a:gd name="T27" fmla="*/ 4 h 12"/>
                <a:gd name="T28" fmla="*/ 0 w 18"/>
                <a:gd name="T29" fmla="*/ 2 h 12"/>
                <a:gd name="T30" fmla="*/ 1 w 18"/>
                <a:gd name="T31" fmla="*/ 1 h 12"/>
                <a:gd name="T32" fmla="*/ 3 w 18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12">
                  <a:moveTo>
                    <a:pt x="3" y="0"/>
                  </a:moveTo>
                  <a:lnTo>
                    <a:pt x="4" y="0"/>
                  </a:lnTo>
                  <a:lnTo>
                    <a:pt x="16" y="5"/>
                  </a:lnTo>
                  <a:lnTo>
                    <a:pt x="17" y="6"/>
                  </a:lnTo>
                  <a:lnTo>
                    <a:pt x="18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4" y="12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10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233"/>
            <p:cNvSpPr>
              <a:spLocks noEditPoints="1"/>
            </p:cNvSpPr>
            <p:nvPr/>
          </p:nvSpPr>
          <p:spPr bwMode="auto">
            <a:xfrm>
              <a:off x="7010401" y="784225"/>
              <a:ext cx="122238" cy="201613"/>
            </a:xfrm>
            <a:custGeom>
              <a:avLst/>
              <a:gdLst>
                <a:gd name="T0" fmla="*/ 35 w 77"/>
                <a:gd name="T1" fmla="*/ 2 h 127"/>
                <a:gd name="T2" fmla="*/ 24 w 77"/>
                <a:gd name="T3" fmla="*/ 5 h 127"/>
                <a:gd name="T4" fmla="*/ 14 w 77"/>
                <a:gd name="T5" fmla="*/ 10 h 127"/>
                <a:gd name="T6" fmla="*/ 8 w 77"/>
                <a:gd name="T7" fmla="*/ 20 h 127"/>
                <a:gd name="T8" fmla="*/ 4 w 77"/>
                <a:gd name="T9" fmla="*/ 34 h 127"/>
                <a:gd name="T10" fmla="*/ 3 w 77"/>
                <a:gd name="T11" fmla="*/ 52 h 127"/>
                <a:gd name="T12" fmla="*/ 4 w 77"/>
                <a:gd name="T13" fmla="*/ 69 h 127"/>
                <a:gd name="T14" fmla="*/ 7 w 77"/>
                <a:gd name="T15" fmla="*/ 86 h 127"/>
                <a:gd name="T16" fmla="*/ 12 w 77"/>
                <a:gd name="T17" fmla="*/ 100 h 127"/>
                <a:gd name="T18" fmla="*/ 18 w 77"/>
                <a:gd name="T19" fmla="*/ 113 h 127"/>
                <a:gd name="T20" fmla="*/ 26 w 77"/>
                <a:gd name="T21" fmla="*/ 121 h 127"/>
                <a:gd name="T22" fmla="*/ 35 w 77"/>
                <a:gd name="T23" fmla="*/ 124 h 127"/>
                <a:gd name="T24" fmla="*/ 45 w 77"/>
                <a:gd name="T25" fmla="*/ 120 h 127"/>
                <a:gd name="T26" fmla="*/ 54 w 77"/>
                <a:gd name="T27" fmla="*/ 109 h 127"/>
                <a:gd name="T28" fmla="*/ 63 w 77"/>
                <a:gd name="T29" fmla="*/ 95 h 127"/>
                <a:gd name="T30" fmla="*/ 69 w 77"/>
                <a:gd name="T31" fmla="*/ 78 h 127"/>
                <a:gd name="T32" fmla="*/ 73 w 77"/>
                <a:gd name="T33" fmla="*/ 60 h 127"/>
                <a:gd name="T34" fmla="*/ 75 w 77"/>
                <a:gd name="T35" fmla="*/ 41 h 127"/>
                <a:gd name="T36" fmla="*/ 73 w 77"/>
                <a:gd name="T37" fmla="*/ 27 h 127"/>
                <a:gd name="T38" fmla="*/ 69 w 77"/>
                <a:gd name="T39" fmla="*/ 17 h 127"/>
                <a:gd name="T40" fmla="*/ 63 w 77"/>
                <a:gd name="T41" fmla="*/ 9 h 127"/>
                <a:gd name="T42" fmla="*/ 55 w 77"/>
                <a:gd name="T43" fmla="*/ 5 h 127"/>
                <a:gd name="T44" fmla="*/ 46 w 77"/>
                <a:gd name="T45" fmla="*/ 3 h 127"/>
                <a:gd name="T46" fmla="*/ 35 w 77"/>
                <a:gd name="T47" fmla="*/ 2 h 127"/>
                <a:gd name="T48" fmla="*/ 35 w 77"/>
                <a:gd name="T49" fmla="*/ 0 h 127"/>
                <a:gd name="T50" fmla="*/ 46 w 77"/>
                <a:gd name="T51" fmla="*/ 0 h 127"/>
                <a:gd name="T52" fmla="*/ 56 w 77"/>
                <a:gd name="T53" fmla="*/ 2 h 127"/>
                <a:gd name="T54" fmla="*/ 64 w 77"/>
                <a:gd name="T55" fmla="*/ 7 h 127"/>
                <a:gd name="T56" fmla="*/ 72 w 77"/>
                <a:gd name="T57" fmla="*/ 15 h 127"/>
                <a:gd name="T58" fmla="*/ 76 w 77"/>
                <a:gd name="T59" fmla="*/ 26 h 127"/>
                <a:gd name="T60" fmla="*/ 77 w 77"/>
                <a:gd name="T61" fmla="*/ 41 h 127"/>
                <a:gd name="T62" fmla="*/ 76 w 77"/>
                <a:gd name="T63" fmla="*/ 60 h 127"/>
                <a:gd name="T64" fmla="*/ 72 w 77"/>
                <a:gd name="T65" fmla="*/ 78 h 127"/>
                <a:gd name="T66" fmla="*/ 66 w 77"/>
                <a:gd name="T67" fmla="*/ 96 h 127"/>
                <a:gd name="T68" fmla="*/ 56 w 77"/>
                <a:gd name="T69" fmla="*/ 112 h 127"/>
                <a:gd name="T70" fmla="*/ 46 w 77"/>
                <a:gd name="T71" fmla="*/ 123 h 127"/>
                <a:gd name="T72" fmla="*/ 35 w 77"/>
                <a:gd name="T73" fmla="*/ 127 h 127"/>
                <a:gd name="T74" fmla="*/ 24 w 77"/>
                <a:gd name="T75" fmla="*/ 123 h 127"/>
                <a:gd name="T76" fmla="*/ 16 w 77"/>
                <a:gd name="T77" fmla="*/ 115 h 127"/>
                <a:gd name="T78" fmla="*/ 9 w 77"/>
                <a:gd name="T79" fmla="*/ 102 h 127"/>
                <a:gd name="T80" fmla="*/ 3 w 77"/>
                <a:gd name="T81" fmla="*/ 78 h 127"/>
                <a:gd name="T82" fmla="*/ 0 w 77"/>
                <a:gd name="T83" fmla="*/ 52 h 127"/>
                <a:gd name="T84" fmla="*/ 1 w 77"/>
                <a:gd name="T85" fmla="*/ 36 h 127"/>
                <a:gd name="T86" fmla="*/ 4 w 77"/>
                <a:gd name="T87" fmla="*/ 23 h 127"/>
                <a:gd name="T88" fmla="*/ 9 w 77"/>
                <a:gd name="T89" fmla="*/ 13 h 127"/>
                <a:gd name="T90" fmla="*/ 16 w 77"/>
                <a:gd name="T91" fmla="*/ 5 h 127"/>
                <a:gd name="T92" fmla="*/ 25 w 77"/>
                <a:gd name="T93" fmla="*/ 1 h 127"/>
                <a:gd name="T94" fmla="*/ 35 w 77"/>
                <a:gd name="T9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7" h="127">
                  <a:moveTo>
                    <a:pt x="35" y="2"/>
                  </a:moveTo>
                  <a:lnTo>
                    <a:pt x="24" y="5"/>
                  </a:lnTo>
                  <a:lnTo>
                    <a:pt x="14" y="10"/>
                  </a:lnTo>
                  <a:lnTo>
                    <a:pt x="8" y="20"/>
                  </a:lnTo>
                  <a:lnTo>
                    <a:pt x="4" y="34"/>
                  </a:lnTo>
                  <a:lnTo>
                    <a:pt x="3" y="52"/>
                  </a:lnTo>
                  <a:lnTo>
                    <a:pt x="4" y="69"/>
                  </a:lnTo>
                  <a:lnTo>
                    <a:pt x="7" y="86"/>
                  </a:lnTo>
                  <a:lnTo>
                    <a:pt x="12" y="100"/>
                  </a:lnTo>
                  <a:lnTo>
                    <a:pt x="18" y="113"/>
                  </a:lnTo>
                  <a:lnTo>
                    <a:pt x="26" y="121"/>
                  </a:lnTo>
                  <a:lnTo>
                    <a:pt x="35" y="124"/>
                  </a:lnTo>
                  <a:lnTo>
                    <a:pt x="45" y="120"/>
                  </a:lnTo>
                  <a:lnTo>
                    <a:pt x="54" y="109"/>
                  </a:lnTo>
                  <a:lnTo>
                    <a:pt x="63" y="95"/>
                  </a:lnTo>
                  <a:lnTo>
                    <a:pt x="69" y="78"/>
                  </a:lnTo>
                  <a:lnTo>
                    <a:pt x="73" y="60"/>
                  </a:lnTo>
                  <a:lnTo>
                    <a:pt x="75" y="41"/>
                  </a:lnTo>
                  <a:lnTo>
                    <a:pt x="73" y="27"/>
                  </a:lnTo>
                  <a:lnTo>
                    <a:pt x="69" y="17"/>
                  </a:lnTo>
                  <a:lnTo>
                    <a:pt x="63" y="9"/>
                  </a:lnTo>
                  <a:lnTo>
                    <a:pt x="55" y="5"/>
                  </a:lnTo>
                  <a:lnTo>
                    <a:pt x="46" y="3"/>
                  </a:lnTo>
                  <a:lnTo>
                    <a:pt x="35" y="2"/>
                  </a:lnTo>
                  <a:close/>
                  <a:moveTo>
                    <a:pt x="35" y="0"/>
                  </a:moveTo>
                  <a:lnTo>
                    <a:pt x="46" y="0"/>
                  </a:lnTo>
                  <a:lnTo>
                    <a:pt x="56" y="2"/>
                  </a:lnTo>
                  <a:lnTo>
                    <a:pt x="64" y="7"/>
                  </a:lnTo>
                  <a:lnTo>
                    <a:pt x="72" y="15"/>
                  </a:lnTo>
                  <a:lnTo>
                    <a:pt x="76" y="26"/>
                  </a:lnTo>
                  <a:lnTo>
                    <a:pt x="77" y="41"/>
                  </a:lnTo>
                  <a:lnTo>
                    <a:pt x="76" y="60"/>
                  </a:lnTo>
                  <a:lnTo>
                    <a:pt x="72" y="78"/>
                  </a:lnTo>
                  <a:lnTo>
                    <a:pt x="66" y="96"/>
                  </a:lnTo>
                  <a:lnTo>
                    <a:pt x="56" y="112"/>
                  </a:lnTo>
                  <a:lnTo>
                    <a:pt x="46" y="123"/>
                  </a:lnTo>
                  <a:lnTo>
                    <a:pt x="35" y="127"/>
                  </a:lnTo>
                  <a:lnTo>
                    <a:pt x="24" y="123"/>
                  </a:lnTo>
                  <a:lnTo>
                    <a:pt x="16" y="115"/>
                  </a:lnTo>
                  <a:lnTo>
                    <a:pt x="9" y="102"/>
                  </a:lnTo>
                  <a:lnTo>
                    <a:pt x="3" y="78"/>
                  </a:lnTo>
                  <a:lnTo>
                    <a:pt x="0" y="52"/>
                  </a:lnTo>
                  <a:lnTo>
                    <a:pt x="1" y="36"/>
                  </a:lnTo>
                  <a:lnTo>
                    <a:pt x="4" y="23"/>
                  </a:lnTo>
                  <a:lnTo>
                    <a:pt x="9" y="13"/>
                  </a:lnTo>
                  <a:lnTo>
                    <a:pt x="16" y="5"/>
                  </a:lnTo>
                  <a:lnTo>
                    <a:pt x="25" y="1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234"/>
            <p:cNvSpPr>
              <a:spLocks noEditPoints="1"/>
            </p:cNvSpPr>
            <p:nvPr/>
          </p:nvSpPr>
          <p:spPr bwMode="auto">
            <a:xfrm>
              <a:off x="7008813" y="781050"/>
              <a:ext cx="128588" cy="206375"/>
            </a:xfrm>
            <a:custGeom>
              <a:avLst/>
              <a:gdLst>
                <a:gd name="T0" fmla="*/ 36 w 81"/>
                <a:gd name="T1" fmla="*/ 5 h 130"/>
                <a:gd name="T2" fmla="*/ 25 w 81"/>
                <a:gd name="T3" fmla="*/ 8 h 130"/>
                <a:gd name="T4" fmla="*/ 17 w 81"/>
                <a:gd name="T5" fmla="*/ 13 h 130"/>
                <a:gd name="T6" fmla="*/ 10 w 81"/>
                <a:gd name="T7" fmla="*/ 22 h 130"/>
                <a:gd name="T8" fmla="*/ 6 w 81"/>
                <a:gd name="T9" fmla="*/ 36 h 130"/>
                <a:gd name="T10" fmla="*/ 5 w 81"/>
                <a:gd name="T11" fmla="*/ 54 h 130"/>
                <a:gd name="T12" fmla="*/ 5 w 81"/>
                <a:gd name="T13" fmla="*/ 54 h 130"/>
                <a:gd name="T14" fmla="*/ 6 w 81"/>
                <a:gd name="T15" fmla="*/ 71 h 130"/>
                <a:gd name="T16" fmla="*/ 9 w 81"/>
                <a:gd name="T17" fmla="*/ 88 h 130"/>
                <a:gd name="T18" fmla="*/ 14 w 81"/>
                <a:gd name="T19" fmla="*/ 102 h 130"/>
                <a:gd name="T20" fmla="*/ 19 w 81"/>
                <a:gd name="T21" fmla="*/ 114 h 130"/>
                <a:gd name="T22" fmla="*/ 27 w 81"/>
                <a:gd name="T23" fmla="*/ 122 h 130"/>
                <a:gd name="T24" fmla="*/ 35 w 81"/>
                <a:gd name="T25" fmla="*/ 125 h 130"/>
                <a:gd name="T26" fmla="*/ 36 w 81"/>
                <a:gd name="T27" fmla="*/ 125 h 130"/>
                <a:gd name="T28" fmla="*/ 36 w 81"/>
                <a:gd name="T29" fmla="*/ 125 h 130"/>
                <a:gd name="T30" fmla="*/ 44 w 81"/>
                <a:gd name="T31" fmla="*/ 121 h 130"/>
                <a:gd name="T32" fmla="*/ 53 w 81"/>
                <a:gd name="T33" fmla="*/ 111 h 130"/>
                <a:gd name="T34" fmla="*/ 63 w 81"/>
                <a:gd name="T35" fmla="*/ 97 h 130"/>
                <a:gd name="T36" fmla="*/ 64 w 81"/>
                <a:gd name="T37" fmla="*/ 97 h 130"/>
                <a:gd name="T38" fmla="*/ 63 w 81"/>
                <a:gd name="T39" fmla="*/ 97 h 130"/>
                <a:gd name="T40" fmla="*/ 69 w 81"/>
                <a:gd name="T41" fmla="*/ 79 h 130"/>
                <a:gd name="T42" fmla="*/ 73 w 81"/>
                <a:gd name="T43" fmla="*/ 60 h 130"/>
                <a:gd name="T44" fmla="*/ 74 w 81"/>
                <a:gd name="T45" fmla="*/ 43 h 130"/>
                <a:gd name="T46" fmla="*/ 74 w 81"/>
                <a:gd name="T47" fmla="*/ 43 h 130"/>
                <a:gd name="T48" fmla="*/ 74 w 81"/>
                <a:gd name="T49" fmla="*/ 43 h 130"/>
                <a:gd name="T50" fmla="*/ 73 w 81"/>
                <a:gd name="T51" fmla="*/ 29 h 130"/>
                <a:gd name="T52" fmla="*/ 69 w 81"/>
                <a:gd name="T53" fmla="*/ 19 h 130"/>
                <a:gd name="T54" fmla="*/ 63 w 81"/>
                <a:gd name="T55" fmla="*/ 12 h 130"/>
                <a:gd name="T56" fmla="*/ 51 w 81"/>
                <a:gd name="T57" fmla="*/ 7 h 130"/>
                <a:gd name="T58" fmla="*/ 36 w 81"/>
                <a:gd name="T59" fmla="*/ 5 h 130"/>
                <a:gd name="T60" fmla="*/ 35 w 81"/>
                <a:gd name="T61" fmla="*/ 0 h 130"/>
                <a:gd name="T62" fmla="*/ 36 w 81"/>
                <a:gd name="T63" fmla="*/ 0 h 130"/>
                <a:gd name="T64" fmla="*/ 47 w 81"/>
                <a:gd name="T65" fmla="*/ 0 h 130"/>
                <a:gd name="T66" fmla="*/ 57 w 81"/>
                <a:gd name="T67" fmla="*/ 3 h 130"/>
                <a:gd name="T68" fmla="*/ 67 w 81"/>
                <a:gd name="T69" fmla="*/ 8 h 130"/>
                <a:gd name="T70" fmla="*/ 74 w 81"/>
                <a:gd name="T71" fmla="*/ 16 h 130"/>
                <a:gd name="T72" fmla="*/ 78 w 81"/>
                <a:gd name="T73" fmla="*/ 28 h 130"/>
                <a:gd name="T74" fmla="*/ 81 w 81"/>
                <a:gd name="T75" fmla="*/ 43 h 130"/>
                <a:gd name="T76" fmla="*/ 81 w 81"/>
                <a:gd name="T77" fmla="*/ 43 h 130"/>
                <a:gd name="T78" fmla="*/ 78 w 81"/>
                <a:gd name="T79" fmla="*/ 62 h 130"/>
                <a:gd name="T80" fmla="*/ 74 w 81"/>
                <a:gd name="T81" fmla="*/ 81 h 130"/>
                <a:gd name="T82" fmla="*/ 68 w 81"/>
                <a:gd name="T83" fmla="*/ 100 h 130"/>
                <a:gd name="T84" fmla="*/ 61 w 81"/>
                <a:gd name="T85" fmla="*/ 111 h 130"/>
                <a:gd name="T86" fmla="*/ 53 w 81"/>
                <a:gd name="T87" fmla="*/ 121 h 130"/>
                <a:gd name="T88" fmla="*/ 46 w 81"/>
                <a:gd name="T89" fmla="*/ 127 h 130"/>
                <a:gd name="T90" fmla="*/ 36 w 81"/>
                <a:gd name="T91" fmla="*/ 130 h 130"/>
                <a:gd name="T92" fmla="*/ 25 w 81"/>
                <a:gd name="T93" fmla="*/ 126 h 130"/>
                <a:gd name="T94" fmla="*/ 15 w 81"/>
                <a:gd name="T95" fmla="*/ 118 h 130"/>
                <a:gd name="T96" fmla="*/ 8 w 81"/>
                <a:gd name="T97" fmla="*/ 105 h 130"/>
                <a:gd name="T98" fmla="*/ 1 w 81"/>
                <a:gd name="T99" fmla="*/ 80 h 130"/>
                <a:gd name="T100" fmla="*/ 0 w 81"/>
                <a:gd name="T101" fmla="*/ 54 h 130"/>
                <a:gd name="T102" fmla="*/ 0 w 81"/>
                <a:gd name="T103" fmla="*/ 38 h 130"/>
                <a:gd name="T104" fmla="*/ 4 w 81"/>
                <a:gd name="T105" fmla="*/ 25 h 130"/>
                <a:gd name="T106" fmla="*/ 9 w 81"/>
                <a:gd name="T107" fmla="*/ 13 h 130"/>
                <a:gd name="T108" fmla="*/ 15 w 81"/>
                <a:gd name="T109" fmla="*/ 7 h 130"/>
                <a:gd name="T110" fmla="*/ 25 w 81"/>
                <a:gd name="T111" fmla="*/ 2 h 130"/>
                <a:gd name="T112" fmla="*/ 35 w 81"/>
                <a:gd name="T11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1" h="130">
                  <a:moveTo>
                    <a:pt x="36" y="5"/>
                  </a:moveTo>
                  <a:lnTo>
                    <a:pt x="25" y="8"/>
                  </a:lnTo>
                  <a:lnTo>
                    <a:pt x="17" y="13"/>
                  </a:lnTo>
                  <a:lnTo>
                    <a:pt x="10" y="22"/>
                  </a:lnTo>
                  <a:lnTo>
                    <a:pt x="6" y="36"/>
                  </a:lnTo>
                  <a:lnTo>
                    <a:pt x="5" y="54"/>
                  </a:lnTo>
                  <a:lnTo>
                    <a:pt x="5" y="54"/>
                  </a:lnTo>
                  <a:lnTo>
                    <a:pt x="6" y="71"/>
                  </a:lnTo>
                  <a:lnTo>
                    <a:pt x="9" y="88"/>
                  </a:lnTo>
                  <a:lnTo>
                    <a:pt x="14" y="102"/>
                  </a:lnTo>
                  <a:lnTo>
                    <a:pt x="19" y="114"/>
                  </a:lnTo>
                  <a:lnTo>
                    <a:pt x="27" y="122"/>
                  </a:lnTo>
                  <a:lnTo>
                    <a:pt x="35" y="125"/>
                  </a:lnTo>
                  <a:lnTo>
                    <a:pt x="36" y="125"/>
                  </a:lnTo>
                  <a:lnTo>
                    <a:pt x="36" y="125"/>
                  </a:lnTo>
                  <a:lnTo>
                    <a:pt x="44" y="121"/>
                  </a:lnTo>
                  <a:lnTo>
                    <a:pt x="53" y="111"/>
                  </a:lnTo>
                  <a:lnTo>
                    <a:pt x="63" y="97"/>
                  </a:lnTo>
                  <a:lnTo>
                    <a:pt x="64" y="97"/>
                  </a:lnTo>
                  <a:lnTo>
                    <a:pt x="63" y="97"/>
                  </a:lnTo>
                  <a:lnTo>
                    <a:pt x="69" y="79"/>
                  </a:lnTo>
                  <a:lnTo>
                    <a:pt x="73" y="60"/>
                  </a:lnTo>
                  <a:lnTo>
                    <a:pt x="74" y="43"/>
                  </a:lnTo>
                  <a:lnTo>
                    <a:pt x="74" y="43"/>
                  </a:lnTo>
                  <a:lnTo>
                    <a:pt x="74" y="43"/>
                  </a:lnTo>
                  <a:lnTo>
                    <a:pt x="73" y="29"/>
                  </a:lnTo>
                  <a:lnTo>
                    <a:pt x="69" y="19"/>
                  </a:lnTo>
                  <a:lnTo>
                    <a:pt x="63" y="12"/>
                  </a:lnTo>
                  <a:lnTo>
                    <a:pt x="51" y="7"/>
                  </a:lnTo>
                  <a:lnTo>
                    <a:pt x="36" y="5"/>
                  </a:lnTo>
                  <a:close/>
                  <a:moveTo>
                    <a:pt x="35" y="0"/>
                  </a:moveTo>
                  <a:lnTo>
                    <a:pt x="36" y="0"/>
                  </a:lnTo>
                  <a:lnTo>
                    <a:pt x="47" y="0"/>
                  </a:lnTo>
                  <a:lnTo>
                    <a:pt x="57" y="3"/>
                  </a:lnTo>
                  <a:lnTo>
                    <a:pt x="67" y="8"/>
                  </a:lnTo>
                  <a:lnTo>
                    <a:pt x="74" y="16"/>
                  </a:lnTo>
                  <a:lnTo>
                    <a:pt x="78" y="28"/>
                  </a:lnTo>
                  <a:lnTo>
                    <a:pt x="81" y="43"/>
                  </a:lnTo>
                  <a:lnTo>
                    <a:pt x="81" y="43"/>
                  </a:lnTo>
                  <a:lnTo>
                    <a:pt x="78" y="62"/>
                  </a:lnTo>
                  <a:lnTo>
                    <a:pt x="74" y="81"/>
                  </a:lnTo>
                  <a:lnTo>
                    <a:pt x="68" y="100"/>
                  </a:lnTo>
                  <a:lnTo>
                    <a:pt x="61" y="111"/>
                  </a:lnTo>
                  <a:lnTo>
                    <a:pt x="53" y="121"/>
                  </a:lnTo>
                  <a:lnTo>
                    <a:pt x="46" y="127"/>
                  </a:lnTo>
                  <a:lnTo>
                    <a:pt x="36" y="130"/>
                  </a:lnTo>
                  <a:lnTo>
                    <a:pt x="25" y="126"/>
                  </a:lnTo>
                  <a:lnTo>
                    <a:pt x="15" y="118"/>
                  </a:lnTo>
                  <a:lnTo>
                    <a:pt x="8" y="105"/>
                  </a:lnTo>
                  <a:lnTo>
                    <a:pt x="1" y="80"/>
                  </a:lnTo>
                  <a:lnTo>
                    <a:pt x="0" y="54"/>
                  </a:lnTo>
                  <a:lnTo>
                    <a:pt x="0" y="38"/>
                  </a:lnTo>
                  <a:lnTo>
                    <a:pt x="4" y="25"/>
                  </a:lnTo>
                  <a:lnTo>
                    <a:pt x="9" y="13"/>
                  </a:lnTo>
                  <a:lnTo>
                    <a:pt x="15" y="7"/>
                  </a:lnTo>
                  <a:lnTo>
                    <a:pt x="25" y="2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239"/>
            <p:cNvSpPr>
              <a:spLocks noEditPoints="1"/>
            </p:cNvSpPr>
            <p:nvPr/>
          </p:nvSpPr>
          <p:spPr bwMode="auto">
            <a:xfrm>
              <a:off x="7045326" y="788988"/>
              <a:ext cx="42863" cy="152400"/>
            </a:xfrm>
            <a:custGeom>
              <a:avLst/>
              <a:gdLst>
                <a:gd name="T0" fmla="*/ 15 w 27"/>
                <a:gd name="T1" fmla="*/ 10 h 96"/>
                <a:gd name="T2" fmla="*/ 3 w 27"/>
                <a:gd name="T3" fmla="*/ 74 h 96"/>
                <a:gd name="T4" fmla="*/ 15 w 27"/>
                <a:gd name="T5" fmla="*/ 89 h 96"/>
                <a:gd name="T6" fmla="*/ 23 w 27"/>
                <a:gd name="T7" fmla="*/ 71 h 96"/>
                <a:gd name="T8" fmla="*/ 15 w 27"/>
                <a:gd name="T9" fmla="*/ 10 h 96"/>
                <a:gd name="T10" fmla="*/ 13 w 27"/>
                <a:gd name="T11" fmla="*/ 0 h 96"/>
                <a:gd name="T12" fmla="*/ 16 w 27"/>
                <a:gd name="T13" fmla="*/ 0 h 96"/>
                <a:gd name="T14" fmla="*/ 27 w 27"/>
                <a:gd name="T15" fmla="*/ 71 h 96"/>
                <a:gd name="T16" fmla="*/ 15 w 27"/>
                <a:gd name="T17" fmla="*/ 96 h 96"/>
                <a:gd name="T18" fmla="*/ 0 w 27"/>
                <a:gd name="T19" fmla="*/ 75 h 96"/>
                <a:gd name="T20" fmla="*/ 0 w 27"/>
                <a:gd name="T21" fmla="*/ 75 h 96"/>
                <a:gd name="T22" fmla="*/ 13 w 27"/>
                <a:gd name="T2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96">
                  <a:moveTo>
                    <a:pt x="15" y="10"/>
                  </a:moveTo>
                  <a:lnTo>
                    <a:pt x="3" y="74"/>
                  </a:lnTo>
                  <a:lnTo>
                    <a:pt x="15" y="89"/>
                  </a:lnTo>
                  <a:lnTo>
                    <a:pt x="23" y="71"/>
                  </a:lnTo>
                  <a:lnTo>
                    <a:pt x="15" y="10"/>
                  </a:lnTo>
                  <a:close/>
                  <a:moveTo>
                    <a:pt x="13" y="0"/>
                  </a:moveTo>
                  <a:lnTo>
                    <a:pt x="16" y="0"/>
                  </a:lnTo>
                  <a:lnTo>
                    <a:pt x="27" y="71"/>
                  </a:lnTo>
                  <a:lnTo>
                    <a:pt x="15" y="96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2240"/>
            <p:cNvSpPr>
              <a:spLocks noEditPoints="1"/>
            </p:cNvSpPr>
            <p:nvPr/>
          </p:nvSpPr>
          <p:spPr bwMode="auto">
            <a:xfrm>
              <a:off x="7042151" y="787400"/>
              <a:ext cx="47625" cy="158750"/>
            </a:xfrm>
            <a:custGeom>
              <a:avLst/>
              <a:gdLst>
                <a:gd name="T0" fmla="*/ 17 w 30"/>
                <a:gd name="T1" fmla="*/ 21 h 100"/>
                <a:gd name="T2" fmla="*/ 6 w 30"/>
                <a:gd name="T3" fmla="*/ 75 h 100"/>
                <a:gd name="T4" fmla="*/ 17 w 30"/>
                <a:gd name="T5" fmla="*/ 88 h 100"/>
                <a:gd name="T6" fmla="*/ 23 w 30"/>
                <a:gd name="T7" fmla="*/ 72 h 100"/>
                <a:gd name="T8" fmla="*/ 17 w 30"/>
                <a:gd name="T9" fmla="*/ 21 h 100"/>
                <a:gd name="T10" fmla="*/ 17 w 30"/>
                <a:gd name="T11" fmla="*/ 3 h 100"/>
                <a:gd name="T12" fmla="*/ 15 w 30"/>
                <a:gd name="T13" fmla="*/ 11 h 100"/>
                <a:gd name="T14" fmla="*/ 18 w 30"/>
                <a:gd name="T15" fmla="*/ 11 h 100"/>
                <a:gd name="T16" fmla="*/ 17 w 30"/>
                <a:gd name="T17" fmla="*/ 3 h 100"/>
                <a:gd name="T18" fmla="*/ 17 w 30"/>
                <a:gd name="T19" fmla="*/ 3 h 100"/>
                <a:gd name="T20" fmla="*/ 14 w 30"/>
                <a:gd name="T21" fmla="*/ 0 h 100"/>
                <a:gd name="T22" fmla="*/ 19 w 30"/>
                <a:gd name="T23" fmla="*/ 0 h 100"/>
                <a:gd name="T24" fmla="*/ 30 w 30"/>
                <a:gd name="T25" fmla="*/ 73 h 100"/>
                <a:gd name="T26" fmla="*/ 17 w 30"/>
                <a:gd name="T27" fmla="*/ 100 h 100"/>
                <a:gd name="T28" fmla="*/ 1 w 30"/>
                <a:gd name="T29" fmla="*/ 77 h 100"/>
                <a:gd name="T30" fmla="*/ 2 w 30"/>
                <a:gd name="T31" fmla="*/ 76 h 100"/>
                <a:gd name="T32" fmla="*/ 1 w 30"/>
                <a:gd name="T33" fmla="*/ 77 h 100"/>
                <a:gd name="T34" fmla="*/ 0 w 30"/>
                <a:gd name="T35" fmla="*/ 76 h 100"/>
                <a:gd name="T36" fmla="*/ 14 w 30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100">
                  <a:moveTo>
                    <a:pt x="17" y="21"/>
                  </a:moveTo>
                  <a:lnTo>
                    <a:pt x="6" y="75"/>
                  </a:lnTo>
                  <a:lnTo>
                    <a:pt x="17" y="88"/>
                  </a:lnTo>
                  <a:lnTo>
                    <a:pt x="23" y="72"/>
                  </a:lnTo>
                  <a:lnTo>
                    <a:pt x="17" y="21"/>
                  </a:lnTo>
                  <a:close/>
                  <a:moveTo>
                    <a:pt x="17" y="3"/>
                  </a:moveTo>
                  <a:lnTo>
                    <a:pt x="15" y="11"/>
                  </a:lnTo>
                  <a:lnTo>
                    <a:pt x="18" y="11"/>
                  </a:lnTo>
                  <a:lnTo>
                    <a:pt x="17" y="3"/>
                  </a:lnTo>
                  <a:lnTo>
                    <a:pt x="17" y="3"/>
                  </a:lnTo>
                  <a:close/>
                  <a:moveTo>
                    <a:pt x="14" y="0"/>
                  </a:moveTo>
                  <a:lnTo>
                    <a:pt x="19" y="0"/>
                  </a:lnTo>
                  <a:lnTo>
                    <a:pt x="30" y="73"/>
                  </a:lnTo>
                  <a:lnTo>
                    <a:pt x="17" y="100"/>
                  </a:lnTo>
                  <a:lnTo>
                    <a:pt x="1" y="77"/>
                  </a:lnTo>
                  <a:lnTo>
                    <a:pt x="2" y="76"/>
                  </a:lnTo>
                  <a:lnTo>
                    <a:pt x="1" y="77"/>
                  </a:lnTo>
                  <a:lnTo>
                    <a:pt x="0" y="7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2241"/>
            <p:cNvSpPr/>
            <p:nvPr/>
          </p:nvSpPr>
          <p:spPr bwMode="auto">
            <a:xfrm>
              <a:off x="7035801" y="981075"/>
              <a:ext cx="39688" cy="227013"/>
            </a:xfrm>
            <a:custGeom>
              <a:avLst/>
              <a:gdLst>
                <a:gd name="T0" fmla="*/ 12 w 25"/>
                <a:gd name="T1" fmla="*/ 0 h 143"/>
                <a:gd name="T2" fmla="*/ 13 w 25"/>
                <a:gd name="T3" fmla="*/ 0 h 143"/>
                <a:gd name="T4" fmla="*/ 13 w 25"/>
                <a:gd name="T5" fmla="*/ 1 h 143"/>
                <a:gd name="T6" fmla="*/ 25 w 25"/>
                <a:gd name="T7" fmla="*/ 133 h 143"/>
                <a:gd name="T8" fmla="*/ 25 w 25"/>
                <a:gd name="T9" fmla="*/ 135 h 143"/>
                <a:gd name="T10" fmla="*/ 25 w 25"/>
                <a:gd name="T11" fmla="*/ 135 h 143"/>
                <a:gd name="T12" fmla="*/ 23 w 25"/>
                <a:gd name="T13" fmla="*/ 136 h 143"/>
                <a:gd name="T14" fmla="*/ 22 w 25"/>
                <a:gd name="T15" fmla="*/ 139 h 143"/>
                <a:gd name="T16" fmla="*/ 21 w 25"/>
                <a:gd name="T17" fmla="*/ 140 h 143"/>
                <a:gd name="T18" fmla="*/ 19 w 25"/>
                <a:gd name="T19" fmla="*/ 143 h 143"/>
                <a:gd name="T20" fmla="*/ 17 w 25"/>
                <a:gd name="T21" fmla="*/ 143 h 143"/>
                <a:gd name="T22" fmla="*/ 13 w 25"/>
                <a:gd name="T23" fmla="*/ 143 h 143"/>
                <a:gd name="T24" fmla="*/ 10 w 25"/>
                <a:gd name="T25" fmla="*/ 143 h 143"/>
                <a:gd name="T26" fmla="*/ 6 w 25"/>
                <a:gd name="T27" fmla="*/ 143 h 143"/>
                <a:gd name="T28" fmla="*/ 4 w 25"/>
                <a:gd name="T29" fmla="*/ 143 h 143"/>
                <a:gd name="T30" fmla="*/ 1 w 25"/>
                <a:gd name="T31" fmla="*/ 143 h 143"/>
                <a:gd name="T32" fmla="*/ 1 w 25"/>
                <a:gd name="T33" fmla="*/ 143 h 143"/>
                <a:gd name="T34" fmla="*/ 0 w 25"/>
                <a:gd name="T35" fmla="*/ 141 h 143"/>
                <a:gd name="T36" fmla="*/ 0 w 25"/>
                <a:gd name="T37" fmla="*/ 141 h 143"/>
                <a:gd name="T38" fmla="*/ 0 w 25"/>
                <a:gd name="T39" fmla="*/ 140 h 143"/>
                <a:gd name="T40" fmla="*/ 1 w 25"/>
                <a:gd name="T41" fmla="*/ 140 h 143"/>
                <a:gd name="T42" fmla="*/ 2 w 25"/>
                <a:gd name="T43" fmla="*/ 140 h 143"/>
                <a:gd name="T44" fmla="*/ 4 w 25"/>
                <a:gd name="T45" fmla="*/ 140 h 143"/>
                <a:gd name="T46" fmla="*/ 6 w 25"/>
                <a:gd name="T47" fmla="*/ 140 h 143"/>
                <a:gd name="T48" fmla="*/ 10 w 25"/>
                <a:gd name="T49" fmla="*/ 140 h 143"/>
                <a:gd name="T50" fmla="*/ 13 w 25"/>
                <a:gd name="T51" fmla="*/ 140 h 143"/>
                <a:gd name="T52" fmla="*/ 17 w 25"/>
                <a:gd name="T53" fmla="*/ 140 h 143"/>
                <a:gd name="T54" fmla="*/ 18 w 25"/>
                <a:gd name="T55" fmla="*/ 140 h 143"/>
                <a:gd name="T56" fmla="*/ 18 w 25"/>
                <a:gd name="T57" fmla="*/ 140 h 143"/>
                <a:gd name="T58" fmla="*/ 19 w 25"/>
                <a:gd name="T59" fmla="*/ 139 h 143"/>
                <a:gd name="T60" fmla="*/ 21 w 25"/>
                <a:gd name="T61" fmla="*/ 136 h 143"/>
                <a:gd name="T62" fmla="*/ 21 w 25"/>
                <a:gd name="T63" fmla="*/ 135 h 143"/>
                <a:gd name="T64" fmla="*/ 22 w 25"/>
                <a:gd name="T65" fmla="*/ 133 h 143"/>
                <a:gd name="T66" fmla="*/ 10 w 25"/>
                <a:gd name="T67" fmla="*/ 1 h 143"/>
                <a:gd name="T68" fmla="*/ 10 w 25"/>
                <a:gd name="T69" fmla="*/ 1 h 143"/>
                <a:gd name="T70" fmla="*/ 10 w 25"/>
                <a:gd name="T71" fmla="*/ 0 h 143"/>
                <a:gd name="T72" fmla="*/ 12 w 25"/>
                <a:gd name="T7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" h="143">
                  <a:moveTo>
                    <a:pt x="12" y="0"/>
                  </a:moveTo>
                  <a:lnTo>
                    <a:pt x="13" y="0"/>
                  </a:lnTo>
                  <a:lnTo>
                    <a:pt x="13" y="1"/>
                  </a:lnTo>
                  <a:lnTo>
                    <a:pt x="25" y="133"/>
                  </a:lnTo>
                  <a:lnTo>
                    <a:pt x="25" y="135"/>
                  </a:lnTo>
                  <a:lnTo>
                    <a:pt x="25" y="135"/>
                  </a:lnTo>
                  <a:lnTo>
                    <a:pt x="23" y="136"/>
                  </a:lnTo>
                  <a:lnTo>
                    <a:pt x="22" y="139"/>
                  </a:lnTo>
                  <a:lnTo>
                    <a:pt x="21" y="140"/>
                  </a:lnTo>
                  <a:lnTo>
                    <a:pt x="19" y="143"/>
                  </a:lnTo>
                  <a:lnTo>
                    <a:pt x="17" y="143"/>
                  </a:lnTo>
                  <a:lnTo>
                    <a:pt x="13" y="143"/>
                  </a:lnTo>
                  <a:lnTo>
                    <a:pt x="10" y="143"/>
                  </a:lnTo>
                  <a:lnTo>
                    <a:pt x="6" y="143"/>
                  </a:lnTo>
                  <a:lnTo>
                    <a:pt x="4" y="143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40"/>
                  </a:lnTo>
                  <a:lnTo>
                    <a:pt x="1" y="140"/>
                  </a:lnTo>
                  <a:lnTo>
                    <a:pt x="2" y="140"/>
                  </a:lnTo>
                  <a:lnTo>
                    <a:pt x="4" y="140"/>
                  </a:lnTo>
                  <a:lnTo>
                    <a:pt x="6" y="140"/>
                  </a:lnTo>
                  <a:lnTo>
                    <a:pt x="10" y="140"/>
                  </a:lnTo>
                  <a:lnTo>
                    <a:pt x="13" y="140"/>
                  </a:lnTo>
                  <a:lnTo>
                    <a:pt x="17" y="140"/>
                  </a:lnTo>
                  <a:lnTo>
                    <a:pt x="18" y="140"/>
                  </a:lnTo>
                  <a:lnTo>
                    <a:pt x="18" y="140"/>
                  </a:lnTo>
                  <a:lnTo>
                    <a:pt x="19" y="139"/>
                  </a:lnTo>
                  <a:lnTo>
                    <a:pt x="21" y="136"/>
                  </a:lnTo>
                  <a:lnTo>
                    <a:pt x="21" y="135"/>
                  </a:lnTo>
                  <a:lnTo>
                    <a:pt x="22" y="133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2242"/>
            <p:cNvSpPr>
              <a:spLocks noEditPoints="1"/>
            </p:cNvSpPr>
            <p:nvPr/>
          </p:nvSpPr>
          <p:spPr bwMode="auto">
            <a:xfrm>
              <a:off x="7032626" y="979488"/>
              <a:ext cx="44450" cy="230188"/>
            </a:xfrm>
            <a:custGeom>
              <a:avLst/>
              <a:gdLst>
                <a:gd name="T0" fmla="*/ 20 w 28"/>
                <a:gd name="T1" fmla="*/ 141 h 145"/>
                <a:gd name="T2" fmla="*/ 20 w 28"/>
                <a:gd name="T3" fmla="*/ 142 h 145"/>
                <a:gd name="T4" fmla="*/ 20 w 28"/>
                <a:gd name="T5" fmla="*/ 142 h 145"/>
                <a:gd name="T6" fmla="*/ 21 w 28"/>
                <a:gd name="T7" fmla="*/ 142 h 145"/>
                <a:gd name="T8" fmla="*/ 20 w 28"/>
                <a:gd name="T9" fmla="*/ 141 h 145"/>
                <a:gd name="T10" fmla="*/ 14 w 28"/>
                <a:gd name="T11" fmla="*/ 2 h 145"/>
                <a:gd name="T12" fmla="*/ 14 w 28"/>
                <a:gd name="T13" fmla="*/ 2 h 145"/>
                <a:gd name="T14" fmla="*/ 14 w 28"/>
                <a:gd name="T15" fmla="*/ 2 h 145"/>
                <a:gd name="T16" fmla="*/ 14 w 28"/>
                <a:gd name="T17" fmla="*/ 2 h 145"/>
                <a:gd name="T18" fmla="*/ 14 w 28"/>
                <a:gd name="T19" fmla="*/ 0 h 145"/>
                <a:gd name="T20" fmla="*/ 15 w 28"/>
                <a:gd name="T21" fmla="*/ 0 h 145"/>
                <a:gd name="T22" fmla="*/ 16 w 28"/>
                <a:gd name="T23" fmla="*/ 2 h 145"/>
                <a:gd name="T24" fmla="*/ 28 w 28"/>
                <a:gd name="T25" fmla="*/ 136 h 145"/>
                <a:gd name="T26" fmla="*/ 28 w 28"/>
                <a:gd name="T27" fmla="*/ 136 h 145"/>
                <a:gd name="T28" fmla="*/ 28 w 28"/>
                <a:gd name="T29" fmla="*/ 136 h 145"/>
                <a:gd name="T30" fmla="*/ 28 w 28"/>
                <a:gd name="T31" fmla="*/ 136 h 145"/>
                <a:gd name="T32" fmla="*/ 27 w 28"/>
                <a:gd name="T33" fmla="*/ 137 h 145"/>
                <a:gd name="T34" fmla="*/ 27 w 28"/>
                <a:gd name="T35" fmla="*/ 140 h 145"/>
                <a:gd name="T36" fmla="*/ 25 w 28"/>
                <a:gd name="T37" fmla="*/ 142 h 145"/>
                <a:gd name="T38" fmla="*/ 23 w 28"/>
                <a:gd name="T39" fmla="*/ 145 h 145"/>
                <a:gd name="T40" fmla="*/ 19 w 28"/>
                <a:gd name="T41" fmla="*/ 145 h 145"/>
                <a:gd name="T42" fmla="*/ 15 w 28"/>
                <a:gd name="T43" fmla="*/ 145 h 145"/>
                <a:gd name="T44" fmla="*/ 11 w 28"/>
                <a:gd name="T45" fmla="*/ 145 h 145"/>
                <a:gd name="T46" fmla="*/ 7 w 28"/>
                <a:gd name="T47" fmla="*/ 145 h 145"/>
                <a:gd name="T48" fmla="*/ 4 w 28"/>
                <a:gd name="T49" fmla="*/ 145 h 145"/>
                <a:gd name="T50" fmla="*/ 3 w 28"/>
                <a:gd name="T51" fmla="*/ 145 h 145"/>
                <a:gd name="T52" fmla="*/ 3 w 28"/>
                <a:gd name="T53" fmla="*/ 144 h 145"/>
                <a:gd name="T54" fmla="*/ 3 w 28"/>
                <a:gd name="T55" fmla="*/ 144 h 145"/>
                <a:gd name="T56" fmla="*/ 3 w 28"/>
                <a:gd name="T57" fmla="*/ 145 h 145"/>
                <a:gd name="T58" fmla="*/ 0 w 28"/>
                <a:gd name="T59" fmla="*/ 144 h 145"/>
                <a:gd name="T60" fmla="*/ 0 w 28"/>
                <a:gd name="T61" fmla="*/ 142 h 145"/>
                <a:gd name="T62" fmla="*/ 0 w 28"/>
                <a:gd name="T63" fmla="*/ 141 h 145"/>
                <a:gd name="T64" fmla="*/ 0 w 28"/>
                <a:gd name="T65" fmla="*/ 140 h 145"/>
                <a:gd name="T66" fmla="*/ 3 w 28"/>
                <a:gd name="T67" fmla="*/ 138 h 145"/>
                <a:gd name="T68" fmla="*/ 3 w 28"/>
                <a:gd name="T69" fmla="*/ 138 h 145"/>
                <a:gd name="T70" fmla="*/ 3 w 28"/>
                <a:gd name="T71" fmla="*/ 138 h 145"/>
                <a:gd name="T72" fmla="*/ 6 w 28"/>
                <a:gd name="T73" fmla="*/ 138 h 145"/>
                <a:gd name="T74" fmla="*/ 8 w 28"/>
                <a:gd name="T75" fmla="*/ 140 h 145"/>
                <a:gd name="T76" fmla="*/ 12 w 28"/>
                <a:gd name="T77" fmla="*/ 140 h 145"/>
                <a:gd name="T78" fmla="*/ 15 w 28"/>
                <a:gd name="T79" fmla="*/ 140 h 145"/>
                <a:gd name="T80" fmla="*/ 16 w 28"/>
                <a:gd name="T81" fmla="*/ 140 h 145"/>
                <a:gd name="T82" fmla="*/ 18 w 28"/>
                <a:gd name="T83" fmla="*/ 140 h 145"/>
                <a:gd name="T84" fmla="*/ 19 w 28"/>
                <a:gd name="T85" fmla="*/ 140 h 145"/>
                <a:gd name="T86" fmla="*/ 20 w 28"/>
                <a:gd name="T87" fmla="*/ 138 h 145"/>
                <a:gd name="T88" fmla="*/ 21 w 28"/>
                <a:gd name="T89" fmla="*/ 137 h 145"/>
                <a:gd name="T90" fmla="*/ 21 w 28"/>
                <a:gd name="T91" fmla="*/ 134 h 145"/>
                <a:gd name="T92" fmla="*/ 10 w 28"/>
                <a:gd name="T93" fmla="*/ 1 h 145"/>
                <a:gd name="T94" fmla="*/ 11 w 28"/>
                <a:gd name="T95" fmla="*/ 1 h 145"/>
                <a:gd name="T96" fmla="*/ 12 w 28"/>
                <a:gd name="T97" fmla="*/ 0 h 145"/>
                <a:gd name="T98" fmla="*/ 14 w 28"/>
                <a:gd name="T99" fmla="*/ 0 h 145"/>
                <a:gd name="T100" fmla="*/ 14 w 28"/>
                <a:gd name="T10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" h="145">
                  <a:moveTo>
                    <a:pt x="20" y="141"/>
                  </a:moveTo>
                  <a:lnTo>
                    <a:pt x="20" y="142"/>
                  </a:lnTo>
                  <a:lnTo>
                    <a:pt x="20" y="142"/>
                  </a:lnTo>
                  <a:lnTo>
                    <a:pt x="21" y="142"/>
                  </a:lnTo>
                  <a:lnTo>
                    <a:pt x="20" y="141"/>
                  </a:lnTo>
                  <a:close/>
                  <a:moveTo>
                    <a:pt x="14" y="2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close/>
                  <a:moveTo>
                    <a:pt x="14" y="0"/>
                  </a:moveTo>
                  <a:lnTo>
                    <a:pt x="15" y="0"/>
                  </a:lnTo>
                  <a:lnTo>
                    <a:pt x="16" y="2"/>
                  </a:lnTo>
                  <a:lnTo>
                    <a:pt x="28" y="136"/>
                  </a:lnTo>
                  <a:lnTo>
                    <a:pt x="28" y="136"/>
                  </a:lnTo>
                  <a:lnTo>
                    <a:pt x="28" y="136"/>
                  </a:lnTo>
                  <a:lnTo>
                    <a:pt x="28" y="136"/>
                  </a:lnTo>
                  <a:lnTo>
                    <a:pt x="27" y="137"/>
                  </a:lnTo>
                  <a:lnTo>
                    <a:pt x="27" y="140"/>
                  </a:lnTo>
                  <a:lnTo>
                    <a:pt x="25" y="142"/>
                  </a:lnTo>
                  <a:lnTo>
                    <a:pt x="23" y="145"/>
                  </a:lnTo>
                  <a:lnTo>
                    <a:pt x="19" y="145"/>
                  </a:lnTo>
                  <a:lnTo>
                    <a:pt x="15" y="145"/>
                  </a:lnTo>
                  <a:lnTo>
                    <a:pt x="11" y="145"/>
                  </a:lnTo>
                  <a:lnTo>
                    <a:pt x="7" y="145"/>
                  </a:lnTo>
                  <a:lnTo>
                    <a:pt x="4" y="145"/>
                  </a:lnTo>
                  <a:lnTo>
                    <a:pt x="3" y="145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5"/>
                  </a:lnTo>
                  <a:lnTo>
                    <a:pt x="0" y="144"/>
                  </a:lnTo>
                  <a:lnTo>
                    <a:pt x="0" y="142"/>
                  </a:lnTo>
                  <a:lnTo>
                    <a:pt x="0" y="141"/>
                  </a:lnTo>
                  <a:lnTo>
                    <a:pt x="0" y="140"/>
                  </a:lnTo>
                  <a:lnTo>
                    <a:pt x="3" y="138"/>
                  </a:lnTo>
                  <a:lnTo>
                    <a:pt x="3" y="138"/>
                  </a:lnTo>
                  <a:lnTo>
                    <a:pt x="3" y="138"/>
                  </a:lnTo>
                  <a:lnTo>
                    <a:pt x="6" y="138"/>
                  </a:lnTo>
                  <a:lnTo>
                    <a:pt x="8" y="140"/>
                  </a:lnTo>
                  <a:lnTo>
                    <a:pt x="12" y="140"/>
                  </a:lnTo>
                  <a:lnTo>
                    <a:pt x="15" y="140"/>
                  </a:lnTo>
                  <a:lnTo>
                    <a:pt x="16" y="140"/>
                  </a:lnTo>
                  <a:lnTo>
                    <a:pt x="18" y="140"/>
                  </a:lnTo>
                  <a:lnTo>
                    <a:pt x="19" y="140"/>
                  </a:lnTo>
                  <a:lnTo>
                    <a:pt x="20" y="138"/>
                  </a:lnTo>
                  <a:lnTo>
                    <a:pt x="21" y="137"/>
                  </a:lnTo>
                  <a:lnTo>
                    <a:pt x="21" y="134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2243"/>
            <p:cNvSpPr/>
            <p:nvPr/>
          </p:nvSpPr>
          <p:spPr bwMode="auto">
            <a:xfrm>
              <a:off x="7081838" y="973138"/>
              <a:ext cx="42863" cy="234950"/>
            </a:xfrm>
            <a:custGeom>
              <a:avLst/>
              <a:gdLst>
                <a:gd name="T0" fmla="*/ 1 w 27"/>
                <a:gd name="T1" fmla="*/ 0 h 148"/>
                <a:gd name="T2" fmla="*/ 2 w 27"/>
                <a:gd name="T3" fmla="*/ 1 h 148"/>
                <a:gd name="T4" fmla="*/ 2 w 27"/>
                <a:gd name="T5" fmla="*/ 1 h 148"/>
                <a:gd name="T6" fmla="*/ 6 w 27"/>
                <a:gd name="T7" fmla="*/ 141 h 148"/>
                <a:gd name="T8" fmla="*/ 6 w 27"/>
                <a:gd name="T9" fmla="*/ 142 h 148"/>
                <a:gd name="T10" fmla="*/ 6 w 27"/>
                <a:gd name="T11" fmla="*/ 144 h 148"/>
                <a:gd name="T12" fmla="*/ 7 w 27"/>
                <a:gd name="T13" fmla="*/ 145 h 148"/>
                <a:gd name="T14" fmla="*/ 9 w 27"/>
                <a:gd name="T15" fmla="*/ 145 h 148"/>
                <a:gd name="T16" fmla="*/ 10 w 27"/>
                <a:gd name="T17" fmla="*/ 145 h 148"/>
                <a:gd name="T18" fmla="*/ 14 w 27"/>
                <a:gd name="T19" fmla="*/ 145 h 148"/>
                <a:gd name="T20" fmla="*/ 18 w 27"/>
                <a:gd name="T21" fmla="*/ 145 h 148"/>
                <a:gd name="T22" fmla="*/ 22 w 27"/>
                <a:gd name="T23" fmla="*/ 145 h 148"/>
                <a:gd name="T24" fmla="*/ 24 w 27"/>
                <a:gd name="T25" fmla="*/ 145 h 148"/>
                <a:gd name="T26" fmla="*/ 26 w 27"/>
                <a:gd name="T27" fmla="*/ 145 h 148"/>
                <a:gd name="T28" fmla="*/ 27 w 27"/>
                <a:gd name="T29" fmla="*/ 145 h 148"/>
                <a:gd name="T30" fmla="*/ 27 w 27"/>
                <a:gd name="T31" fmla="*/ 146 h 148"/>
                <a:gd name="T32" fmla="*/ 27 w 27"/>
                <a:gd name="T33" fmla="*/ 148 h 148"/>
                <a:gd name="T34" fmla="*/ 26 w 27"/>
                <a:gd name="T35" fmla="*/ 148 h 148"/>
                <a:gd name="T36" fmla="*/ 24 w 27"/>
                <a:gd name="T37" fmla="*/ 148 h 148"/>
                <a:gd name="T38" fmla="*/ 22 w 27"/>
                <a:gd name="T39" fmla="*/ 148 h 148"/>
                <a:gd name="T40" fmla="*/ 18 w 27"/>
                <a:gd name="T41" fmla="*/ 148 h 148"/>
                <a:gd name="T42" fmla="*/ 14 w 27"/>
                <a:gd name="T43" fmla="*/ 148 h 148"/>
                <a:gd name="T44" fmla="*/ 10 w 27"/>
                <a:gd name="T45" fmla="*/ 148 h 148"/>
                <a:gd name="T46" fmla="*/ 7 w 27"/>
                <a:gd name="T47" fmla="*/ 148 h 148"/>
                <a:gd name="T48" fmla="*/ 6 w 27"/>
                <a:gd name="T49" fmla="*/ 146 h 148"/>
                <a:gd name="T50" fmla="*/ 4 w 27"/>
                <a:gd name="T51" fmla="*/ 145 h 148"/>
                <a:gd name="T52" fmla="*/ 4 w 27"/>
                <a:gd name="T53" fmla="*/ 144 h 148"/>
                <a:gd name="T54" fmla="*/ 4 w 27"/>
                <a:gd name="T55" fmla="*/ 142 h 148"/>
                <a:gd name="T56" fmla="*/ 4 w 27"/>
                <a:gd name="T57" fmla="*/ 141 h 148"/>
                <a:gd name="T58" fmla="*/ 0 w 27"/>
                <a:gd name="T59" fmla="*/ 1 h 148"/>
                <a:gd name="T60" fmla="*/ 1 w 27"/>
                <a:gd name="T61" fmla="*/ 1 h 148"/>
                <a:gd name="T62" fmla="*/ 1 w 27"/>
                <a:gd name="T6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" h="148">
                  <a:moveTo>
                    <a:pt x="1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6" y="141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7" y="145"/>
                  </a:lnTo>
                  <a:lnTo>
                    <a:pt x="9" y="145"/>
                  </a:lnTo>
                  <a:lnTo>
                    <a:pt x="10" y="145"/>
                  </a:lnTo>
                  <a:lnTo>
                    <a:pt x="14" y="145"/>
                  </a:lnTo>
                  <a:lnTo>
                    <a:pt x="18" y="145"/>
                  </a:lnTo>
                  <a:lnTo>
                    <a:pt x="22" y="145"/>
                  </a:lnTo>
                  <a:lnTo>
                    <a:pt x="24" y="145"/>
                  </a:lnTo>
                  <a:lnTo>
                    <a:pt x="26" y="145"/>
                  </a:lnTo>
                  <a:lnTo>
                    <a:pt x="27" y="145"/>
                  </a:lnTo>
                  <a:lnTo>
                    <a:pt x="27" y="146"/>
                  </a:lnTo>
                  <a:lnTo>
                    <a:pt x="27" y="148"/>
                  </a:lnTo>
                  <a:lnTo>
                    <a:pt x="26" y="148"/>
                  </a:lnTo>
                  <a:lnTo>
                    <a:pt x="24" y="148"/>
                  </a:lnTo>
                  <a:lnTo>
                    <a:pt x="22" y="148"/>
                  </a:lnTo>
                  <a:lnTo>
                    <a:pt x="18" y="148"/>
                  </a:lnTo>
                  <a:lnTo>
                    <a:pt x="14" y="148"/>
                  </a:lnTo>
                  <a:lnTo>
                    <a:pt x="10" y="148"/>
                  </a:lnTo>
                  <a:lnTo>
                    <a:pt x="7" y="148"/>
                  </a:lnTo>
                  <a:lnTo>
                    <a:pt x="6" y="146"/>
                  </a:lnTo>
                  <a:lnTo>
                    <a:pt x="4" y="145"/>
                  </a:lnTo>
                  <a:lnTo>
                    <a:pt x="4" y="144"/>
                  </a:lnTo>
                  <a:lnTo>
                    <a:pt x="4" y="142"/>
                  </a:lnTo>
                  <a:lnTo>
                    <a:pt x="4" y="14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244"/>
            <p:cNvSpPr>
              <a:spLocks noEditPoints="1"/>
            </p:cNvSpPr>
            <p:nvPr/>
          </p:nvSpPr>
          <p:spPr bwMode="auto">
            <a:xfrm>
              <a:off x="7078663" y="969963"/>
              <a:ext cx="47625" cy="241300"/>
            </a:xfrm>
            <a:custGeom>
              <a:avLst/>
              <a:gdLst>
                <a:gd name="T0" fmla="*/ 28 w 30"/>
                <a:gd name="T1" fmla="*/ 147 h 152"/>
                <a:gd name="T2" fmla="*/ 28 w 30"/>
                <a:gd name="T3" fmla="*/ 148 h 152"/>
                <a:gd name="T4" fmla="*/ 28 w 30"/>
                <a:gd name="T5" fmla="*/ 148 h 152"/>
                <a:gd name="T6" fmla="*/ 28 w 30"/>
                <a:gd name="T7" fmla="*/ 148 h 152"/>
                <a:gd name="T8" fmla="*/ 28 w 30"/>
                <a:gd name="T9" fmla="*/ 148 h 152"/>
                <a:gd name="T10" fmla="*/ 28 w 30"/>
                <a:gd name="T11" fmla="*/ 148 h 152"/>
                <a:gd name="T12" fmla="*/ 28 w 30"/>
                <a:gd name="T13" fmla="*/ 148 h 152"/>
                <a:gd name="T14" fmla="*/ 28 w 30"/>
                <a:gd name="T15" fmla="*/ 147 h 152"/>
                <a:gd name="T16" fmla="*/ 6 w 30"/>
                <a:gd name="T17" fmla="*/ 142 h 152"/>
                <a:gd name="T18" fmla="*/ 6 w 30"/>
                <a:gd name="T19" fmla="*/ 142 h 152"/>
                <a:gd name="T20" fmla="*/ 6 w 30"/>
                <a:gd name="T21" fmla="*/ 142 h 152"/>
                <a:gd name="T22" fmla="*/ 6 w 30"/>
                <a:gd name="T23" fmla="*/ 142 h 152"/>
                <a:gd name="T24" fmla="*/ 6 w 30"/>
                <a:gd name="T25" fmla="*/ 142 h 152"/>
                <a:gd name="T26" fmla="*/ 6 w 30"/>
                <a:gd name="T27" fmla="*/ 142 h 152"/>
                <a:gd name="T28" fmla="*/ 3 w 30"/>
                <a:gd name="T29" fmla="*/ 0 h 152"/>
                <a:gd name="T30" fmla="*/ 3 w 30"/>
                <a:gd name="T31" fmla="*/ 0 h 152"/>
                <a:gd name="T32" fmla="*/ 3 w 30"/>
                <a:gd name="T33" fmla="*/ 0 h 152"/>
                <a:gd name="T34" fmla="*/ 6 w 30"/>
                <a:gd name="T35" fmla="*/ 2 h 152"/>
                <a:gd name="T36" fmla="*/ 7 w 30"/>
                <a:gd name="T37" fmla="*/ 3 h 152"/>
                <a:gd name="T38" fmla="*/ 9 w 30"/>
                <a:gd name="T39" fmla="*/ 143 h 152"/>
                <a:gd name="T40" fmla="*/ 9 w 30"/>
                <a:gd name="T41" fmla="*/ 143 h 152"/>
                <a:gd name="T42" fmla="*/ 9 w 30"/>
                <a:gd name="T43" fmla="*/ 143 h 152"/>
                <a:gd name="T44" fmla="*/ 9 w 30"/>
                <a:gd name="T45" fmla="*/ 144 h 152"/>
                <a:gd name="T46" fmla="*/ 9 w 30"/>
                <a:gd name="T47" fmla="*/ 144 h 152"/>
                <a:gd name="T48" fmla="*/ 11 w 30"/>
                <a:gd name="T49" fmla="*/ 146 h 152"/>
                <a:gd name="T50" fmla="*/ 11 w 30"/>
                <a:gd name="T51" fmla="*/ 146 h 152"/>
                <a:gd name="T52" fmla="*/ 12 w 30"/>
                <a:gd name="T53" fmla="*/ 146 h 152"/>
                <a:gd name="T54" fmla="*/ 16 w 30"/>
                <a:gd name="T55" fmla="*/ 146 h 152"/>
                <a:gd name="T56" fmla="*/ 16 w 30"/>
                <a:gd name="T57" fmla="*/ 146 h 152"/>
                <a:gd name="T58" fmla="*/ 20 w 30"/>
                <a:gd name="T59" fmla="*/ 146 h 152"/>
                <a:gd name="T60" fmla="*/ 24 w 30"/>
                <a:gd name="T61" fmla="*/ 146 h 152"/>
                <a:gd name="T62" fmla="*/ 26 w 30"/>
                <a:gd name="T63" fmla="*/ 146 h 152"/>
                <a:gd name="T64" fmla="*/ 28 w 30"/>
                <a:gd name="T65" fmla="*/ 146 h 152"/>
                <a:gd name="T66" fmla="*/ 28 w 30"/>
                <a:gd name="T67" fmla="*/ 146 h 152"/>
                <a:gd name="T68" fmla="*/ 29 w 30"/>
                <a:gd name="T69" fmla="*/ 147 h 152"/>
                <a:gd name="T70" fmla="*/ 30 w 30"/>
                <a:gd name="T71" fmla="*/ 148 h 152"/>
                <a:gd name="T72" fmla="*/ 30 w 30"/>
                <a:gd name="T73" fmla="*/ 148 h 152"/>
                <a:gd name="T74" fmla="*/ 29 w 30"/>
                <a:gd name="T75" fmla="*/ 151 h 152"/>
                <a:gd name="T76" fmla="*/ 28 w 30"/>
                <a:gd name="T77" fmla="*/ 151 h 152"/>
                <a:gd name="T78" fmla="*/ 26 w 30"/>
                <a:gd name="T79" fmla="*/ 151 h 152"/>
                <a:gd name="T80" fmla="*/ 24 w 30"/>
                <a:gd name="T81" fmla="*/ 152 h 152"/>
                <a:gd name="T82" fmla="*/ 20 w 30"/>
                <a:gd name="T83" fmla="*/ 152 h 152"/>
                <a:gd name="T84" fmla="*/ 16 w 30"/>
                <a:gd name="T85" fmla="*/ 152 h 152"/>
                <a:gd name="T86" fmla="*/ 12 w 30"/>
                <a:gd name="T87" fmla="*/ 152 h 152"/>
                <a:gd name="T88" fmla="*/ 9 w 30"/>
                <a:gd name="T89" fmla="*/ 151 h 152"/>
                <a:gd name="T90" fmla="*/ 9 w 30"/>
                <a:gd name="T91" fmla="*/ 150 h 152"/>
                <a:gd name="T92" fmla="*/ 9 w 30"/>
                <a:gd name="T93" fmla="*/ 151 h 152"/>
                <a:gd name="T94" fmla="*/ 7 w 30"/>
                <a:gd name="T95" fmla="*/ 151 h 152"/>
                <a:gd name="T96" fmla="*/ 6 w 30"/>
                <a:gd name="T97" fmla="*/ 148 h 152"/>
                <a:gd name="T98" fmla="*/ 4 w 30"/>
                <a:gd name="T99" fmla="*/ 147 h 152"/>
                <a:gd name="T100" fmla="*/ 4 w 30"/>
                <a:gd name="T101" fmla="*/ 146 h 152"/>
                <a:gd name="T102" fmla="*/ 4 w 30"/>
                <a:gd name="T103" fmla="*/ 144 h 152"/>
                <a:gd name="T104" fmla="*/ 4 w 30"/>
                <a:gd name="T105" fmla="*/ 143 h 152"/>
                <a:gd name="T106" fmla="*/ 4 w 30"/>
                <a:gd name="T107" fmla="*/ 143 h 152"/>
                <a:gd name="T108" fmla="*/ 4 w 30"/>
                <a:gd name="T109" fmla="*/ 143 h 152"/>
                <a:gd name="T110" fmla="*/ 4 w 30"/>
                <a:gd name="T111" fmla="*/ 143 h 152"/>
                <a:gd name="T112" fmla="*/ 0 w 30"/>
                <a:gd name="T113" fmla="*/ 4 h 152"/>
                <a:gd name="T114" fmla="*/ 0 w 30"/>
                <a:gd name="T115" fmla="*/ 3 h 152"/>
                <a:gd name="T116" fmla="*/ 2 w 30"/>
                <a:gd name="T117" fmla="*/ 2 h 152"/>
                <a:gd name="T118" fmla="*/ 3 w 30"/>
                <a:gd name="T11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" h="152">
                  <a:moveTo>
                    <a:pt x="28" y="147"/>
                  </a:moveTo>
                  <a:lnTo>
                    <a:pt x="28" y="148"/>
                  </a:lnTo>
                  <a:lnTo>
                    <a:pt x="28" y="148"/>
                  </a:lnTo>
                  <a:lnTo>
                    <a:pt x="28" y="148"/>
                  </a:lnTo>
                  <a:lnTo>
                    <a:pt x="28" y="148"/>
                  </a:lnTo>
                  <a:lnTo>
                    <a:pt x="28" y="148"/>
                  </a:lnTo>
                  <a:lnTo>
                    <a:pt x="28" y="148"/>
                  </a:lnTo>
                  <a:lnTo>
                    <a:pt x="28" y="147"/>
                  </a:lnTo>
                  <a:close/>
                  <a:moveTo>
                    <a:pt x="6" y="142"/>
                  </a:moveTo>
                  <a:lnTo>
                    <a:pt x="6" y="142"/>
                  </a:lnTo>
                  <a:lnTo>
                    <a:pt x="6" y="142"/>
                  </a:lnTo>
                  <a:lnTo>
                    <a:pt x="6" y="142"/>
                  </a:lnTo>
                  <a:lnTo>
                    <a:pt x="6" y="142"/>
                  </a:lnTo>
                  <a:lnTo>
                    <a:pt x="6" y="142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6" y="2"/>
                  </a:lnTo>
                  <a:lnTo>
                    <a:pt x="7" y="3"/>
                  </a:lnTo>
                  <a:lnTo>
                    <a:pt x="9" y="143"/>
                  </a:lnTo>
                  <a:lnTo>
                    <a:pt x="9" y="143"/>
                  </a:lnTo>
                  <a:lnTo>
                    <a:pt x="9" y="143"/>
                  </a:lnTo>
                  <a:lnTo>
                    <a:pt x="9" y="144"/>
                  </a:lnTo>
                  <a:lnTo>
                    <a:pt x="9" y="144"/>
                  </a:lnTo>
                  <a:lnTo>
                    <a:pt x="11" y="146"/>
                  </a:lnTo>
                  <a:lnTo>
                    <a:pt x="11" y="146"/>
                  </a:lnTo>
                  <a:lnTo>
                    <a:pt x="12" y="146"/>
                  </a:lnTo>
                  <a:lnTo>
                    <a:pt x="16" y="146"/>
                  </a:lnTo>
                  <a:lnTo>
                    <a:pt x="16" y="146"/>
                  </a:lnTo>
                  <a:lnTo>
                    <a:pt x="20" y="146"/>
                  </a:lnTo>
                  <a:lnTo>
                    <a:pt x="24" y="146"/>
                  </a:lnTo>
                  <a:lnTo>
                    <a:pt x="26" y="146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29" y="147"/>
                  </a:lnTo>
                  <a:lnTo>
                    <a:pt x="30" y="148"/>
                  </a:lnTo>
                  <a:lnTo>
                    <a:pt x="30" y="148"/>
                  </a:lnTo>
                  <a:lnTo>
                    <a:pt x="29" y="151"/>
                  </a:lnTo>
                  <a:lnTo>
                    <a:pt x="28" y="151"/>
                  </a:lnTo>
                  <a:lnTo>
                    <a:pt x="26" y="151"/>
                  </a:lnTo>
                  <a:lnTo>
                    <a:pt x="24" y="152"/>
                  </a:lnTo>
                  <a:lnTo>
                    <a:pt x="20" y="152"/>
                  </a:lnTo>
                  <a:lnTo>
                    <a:pt x="16" y="152"/>
                  </a:lnTo>
                  <a:lnTo>
                    <a:pt x="12" y="152"/>
                  </a:lnTo>
                  <a:lnTo>
                    <a:pt x="9" y="151"/>
                  </a:lnTo>
                  <a:lnTo>
                    <a:pt x="9" y="150"/>
                  </a:lnTo>
                  <a:lnTo>
                    <a:pt x="9" y="151"/>
                  </a:lnTo>
                  <a:lnTo>
                    <a:pt x="7" y="151"/>
                  </a:lnTo>
                  <a:lnTo>
                    <a:pt x="6" y="148"/>
                  </a:lnTo>
                  <a:lnTo>
                    <a:pt x="4" y="147"/>
                  </a:lnTo>
                  <a:lnTo>
                    <a:pt x="4" y="146"/>
                  </a:lnTo>
                  <a:lnTo>
                    <a:pt x="4" y="144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6994526" y="580231"/>
              <a:ext cx="152400" cy="207963"/>
              <a:chOff x="7733288" y="755650"/>
              <a:chExt cx="152400" cy="207963"/>
            </a:xfrm>
            <a:grpFill/>
          </p:grpSpPr>
          <p:sp>
            <p:nvSpPr>
              <p:cNvPr id="107" name="Freeform 2208"/>
              <p:cNvSpPr>
                <a:spLocks noEditPoints="1"/>
              </p:cNvSpPr>
              <p:nvPr/>
            </p:nvSpPr>
            <p:spPr bwMode="auto">
              <a:xfrm>
                <a:off x="7734876" y="758825"/>
                <a:ext cx="146050" cy="168275"/>
              </a:xfrm>
              <a:custGeom>
                <a:avLst/>
                <a:gdLst>
                  <a:gd name="T0" fmla="*/ 46 w 92"/>
                  <a:gd name="T1" fmla="*/ 3 h 106"/>
                  <a:gd name="T2" fmla="*/ 30 w 92"/>
                  <a:gd name="T3" fmla="*/ 7 h 106"/>
                  <a:gd name="T4" fmla="*/ 16 w 92"/>
                  <a:gd name="T5" fmla="*/ 17 h 106"/>
                  <a:gd name="T6" fmla="*/ 7 w 92"/>
                  <a:gd name="T7" fmla="*/ 33 h 106"/>
                  <a:gd name="T8" fmla="*/ 4 w 92"/>
                  <a:gd name="T9" fmla="*/ 53 h 106"/>
                  <a:gd name="T10" fmla="*/ 7 w 92"/>
                  <a:gd name="T11" fmla="*/ 72 h 106"/>
                  <a:gd name="T12" fmla="*/ 16 w 92"/>
                  <a:gd name="T13" fmla="*/ 88 h 106"/>
                  <a:gd name="T14" fmla="*/ 30 w 92"/>
                  <a:gd name="T15" fmla="*/ 98 h 106"/>
                  <a:gd name="T16" fmla="*/ 46 w 92"/>
                  <a:gd name="T17" fmla="*/ 102 h 106"/>
                  <a:gd name="T18" fmla="*/ 63 w 92"/>
                  <a:gd name="T19" fmla="*/ 98 h 106"/>
                  <a:gd name="T20" fmla="*/ 78 w 92"/>
                  <a:gd name="T21" fmla="*/ 88 h 106"/>
                  <a:gd name="T22" fmla="*/ 87 w 92"/>
                  <a:gd name="T23" fmla="*/ 72 h 106"/>
                  <a:gd name="T24" fmla="*/ 89 w 92"/>
                  <a:gd name="T25" fmla="*/ 53 h 106"/>
                  <a:gd name="T26" fmla="*/ 87 w 92"/>
                  <a:gd name="T27" fmla="*/ 33 h 106"/>
                  <a:gd name="T28" fmla="*/ 78 w 92"/>
                  <a:gd name="T29" fmla="*/ 17 h 106"/>
                  <a:gd name="T30" fmla="*/ 63 w 92"/>
                  <a:gd name="T31" fmla="*/ 7 h 106"/>
                  <a:gd name="T32" fmla="*/ 46 w 92"/>
                  <a:gd name="T33" fmla="*/ 3 h 106"/>
                  <a:gd name="T34" fmla="*/ 46 w 92"/>
                  <a:gd name="T35" fmla="*/ 0 h 106"/>
                  <a:gd name="T36" fmla="*/ 62 w 92"/>
                  <a:gd name="T37" fmla="*/ 3 h 106"/>
                  <a:gd name="T38" fmla="*/ 74 w 92"/>
                  <a:gd name="T39" fmla="*/ 9 h 106"/>
                  <a:gd name="T40" fmla="*/ 84 w 92"/>
                  <a:gd name="T41" fmla="*/ 21 h 106"/>
                  <a:gd name="T42" fmla="*/ 91 w 92"/>
                  <a:gd name="T43" fmla="*/ 36 h 106"/>
                  <a:gd name="T44" fmla="*/ 92 w 92"/>
                  <a:gd name="T45" fmla="*/ 53 h 106"/>
                  <a:gd name="T46" fmla="*/ 91 w 92"/>
                  <a:gd name="T47" fmla="*/ 70 h 106"/>
                  <a:gd name="T48" fmla="*/ 84 w 92"/>
                  <a:gd name="T49" fmla="*/ 84 h 106"/>
                  <a:gd name="T50" fmla="*/ 74 w 92"/>
                  <a:gd name="T51" fmla="*/ 96 h 106"/>
                  <a:gd name="T52" fmla="*/ 62 w 92"/>
                  <a:gd name="T53" fmla="*/ 102 h 106"/>
                  <a:gd name="T54" fmla="*/ 46 w 92"/>
                  <a:gd name="T55" fmla="*/ 106 h 106"/>
                  <a:gd name="T56" fmla="*/ 32 w 92"/>
                  <a:gd name="T57" fmla="*/ 102 h 106"/>
                  <a:gd name="T58" fmla="*/ 20 w 92"/>
                  <a:gd name="T59" fmla="*/ 96 h 106"/>
                  <a:gd name="T60" fmla="*/ 9 w 92"/>
                  <a:gd name="T61" fmla="*/ 84 h 106"/>
                  <a:gd name="T62" fmla="*/ 3 w 92"/>
                  <a:gd name="T63" fmla="*/ 70 h 106"/>
                  <a:gd name="T64" fmla="*/ 0 w 92"/>
                  <a:gd name="T65" fmla="*/ 53 h 106"/>
                  <a:gd name="T66" fmla="*/ 3 w 92"/>
                  <a:gd name="T67" fmla="*/ 36 h 106"/>
                  <a:gd name="T68" fmla="*/ 9 w 92"/>
                  <a:gd name="T69" fmla="*/ 21 h 106"/>
                  <a:gd name="T70" fmla="*/ 20 w 92"/>
                  <a:gd name="T71" fmla="*/ 9 h 106"/>
                  <a:gd name="T72" fmla="*/ 32 w 92"/>
                  <a:gd name="T73" fmla="*/ 3 h 106"/>
                  <a:gd name="T74" fmla="*/ 46 w 92"/>
                  <a:gd name="T7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2" h="106">
                    <a:moveTo>
                      <a:pt x="46" y="3"/>
                    </a:moveTo>
                    <a:lnTo>
                      <a:pt x="30" y="7"/>
                    </a:lnTo>
                    <a:lnTo>
                      <a:pt x="16" y="17"/>
                    </a:lnTo>
                    <a:lnTo>
                      <a:pt x="7" y="33"/>
                    </a:lnTo>
                    <a:lnTo>
                      <a:pt x="4" y="53"/>
                    </a:lnTo>
                    <a:lnTo>
                      <a:pt x="7" y="72"/>
                    </a:lnTo>
                    <a:lnTo>
                      <a:pt x="16" y="88"/>
                    </a:lnTo>
                    <a:lnTo>
                      <a:pt x="30" y="98"/>
                    </a:lnTo>
                    <a:lnTo>
                      <a:pt x="46" y="102"/>
                    </a:lnTo>
                    <a:lnTo>
                      <a:pt x="63" y="98"/>
                    </a:lnTo>
                    <a:lnTo>
                      <a:pt x="78" y="88"/>
                    </a:lnTo>
                    <a:lnTo>
                      <a:pt x="87" y="72"/>
                    </a:lnTo>
                    <a:lnTo>
                      <a:pt x="89" y="53"/>
                    </a:lnTo>
                    <a:lnTo>
                      <a:pt x="87" y="33"/>
                    </a:lnTo>
                    <a:lnTo>
                      <a:pt x="78" y="17"/>
                    </a:lnTo>
                    <a:lnTo>
                      <a:pt x="63" y="7"/>
                    </a:lnTo>
                    <a:lnTo>
                      <a:pt x="46" y="3"/>
                    </a:lnTo>
                    <a:close/>
                    <a:moveTo>
                      <a:pt x="46" y="0"/>
                    </a:moveTo>
                    <a:lnTo>
                      <a:pt x="62" y="3"/>
                    </a:lnTo>
                    <a:lnTo>
                      <a:pt x="74" y="9"/>
                    </a:lnTo>
                    <a:lnTo>
                      <a:pt x="84" y="21"/>
                    </a:lnTo>
                    <a:lnTo>
                      <a:pt x="91" y="36"/>
                    </a:lnTo>
                    <a:lnTo>
                      <a:pt x="92" y="53"/>
                    </a:lnTo>
                    <a:lnTo>
                      <a:pt x="91" y="70"/>
                    </a:lnTo>
                    <a:lnTo>
                      <a:pt x="84" y="84"/>
                    </a:lnTo>
                    <a:lnTo>
                      <a:pt x="74" y="96"/>
                    </a:lnTo>
                    <a:lnTo>
                      <a:pt x="62" y="102"/>
                    </a:lnTo>
                    <a:lnTo>
                      <a:pt x="46" y="106"/>
                    </a:lnTo>
                    <a:lnTo>
                      <a:pt x="32" y="102"/>
                    </a:lnTo>
                    <a:lnTo>
                      <a:pt x="20" y="96"/>
                    </a:lnTo>
                    <a:lnTo>
                      <a:pt x="9" y="84"/>
                    </a:lnTo>
                    <a:lnTo>
                      <a:pt x="3" y="70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9" y="21"/>
                    </a:lnTo>
                    <a:lnTo>
                      <a:pt x="20" y="9"/>
                    </a:lnTo>
                    <a:lnTo>
                      <a:pt x="32" y="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209"/>
              <p:cNvSpPr>
                <a:spLocks noEditPoints="1"/>
              </p:cNvSpPr>
              <p:nvPr/>
            </p:nvSpPr>
            <p:spPr bwMode="auto">
              <a:xfrm>
                <a:off x="7733288" y="755650"/>
                <a:ext cx="152400" cy="174625"/>
              </a:xfrm>
              <a:custGeom>
                <a:avLst/>
                <a:gdLst>
                  <a:gd name="T0" fmla="*/ 47 w 96"/>
                  <a:gd name="T1" fmla="*/ 6 h 110"/>
                  <a:gd name="T2" fmla="*/ 31 w 96"/>
                  <a:gd name="T3" fmla="*/ 10 h 110"/>
                  <a:gd name="T4" fmla="*/ 18 w 96"/>
                  <a:gd name="T5" fmla="*/ 21 h 110"/>
                  <a:gd name="T6" fmla="*/ 9 w 96"/>
                  <a:gd name="T7" fmla="*/ 36 h 110"/>
                  <a:gd name="T8" fmla="*/ 7 w 96"/>
                  <a:gd name="T9" fmla="*/ 55 h 110"/>
                  <a:gd name="T10" fmla="*/ 9 w 96"/>
                  <a:gd name="T11" fmla="*/ 74 h 110"/>
                  <a:gd name="T12" fmla="*/ 18 w 96"/>
                  <a:gd name="T13" fmla="*/ 89 h 110"/>
                  <a:gd name="T14" fmla="*/ 31 w 96"/>
                  <a:gd name="T15" fmla="*/ 99 h 110"/>
                  <a:gd name="T16" fmla="*/ 47 w 96"/>
                  <a:gd name="T17" fmla="*/ 103 h 110"/>
                  <a:gd name="T18" fmla="*/ 64 w 96"/>
                  <a:gd name="T19" fmla="*/ 99 h 110"/>
                  <a:gd name="T20" fmla="*/ 77 w 96"/>
                  <a:gd name="T21" fmla="*/ 89 h 110"/>
                  <a:gd name="T22" fmla="*/ 86 w 96"/>
                  <a:gd name="T23" fmla="*/ 74 h 110"/>
                  <a:gd name="T24" fmla="*/ 89 w 96"/>
                  <a:gd name="T25" fmla="*/ 55 h 110"/>
                  <a:gd name="T26" fmla="*/ 86 w 96"/>
                  <a:gd name="T27" fmla="*/ 36 h 110"/>
                  <a:gd name="T28" fmla="*/ 77 w 96"/>
                  <a:gd name="T29" fmla="*/ 21 h 110"/>
                  <a:gd name="T30" fmla="*/ 64 w 96"/>
                  <a:gd name="T31" fmla="*/ 10 h 110"/>
                  <a:gd name="T32" fmla="*/ 47 w 96"/>
                  <a:gd name="T33" fmla="*/ 6 h 110"/>
                  <a:gd name="T34" fmla="*/ 47 w 96"/>
                  <a:gd name="T35" fmla="*/ 0 h 110"/>
                  <a:gd name="T36" fmla="*/ 63 w 96"/>
                  <a:gd name="T37" fmla="*/ 4 h 110"/>
                  <a:gd name="T38" fmla="*/ 76 w 96"/>
                  <a:gd name="T39" fmla="*/ 11 h 110"/>
                  <a:gd name="T40" fmla="*/ 86 w 96"/>
                  <a:gd name="T41" fmla="*/ 23 h 110"/>
                  <a:gd name="T42" fmla="*/ 93 w 96"/>
                  <a:gd name="T43" fmla="*/ 38 h 110"/>
                  <a:gd name="T44" fmla="*/ 96 w 96"/>
                  <a:gd name="T45" fmla="*/ 55 h 110"/>
                  <a:gd name="T46" fmla="*/ 93 w 96"/>
                  <a:gd name="T47" fmla="*/ 72 h 110"/>
                  <a:gd name="T48" fmla="*/ 86 w 96"/>
                  <a:gd name="T49" fmla="*/ 87 h 110"/>
                  <a:gd name="T50" fmla="*/ 76 w 96"/>
                  <a:gd name="T51" fmla="*/ 99 h 110"/>
                  <a:gd name="T52" fmla="*/ 63 w 96"/>
                  <a:gd name="T53" fmla="*/ 107 h 110"/>
                  <a:gd name="T54" fmla="*/ 47 w 96"/>
                  <a:gd name="T55" fmla="*/ 110 h 110"/>
                  <a:gd name="T56" fmla="*/ 33 w 96"/>
                  <a:gd name="T57" fmla="*/ 107 h 110"/>
                  <a:gd name="T58" fmla="*/ 20 w 96"/>
                  <a:gd name="T59" fmla="*/ 99 h 110"/>
                  <a:gd name="T60" fmla="*/ 9 w 96"/>
                  <a:gd name="T61" fmla="*/ 87 h 110"/>
                  <a:gd name="T62" fmla="*/ 3 w 96"/>
                  <a:gd name="T63" fmla="*/ 72 h 110"/>
                  <a:gd name="T64" fmla="*/ 0 w 96"/>
                  <a:gd name="T65" fmla="*/ 55 h 110"/>
                  <a:gd name="T66" fmla="*/ 1 w 96"/>
                  <a:gd name="T67" fmla="*/ 55 h 110"/>
                  <a:gd name="T68" fmla="*/ 0 w 96"/>
                  <a:gd name="T69" fmla="*/ 55 h 110"/>
                  <a:gd name="T70" fmla="*/ 3 w 96"/>
                  <a:gd name="T71" fmla="*/ 38 h 110"/>
                  <a:gd name="T72" fmla="*/ 9 w 96"/>
                  <a:gd name="T73" fmla="*/ 23 h 110"/>
                  <a:gd name="T74" fmla="*/ 20 w 96"/>
                  <a:gd name="T75" fmla="*/ 11 h 110"/>
                  <a:gd name="T76" fmla="*/ 33 w 96"/>
                  <a:gd name="T77" fmla="*/ 4 h 110"/>
                  <a:gd name="T78" fmla="*/ 47 w 96"/>
                  <a:gd name="T7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6" h="110">
                    <a:moveTo>
                      <a:pt x="47" y="6"/>
                    </a:moveTo>
                    <a:lnTo>
                      <a:pt x="31" y="10"/>
                    </a:lnTo>
                    <a:lnTo>
                      <a:pt x="18" y="21"/>
                    </a:lnTo>
                    <a:lnTo>
                      <a:pt x="9" y="36"/>
                    </a:lnTo>
                    <a:lnTo>
                      <a:pt x="7" y="55"/>
                    </a:lnTo>
                    <a:lnTo>
                      <a:pt x="9" y="74"/>
                    </a:lnTo>
                    <a:lnTo>
                      <a:pt x="18" y="89"/>
                    </a:lnTo>
                    <a:lnTo>
                      <a:pt x="31" y="99"/>
                    </a:lnTo>
                    <a:lnTo>
                      <a:pt x="47" y="103"/>
                    </a:lnTo>
                    <a:lnTo>
                      <a:pt x="64" y="99"/>
                    </a:lnTo>
                    <a:lnTo>
                      <a:pt x="77" y="89"/>
                    </a:lnTo>
                    <a:lnTo>
                      <a:pt x="86" y="74"/>
                    </a:lnTo>
                    <a:lnTo>
                      <a:pt x="89" y="55"/>
                    </a:lnTo>
                    <a:lnTo>
                      <a:pt x="86" y="36"/>
                    </a:lnTo>
                    <a:lnTo>
                      <a:pt x="77" y="21"/>
                    </a:lnTo>
                    <a:lnTo>
                      <a:pt x="64" y="10"/>
                    </a:lnTo>
                    <a:lnTo>
                      <a:pt x="47" y="6"/>
                    </a:lnTo>
                    <a:close/>
                    <a:moveTo>
                      <a:pt x="47" y="0"/>
                    </a:moveTo>
                    <a:lnTo>
                      <a:pt x="63" y="4"/>
                    </a:lnTo>
                    <a:lnTo>
                      <a:pt x="76" y="11"/>
                    </a:lnTo>
                    <a:lnTo>
                      <a:pt x="86" y="23"/>
                    </a:lnTo>
                    <a:lnTo>
                      <a:pt x="93" y="38"/>
                    </a:lnTo>
                    <a:lnTo>
                      <a:pt x="96" y="55"/>
                    </a:lnTo>
                    <a:lnTo>
                      <a:pt x="93" y="72"/>
                    </a:lnTo>
                    <a:lnTo>
                      <a:pt x="86" y="87"/>
                    </a:lnTo>
                    <a:lnTo>
                      <a:pt x="76" y="99"/>
                    </a:lnTo>
                    <a:lnTo>
                      <a:pt x="63" y="107"/>
                    </a:lnTo>
                    <a:lnTo>
                      <a:pt x="47" y="110"/>
                    </a:lnTo>
                    <a:lnTo>
                      <a:pt x="33" y="107"/>
                    </a:lnTo>
                    <a:lnTo>
                      <a:pt x="20" y="99"/>
                    </a:lnTo>
                    <a:lnTo>
                      <a:pt x="9" y="87"/>
                    </a:lnTo>
                    <a:lnTo>
                      <a:pt x="3" y="72"/>
                    </a:lnTo>
                    <a:lnTo>
                      <a:pt x="0" y="55"/>
                    </a:lnTo>
                    <a:lnTo>
                      <a:pt x="1" y="55"/>
                    </a:lnTo>
                    <a:lnTo>
                      <a:pt x="0" y="55"/>
                    </a:lnTo>
                    <a:lnTo>
                      <a:pt x="3" y="38"/>
                    </a:lnTo>
                    <a:lnTo>
                      <a:pt x="9" y="23"/>
                    </a:lnTo>
                    <a:lnTo>
                      <a:pt x="20" y="11"/>
                    </a:lnTo>
                    <a:lnTo>
                      <a:pt x="33" y="4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2210"/>
              <p:cNvSpPr/>
              <p:nvPr/>
            </p:nvSpPr>
            <p:spPr bwMode="auto">
              <a:xfrm>
                <a:off x="7787263" y="790575"/>
                <a:ext cx="7938" cy="4763"/>
              </a:xfrm>
              <a:custGeom>
                <a:avLst/>
                <a:gdLst>
                  <a:gd name="T0" fmla="*/ 1 w 5"/>
                  <a:gd name="T1" fmla="*/ 0 h 3"/>
                  <a:gd name="T2" fmla="*/ 4 w 5"/>
                  <a:gd name="T3" fmla="*/ 0 h 3"/>
                  <a:gd name="T4" fmla="*/ 4 w 5"/>
                  <a:gd name="T5" fmla="*/ 0 h 3"/>
                  <a:gd name="T6" fmla="*/ 5 w 5"/>
                  <a:gd name="T7" fmla="*/ 1 h 3"/>
                  <a:gd name="T8" fmla="*/ 4 w 5"/>
                  <a:gd name="T9" fmla="*/ 3 h 3"/>
                  <a:gd name="T10" fmla="*/ 4 w 5"/>
                  <a:gd name="T11" fmla="*/ 3 h 3"/>
                  <a:gd name="T12" fmla="*/ 1 w 5"/>
                  <a:gd name="T13" fmla="*/ 3 h 3"/>
                  <a:gd name="T14" fmla="*/ 0 w 5"/>
                  <a:gd name="T15" fmla="*/ 3 h 3"/>
                  <a:gd name="T16" fmla="*/ 0 w 5"/>
                  <a:gd name="T17" fmla="*/ 1 h 3"/>
                  <a:gd name="T18" fmla="*/ 0 w 5"/>
                  <a:gd name="T19" fmla="*/ 0 h 3"/>
                  <a:gd name="T20" fmla="*/ 1 w 5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3">
                    <a:moveTo>
                      <a:pt x="1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5" y="1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211"/>
              <p:cNvSpPr/>
              <p:nvPr/>
            </p:nvSpPr>
            <p:spPr bwMode="auto">
              <a:xfrm>
                <a:off x="7782501" y="788988"/>
                <a:ext cx="15875" cy="7938"/>
              </a:xfrm>
              <a:custGeom>
                <a:avLst/>
                <a:gdLst>
                  <a:gd name="T0" fmla="*/ 4 w 10"/>
                  <a:gd name="T1" fmla="*/ 0 h 5"/>
                  <a:gd name="T2" fmla="*/ 7 w 10"/>
                  <a:gd name="T3" fmla="*/ 0 h 5"/>
                  <a:gd name="T4" fmla="*/ 8 w 10"/>
                  <a:gd name="T5" fmla="*/ 0 h 5"/>
                  <a:gd name="T6" fmla="*/ 10 w 10"/>
                  <a:gd name="T7" fmla="*/ 2 h 5"/>
                  <a:gd name="T8" fmla="*/ 8 w 10"/>
                  <a:gd name="T9" fmla="*/ 5 h 5"/>
                  <a:gd name="T10" fmla="*/ 7 w 10"/>
                  <a:gd name="T11" fmla="*/ 5 h 5"/>
                  <a:gd name="T12" fmla="*/ 4 w 10"/>
                  <a:gd name="T13" fmla="*/ 5 h 5"/>
                  <a:gd name="T14" fmla="*/ 2 w 10"/>
                  <a:gd name="T15" fmla="*/ 5 h 5"/>
                  <a:gd name="T16" fmla="*/ 0 w 10"/>
                  <a:gd name="T17" fmla="*/ 2 h 5"/>
                  <a:gd name="T18" fmla="*/ 2 w 10"/>
                  <a:gd name="T19" fmla="*/ 0 h 5"/>
                  <a:gd name="T20" fmla="*/ 4 w 10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5">
                    <a:moveTo>
                      <a:pt x="4" y="0"/>
                    </a:moveTo>
                    <a:lnTo>
                      <a:pt x="7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2212"/>
              <p:cNvSpPr/>
              <p:nvPr/>
            </p:nvSpPr>
            <p:spPr bwMode="auto">
              <a:xfrm>
                <a:off x="7825363" y="784225"/>
                <a:ext cx="11113" cy="6350"/>
              </a:xfrm>
              <a:custGeom>
                <a:avLst/>
                <a:gdLst>
                  <a:gd name="T0" fmla="*/ 5 w 7"/>
                  <a:gd name="T1" fmla="*/ 0 h 4"/>
                  <a:gd name="T2" fmla="*/ 6 w 7"/>
                  <a:gd name="T3" fmla="*/ 0 h 4"/>
                  <a:gd name="T4" fmla="*/ 7 w 7"/>
                  <a:gd name="T5" fmla="*/ 0 h 4"/>
                  <a:gd name="T6" fmla="*/ 6 w 7"/>
                  <a:gd name="T7" fmla="*/ 1 h 4"/>
                  <a:gd name="T8" fmla="*/ 6 w 7"/>
                  <a:gd name="T9" fmla="*/ 3 h 4"/>
                  <a:gd name="T10" fmla="*/ 2 w 7"/>
                  <a:gd name="T11" fmla="*/ 4 h 4"/>
                  <a:gd name="T12" fmla="*/ 1 w 7"/>
                  <a:gd name="T13" fmla="*/ 4 h 4"/>
                  <a:gd name="T14" fmla="*/ 1 w 7"/>
                  <a:gd name="T15" fmla="*/ 4 h 4"/>
                  <a:gd name="T16" fmla="*/ 0 w 7"/>
                  <a:gd name="T17" fmla="*/ 3 h 4"/>
                  <a:gd name="T18" fmla="*/ 0 w 7"/>
                  <a:gd name="T19" fmla="*/ 1 h 4"/>
                  <a:gd name="T20" fmla="*/ 1 w 7"/>
                  <a:gd name="T21" fmla="*/ 1 h 4"/>
                  <a:gd name="T22" fmla="*/ 5 w 7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4">
                    <a:moveTo>
                      <a:pt x="5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2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2213"/>
              <p:cNvSpPr>
                <a:spLocks noEditPoints="1"/>
              </p:cNvSpPr>
              <p:nvPr/>
            </p:nvSpPr>
            <p:spPr bwMode="auto">
              <a:xfrm>
                <a:off x="7822188" y="779463"/>
                <a:ext cx="17463" cy="12700"/>
              </a:xfrm>
              <a:custGeom>
                <a:avLst/>
                <a:gdLst>
                  <a:gd name="T0" fmla="*/ 3 w 11"/>
                  <a:gd name="T1" fmla="*/ 6 h 8"/>
                  <a:gd name="T2" fmla="*/ 2 w 11"/>
                  <a:gd name="T3" fmla="*/ 6 h 8"/>
                  <a:gd name="T4" fmla="*/ 3 w 11"/>
                  <a:gd name="T5" fmla="*/ 6 h 8"/>
                  <a:gd name="T6" fmla="*/ 3 w 11"/>
                  <a:gd name="T7" fmla="*/ 6 h 8"/>
                  <a:gd name="T8" fmla="*/ 3 w 11"/>
                  <a:gd name="T9" fmla="*/ 6 h 8"/>
                  <a:gd name="T10" fmla="*/ 7 w 11"/>
                  <a:gd name="T11" fmla="*/ 0 h 8"/>
                  <a:gd name="T12" fmla="*/ 9 w 11"/>
                  <a:gd name="T13" fmla="*/ 2 h 8"/>
                  <a:gd name="T14" fmla="*/ 11 w 11"/>
                  <a:gd name="T15" fmla="*/ 3 h 8"/>
                  <a:gd name="T16" fmla="*/ 11 w 11"/>
                  <a:gd name="T17" fmla="*/ 4 h 8"/>
                  <a:gd name="T18" fmla="*/ 9 w 11"/>
                  <a:gd name="T19" fmla="*/ 6 h 8"/>
                  <a:gd name="T20" fmla="*/ 8 w 11"/>
                  <a:gd name="T21" fmla="*/ 7 h 8"/>
                  <a:gd name="T22" fmla="*/ 4 w 11"/>
                  <a:gd name="T23" fmla="*/ 8 h 8"/>
                  <a:gd name="T24" fmla="*/ 3 w 11"/>
                  <a:gd name="T25" fmla="*/ 8 h 8"/>
                  <a:gd name="T26" fmla="*/ 2 w 11"/>
                  <a:gd name="T27" fmla="*/ 8 h 8"/>
                  <a:gd name="T28" fmla="*/ 0 w 11"/>
                  <a:gd name="T29" fmla="*/ 7 h 8"/>
                  <a:gd name="T30" fmla="*/ 0 w 11"/>
                  <a:gd name="T31" fmla="*/ 7 h 8"/>
                  <a:gd name="T32" fmla="*/ 0 w 11"/>
                  <a:gd name="T33" fmla="*/ 6 h 8"/>
                  <a:gd name="T34" fmla="*/ 0 w 11"/>
                  <a:gd name="T35" fmla="*/ 4 h 8"/>
                  <a:gd name="T36" fmla="*/ 3 w 11"/>
                  <a:gd name="T37" fmla="*/ 3 h 8"/>
                  <a:gd name="T38" fmla="*/ 7 w 11"/>
                  <a:gd name="T39" fmla="*/ 2 h 8"/>
                  <a:gd name="T40" fmla="*/ 7 w 11"/>
                  <a:gd name="T4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8">
                    <a:moveTo>
                      <a:pt x="3" y="6"/>
                    </a:moveTo>
                    <a:lnTo>
                      <a:pt x="2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  <a:moveTo>
                      <a:pt x="7" y="0"/>
                    </a:moveTo>
                    <a:lnTo>
                      <a:pt x="9" y="2"/>
                    </a:lnTo>
                    <a:lnTo>
                      <a:pt x="11" y="3"/>
                    </a:lnTo>
                    <a:lnTo>
                      <a:pt x="11" y="4"/>
                    </a:lnTo>
                    <a:lnTo>
                      <a:pt x="9" y="6"/>
                    </a:lnTo>
                    <a:lnTo>
                      <a:pt x="8" y="7"/>
                    </a:lnTo>
                    <a:lnTo>
                      <a:pt x="4" y="8"/>
                    </a:lnTo>
                    <a:lnTo>
                      <a:pt x="3" y="8"/>
                    </a:lnTo>
                    <a:lnTo>
                      <a:pt x="2" y="8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2214"/>
              <p:cNvSpPr/>
              <p:nvPr/>
            </p:nvSpPr>
            <p:spPr bwMode="auto">
              <a:xfrm>
                <a:off x="7760276" y="819150"/>
                <a:ext cx="100013" cy="44450"/>
              </a:xfrm>
              <a:custGeom>
                <a:avLst/>
                <a:gdLst>
                  <a:gd name="T0" fmla="*/ 60 w 63"/>
                  <a:gd name="T1" fmla="*/ 0 h 28"/>
                  <a:gd name="T2" fmla="*/ 62 w 63"/>
                  <a:gd name="T3" fmla="*/ 2 h 28"/>
                  <a:gd name="T4" fmla="*/ 63 w 63"/>
                  <a:gd name="T5" fmla="*/ 2 h 28"/>
                  <a:gd name="T6" fmla="*/ 62 w 63"/>
                  <a:gd name="T7" fmla="*/ 3 h 28"/>
                  <a:gd name="T8" fmla="*/ 60 w 63"/>
                  <a:gd name="T9" fmla="*/ 5 h 28"/>
                  <a:gd name="T10" fmla="*/ 55 w 63"/>
                  <a:gd name="T11" fmla="*/ 12 h 28"/>
                  <a:gd name="T12" fmla="*/ 47 w 63"/>
                  <a:gd name="T13" fmla="*/ 19 h 28"/>
                  <a:gd name="T14" fmla="*/ 39 w 63"/>
                  <a:gd name="T15" fmla="*/ 25 h 28"/>
                  <a:gd name="T16" fmla="*/ 30 w 63"/>
                  <a:gd name="T17" fmla="*/ 28 h 28"/>
                  <a:gd name="T18" fmla="*/ 30 w 63"/>
                  <a:gd name="T19" fmla="*/ 28 h 28"/>
                  <a:gd name="T20" fmla="*/ 22 w 63"/>
                  <a:gd name="T21" fmla="*/ 26 h 28"/>
                  <a:gd name="T22" fmla="*/ 14 w 63"/>
                  <a:gd name="T23" fmla="*/ 24 h 28"/>
                  <a:gd name="T24" fmla="*/ 8 w 63"/>
                  <a:gd name="T25" fmla="*/ 20 h 28"/>
                  <a:gd name="T26" fmla="*/ 3 w 63"/>
                  <a:gd name="T27" fmla="*/ 17 h 28"/>
                  <a:gd name="T28" fmla="*/ 1 w 63"/>
                  <a:gd name="T29" fmla="*/ 16 h 28"/>
                  <a:gd name="T30" fmla="*/ 1 w 63"/>
                  <a:gd name="T31" fmla="*/ 16 h 28"/>
                  <a:gd name="T32" fmla="*/ 0 w 63"/>
                  <a:gd name="T33" fmla="*/ 15 h 28"/>
                  <a:gd name="T34" fmla="*/ 1 w 63"/>
                  <a:gd name="T35" fmla="*/ 13 h 28"/>
                  <a:gd name="T36" fmla="*/ 1 w 63"/>
                  <a:gd name="T37" fmla="*/ 13 h 28"/>
                  <a:gd name="T38" fmla="*/ 3 w 63"/>
                  <a:gd name="T39" fmla="*/ 13 h 28"/>
                  <a:gd name="T40" fmla="*/ 3 w 63"/>
                  <a:gd name="T41" fmla="*/ 13 h 28"/>
                  <a:gd name="T42" fmla="*/ 4 w 63"/>
                  <a:gd name="T43" fmla="*/ 15 h 28"/>
                  <a:gd name="T44" fmla="*/ 7 w 63"/>
                  <a:gd name="T45" fmla="*/ 16 h 28"/>
                  <a:gd name="T46" fmla="*/ 9 w 63"/>
                  <a:gd name="T47" fmla="*/ 17 h 28"/>
                  <a:gd name="T48" fmla="*/ 12 w 63"/>
                  <a:gd name="T49" fmla="*/ 20 h 28"/>
                  <a:gd name="T50" fmla="*/ 17 w 63"/>
                  <a:gd name="T51" fmla="*/ 21 h 28"/>
                  <a:gd name="T52" fmla="*/ 21 w 63"/>
                  <a:gd name="T53" fmla="*/ 24 h 28"/>
                  <a:gd name="T54" fmla="*/ 26 w 63"/>
                  <a:gd name="T55" fmla="*/ 25 h 28"/>
                  <a:gd name="T56" fmla="*/ 30 w 63"/>
                  <a:gd name="T57" fmla="*/ 25 h 28"/>
                  <a:gd name="T58" fmla="*/ 30 w 63"/>
                  <a:gd name="T59" fmla="*/ 25 h 28"/>
                  <a:gd name="T60" fmla="*/ 34 w 63"/>
                  <a:gd name="T61" fmla="*/ 25 h 28"/>
                  <a:gd name="T62" fmla="*/ 38 w 63"/>
                  <a:gd name="T63" fmla="*/ 22 h 28"/>
                  <a:gd name="T64" fmla="*/ 42 w 63"/>
                  <a:gd name="T65" fmla="*/ 20 h 28"/>
                  <a:gd name="T66" fmla="*/ 46 w 63"/>
                  <a:gd name="T67" fmla="*/ 17 h 28"/>
                  <a:gd name="T68" fmla="*/ 48 w 63"/>
                  <a:gd name="T69" fmla="*/ 13 h 28"/>
                  <a:gd name="T70" fmla="*/ 52 w 63"/>
                  <a:gd name="T71" fmla="*/ 9 h 28"/>
                  <a:gd name="T72" fmla="*/ 55 w 63"/>
                  <a:gd name="T73" fmla="*/ 7 h 28"/>
                  <a:gd name="T74" fmla="*/ 58 w 63"/>
                  <a:gd name="T75" fmla="*/ 4 h 28"/>
                  <a:gd name="T76" fmla="*/ 59 w 63"/>
                  <a:gd name="T77" fmla="*/ 2 h 28"/>
                  <a:gd name="T78" fmla="*/ 60 w 63"/>
                  <a:gd name="T79" fmla="*/ 2 h 28"/>
                  <a:gd name="T80" fmla="*/ 60 w 63"/>
                  <a:gd name="T8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28">
                    <a:moveTo>
                      <a:pt x="60" y="0"/>
                    </a:moveTo>
                    <a:lnTo>
                      <a:pt x="62" y="2"/>
                    </a:lnTo>
                    <a:lnTo>
                      <a:pt x="63" y="2"/>
                    </a:lnTo>
                    <a:lnTo>
                      <a:pt x="62" y="3"/>
                    </a:lnTo>
                    <a:lnTo>
                      <a:pt x="60" y="5"/>
                    </a:lnTo>
                    <a:lnTo>
                      <a:pt x="55" y="12"/>
                    </a:lnTo>
                    <a:lnTo>
                      <a:pt x="47" y="19"/>
                    </a:lnTo>
                    <a:lnTo>
                      <a:pt x="39" y="25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22" y="26"/>
                    </a:lnTo>
                    <a:lnTo>
                      <a:pt x="14" y="24"/>
                    </a:lnTo>
                    <a:lnTo>
                      <a:pt x="8" y="20"/>
                    </a:lnTo>
                    <a:lnTo>
                      <a:pt x="3" y="17"/>
                    </a:lnTo>
                    <a:lnTo>
                      <a:pt x="1" y="16"/>
                    </a:lnTo>
                    <a:lnTo>
                      <a:pt x="1" y="16"/>
                    </a:lnTo>
                    <a:lnTo>
                      <a:pt x="0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3"/>
                    </a:lnTo>
                    <a:lnTo>
                      <a:pt x="3" y="13"/>
                    </a:lnTo>
                    <a:lnTo>
                      <a:pt x="4" y="15"/>
                    </a:lnTo>
                    <a:lnTo>
                      <a:pt x="7" y="16"/>
                    </a:lnTo>
                    <a:lnTo>
                      <a:pt x="9" y="17"/>
                    </a:lnTo>
                    <a:lnTo>
                      <a:pt x="12" y="20"/>
                    </a:lnTo>
                    <a:lnTo>
                      <a:pt x="17" y="21"/>
                    </a:lnTo>
                    <a:lnTo>
                      <a:pt x="21" y="24"/>
                    </a:lnTo>
                    <a:lnTo>
                      <a:pt x="26" y="25"/>
                    </a:lnTo>
                    <a:lnTo>
                      <a:pt x="30" y="25"/>
                    </a:lnTo>
                    <a:lnTo>
                      <a:pt x="30" y="25"/>
                    </a:lnTo>
                    <a:lnTo>
                      <a:pt x="34" y="25"/>
                    </a:lnTo>
                    <a:lnTo>
                      <a:pt x="38" y="22"/>
                    </a:lnTo>
                    <a:lnTo>
                      <a:pt x="42" y="20"/>
                    </a:lnTo>
                    <a:lnTo>
                      <a:pt x="46" y="17"/>
                    </a:lnTo>
                    <a:lnTo>
                      <a:pt x="48" y="13"/>
                    </a:lnTo>
                    <a:lnTo>
                      <a:pt x="52" y="9"/>
                    </a:lnTo>
                    <a:lnTo>
                      <a:pt x="55" y="7"/>
                    </a:lnTo>
                    <a:lnTo>
                      <a:pt x="58" y="4"/>
                    </a:lnTo>
                    <a:lnTo>
                      <a:pt x="59" y="2"/>
                    </a:lnTo>
                    <a:lnTo>
                      <a:pt x="60" y="2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2216"/>
              <p:cNvSpPr/>
              <p:nvPr/>
            </p:nvSpPr>
            <p:spPr bwMode="auto">
              <a:xfrm>
                <a:off x="7758688" y="817563"/>
                <a:ext cx="103188" cy="49213"/>
              </a:xfrm>
              <a:custGeom>
                <a:avLst/>
                <a:gdLst>
                  <a:gd name="T0" fmla="*/ 63 w 65"/>
                  <a:gd name="T1" fmla="*/ 0 h 31"/>
                  <a:gd name="T2" fmla="*/ 64 w 65"/>
                  <a:gd name="T3" fmla="*/ 1 h 31"/>
                  <a:gd name="T4" fmla="*/ 65 w 65"/>
                  <a:gd name="T5" fmla="*/ 3 h 31"/>
                  <a:gd name="T6" fmla="*/ 65 w 65"/>
                  <a:gd name="T7" fmla="*/ 4 h 31"/>
                  <a:gd name="T8" fmla="*/ 64 w 65"/>
                  <a:gd name="T9" fmla="*/ 5 h 31"/>
                  <a:gd name="T10" fmla="*/ 64 w 65"/>
                  <a:gd name="T11" fmla="*/ 5 h 31"/>
                  <a:gd name="T12" fmla="*/ 64 w 65"/>
                  <a:gd name="T13" fmla="*/ 5 h 31"/>
                  <a:gd name="T14" fmla="*/ 64 w 65"/>
                  <a:gd name="T15" fmla="*/ 6 h 31"/>
                  <a:gd name="T16" fmla="*/ 63 w 65"/>
                  <a:gd name="T17" fmla="*/ 8 h 31"/>
                  <a:gd name="T18" fmla="*/ 61 w 65"/>
                  <a:gd name="T19" fmla="*/ 9 h 31"/>
                  <a:gd name="T20" fmla="*/ 57 w 65"/>
                  <a:gd name="T21" fmla="*/ 13 h 31"/>
                  <a:gd name="T22" fmla="*/ 53 w 65"/>
                  <a:gd name="T23" fmla="*/ 17 h 31"/>
                  <a:gd name="T24" fmla="*/ 43 w 65"/>
                  <a:gd name="T25" fmla="*/ 26 h 31"/>
                  <a:gd name="T26" fmla="*/ 32 w 65"/>
                  <a:gd name="T27" fmla="*/ 31 h 31"/>
                  <a:gd name="T28" fmla="*/ 31 w 65"/>
                  <a:gd name="T29" fmla="*/ 31 h 31"/>
                  <a:gd name="T30" fmla="*/ 21 w 65"/>
                  <a:gd name="T31" fmla="*/ 29 h 31"/>
                  <a:gd name="T32" fmla="*/ 10 w 65"/>
                  <a:gd name="T33" fmla="*/ 25 h 31"/>
                  <a:gd name="T34" fmla="*/ 4 w 65"/>
                  <a:gd name="T35" fmla="*/ 20 h 31"/>
                  <a:gd name="T36" fmla="*/ 4 w 65"/>
                  <a:gd name="T37" fmla="*/ 20 h 31"/>
                  <a:gd name="T38" fmla="*/ 1 w 65"/>
                  <a:gd name="T39" fmla="*/ 18 h 31"/>
                  <a:gd name="T40" fmla="*/ 0 w 65"/>
                  <a:gd name="T41" fmla="*/ 17 h 31"/>
                  <a:gd name="T42" fmla="*/ 0 w 65"/>
                  <a:gd name="T43" fmla="*/ 16 h 31"/>
                  <a:gd name="T44" fmla="*/ 1 w 65"/>
                  <a:gd name="T45" fmla="*/ 14 h 31"/>
                  <a:gd name="T46" fmla="*/ 1 w 65"/>
                  <a:gd name="T47" fmla="*/ 13 h 31"/>
                  <a:gd name="T48" fmla="*/ 2 w 65"/>
                  <a:gd name="T49" fmla="*/ 13 h 31"/>
                  <a:gd name="T50" fmla="*/ 5 w 65"/>
                  <a:gd name="T51" fmla="*/ 13 h 31"/>
                  <a:gd name="T52" fmla="*/ 5 w 65"/>
                  <a:gd name="T53" fmla="*/ 13 h 31"/>
                  <a:gd name="T54" fmla="*/ 5 w 65"/>
                  <a:gd name="T55" fmla="*/ 13 h 31"/>
                  <a:gd name="T56" fmla="*/ 5 w 65"/>
                  <a:gd name="T57" fmla="*/ 13 h 31"/>
                  <a:gd name="T58" fmla="*/ 5 w 65"/>
                  <a:gd name="T59" fmla="*/ 13 h 31"/>
                  <a:gd name="T60" fmla="*/ 5 w 65"/>
                  <a:gd name="T61" fmla="*/ 13 h 31"/>
                  <a:gd name="T62" fmla="*/ 5 w 65"/>
                  <a:gd name="T63" fmla="*/ 13 h 31"/>
                  <a:gd name="T64" fmla="*/ 5 w 65"/>
                  <a:gd name="T65" fmla="*/ 13 h 31"/>
                  <a:gd name="T66" fmla="*/ 5 w 65"/>
                  <a:gd name="T67" fmla="*/ 14 h 31"/>
                  <a:gd name="T68" fmla="*/ 8 w 65"/>
                  <a:gd name="T69" fmla="*/ 16 h 31"/>
                  <a:gd name="T70" fmla="*/ 10 w 65"/>
                  <a:gd name="T71" fmla="*/ 17 h 31"/>
                  <a:gd name="T72" fmla="*/ 14 w 65"/>
                  <a:gd name="T73" fmla="*/ 20 h 31"/>
                  <a:gd name="T74" fmla="*/ 18 w 65"/>
                  <a:gd name="T75" fmla="*/ 21 h 31"/>
                  <a:gd name="T76" fmla="*/ 22 w 65"/>
                  <a:gd name="T77" fmla="*/ 23 h 31"/>
                  <a:gd name="T78" fmla="*/ 27 w 65"/>
                  <a:gd name="T79" fmla="*/ 25 h 31"/>
                  <a:gd name="T80" fmla="*/ 31 w 65"/>
                  <a:gd name="T81" fmla="*/ 25 h 31"/>
                  <a:gd name="T82" fmla="*/ 31 w 65"/>
                  <a:gd name="T83" fmla="*/ 25 h 31"/>
                  <a:gd name="T84" fmla="*/ 31 w 65"/>
                  <a:gd name="T85" fmla="*/ 25 h 31"/>
                  <a:gd name="T86" fmla="*/ 34 w 65"/>
                  <a:gd name="T87" fmla="*/ 25 h 31"/>
                  <a:gd name="T88" fmla="*/ 38 w 65"/>
                  <a:gd name="T89" fmla="*/ 22 h 31"/>
                  <a:gd name="T90" fmla="*/ 42 w 65"/>
                  <a:gd name="T91" fmla="*/ 20 h 31"/>
                  <a:gd name="T92" fmla="*/ 46 w 65"/>
                  <a:gd name="T93" fmla="*/ 17 h 31"/>
                  <a:gd name="T94" fmla="*/ 49 w 65"/>
                  <a:gd name="T95" fmla="*/ 13 h 31"/>
                  <a:gd name="T96" fmla="*/ 52 w 65"/>
                  <a:gd name="T97" fmla="*/ 9 h 31"/>
                  <a:gd name="T98" fmla="*/ 55 w 65"/>
                  <a:gd name="T99" fmla="*/ 6 h 31"/>
                  <a:gd name="T100" fmla="*/ 57 w 65"/>
                  <a:gd name="T101" fmla="*/ 4 h 31"/>
                  <a:gd name="T102" fmla="*/ 59 w 65"/>
                  <a:gd name="T103" fmla="*/ 3 h 31"/>
                  <a:gd name="T104" fmla="*/ 60 w 65"/>
                  <a:gd name="T105" fmla="*/ 1 h 31"/>
                  <a:gd name="T106" fmla="*/ 61 w 65"/>
                  <a:gd name="T107" fmla="*/ 1 h 31"/>
                  <a:gd name="T108" fmla="*/ 63 w 65"/>
                  <a:gd name="T10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5" h="31">
                    <a:moveTo>
                      <a:pt x="63" y="0"/>
                    </a:moveTo>
                    <a:lnTo>
                      <a:pt x="64" y="1"/>
                    </a:lnTo>
                    <a:lnTo>
                      <a:pt x="65" y="3"/>
                    </a:lnTo>
                    <a:lnTo>
                      <a:pt x="65" y="4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"/>
                    </a:lnTo>
                    <a:lnTo>
                      <a:pt x="63" y="8"/>
                    </a:lnTo>
                    <a:lnTo>
                      <a:pt x="61" y="9"/>
                    </a:lnTo>
                    <a:lnTo>
                      <a:pt x="57" y="13"/>
                    </a:lnTo>
                    <a:lnTo>
                      <a:pt x="53" y="17"/>
                    </a:lnTo>
                    <a:lnTo>
                      <a:pt x="43" y="26"/>
                    </a:lnTo>
                    <a:lnTo>
                      <a:pt x="32" y="31"/>
                    </a:lnTo>
                    <a:lnTo>
                      <a:pt x="31" y="31"/>
                    </a:lnTo>
                    <a:lnTo>
                      <a:pt x="21" y="29"/>
                    </a:lnTo>
                    <a:lnTo>
                      <a:pt x="10" y="2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1" y="18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2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4"/>
                    </a:lnTo>
                    <a:lnTo>
                      <a:pt x="8" y="16"/>
                    </a:lnTo>
                    <a:lnTo>
                      <a:pt x="10" y="17"/>
                    </a:lnTo>
                    <a:lnTo>
                      <a:pt x="14" y="20"/>
                    </a:lnTo>
                    <a:lnTo>
                      <a:pt x="18" y="21"/>
                    </a:lnTo>
                    <a:lnTo>
                      <a:pt x="22" y="23"/>
                    </a:lnTo>
                    <a:lnTo>
                      <a:pt x="27" y="25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4" y="25"/>
                    </a:lnTo>
                    <a:lnTo>
                      <a:pt x="38" y="22"/>
                    </a:lnTo>
                    <a:lnTo>
                      <a:pt x="42" y="20"/>
                    </a:lnTo>
                    <a:lnTo>
                      <a:pt x="46" y="17"/>
                    </a:lnTo>
                    <a:lnTo>
                      <a:pt x="49" y="13"/>
                    </a:lnTo>
                    <a:lnTo>
                      <a:pt x="52" y="9"/>
                    </a:lnTo>
                    <a:lnTo>
                      <a:pt x="55" y="6"/>
                    </a:lnTo>
                    <a:lnTo>
                      <a:pt x="57" y="4"/>
                    </a:lnTo>
                    <a:lnTo>
                      <a:pt x="59" y="3"/>
                    </a:lnTo>
                    <a:lnTo>
                      <a:pt x="60" y="1"/>
                    </a:lnTo>
                    <a:lnTo>
                      <a:pt x="61" y="1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2217"/>
              <p:cNvSpPr/>
              <p:nvPr/>
            </p:nvSpPr>
            <p:spPr bwMode="auto">
              <a:xfrm>
                <a:off x="7849176" y="815975"/>
                <a:ext cx="17463" cy="11113"/>
              </a:xfrm>
              <a:custGeom>
                <a:avLst/>
                <a:gdLst>
                  <a:gd name="T0" fmla="*/ 2 w 11"/>
                  <a:gd name="T1" fmla="*/ 0 h 7"/>
                  <a:gd name="T2" fmla="*/ 4 w 11"/>
                  <a:gd name="T3" fmla="*/ 1 h 7"/>
                  <a:gd name="T4" fmla="*/ 7 w 11"/>
                  <a:gd name="T5" fmla="*/ 2 h 7"/>
                  <a:gd name="T6" fmla="*/ 8 w 11"/>
                  <a:gd name="T7" fmla="*/ 4 h 7"/>
                  <a:gd name="T8" fmla="*/ 9 w 11"/>
                  <a:gd name="T9" fmla="*/ 5 h 7"/>
                  <a:gd name="T10" fmla="*/ 11 w 11"/>
                  <a:gd name="T11" fmla="*/ 5 h 7"/>
                  <a:gd name="T12" fmla="*/ 11 w 11"/>
                  <a:gd name="T13" fmla="*/ 5 h 7"/>
                  <a:gd name="T14" fmla="*/ 11 w 11"/>
                  <a:gd name="T15" fmla="*/ 6 h 7"/>
                  <a:gd name="T16" fmla="*/ 9 w 11"/>
                  <a:gd name="T17" fmla="*/ 7 h 7"/>
                  <a:gd name="T18" fmla="*/ 8 w 11"/>
                  <a:gd name="T19" fmla="*/ 7 h 7"/>
                  <a:gd name="T20" fmla="*/ 8 w 11"/>
                  <a:gd name="T21" fmla="*/ 6 h 7"/>
                  <a:gd name="T22" fmla="*/ 7 w 11"/>
                  <a:gd name="T23" fmla="*/ 6 h 7"/>
                  <a:gd name="T24" fmla="*/ 4 w 11"/>
                  <a:gd name="T25" fmla="*/ 5 h 7"/>
                  <a:gd name="T26" fmla="*/ 3 w 11"/>
                  <a:gd name="T27" fmla="*/ 4 h 7"/>
                  <a:gd name="T28" fmla="*/ 2 w 11"/>
                  <a:gd name="T29" fmla="*/ 4 h 7"/>
                  <a:gd name="T30" fmla="*/ 2 w 11"/>
                  <a:gd name="T31" fmla="*/ 4 h 7"/>
                  <a:gd name="T32" fmla="*/ 0 w 11"/>
                  <a:gd name="T33" fmla="*/ 2 h 7"/>
                  <a:gd name="T34" fmla="*/ 0 w 11"/>
                  <a:gd name="T35" fmla="*/ 2 h 7"/>
                  <a:gd name="T36" fmla="*/ 0 w 11"/>
                  <a:gd name="T37" fmla="*/ 1 h 7"/>
                  <a:gd name="T38" fmla="*/ 2 w 11"/>
                  <a:gd name="T3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7">
                    <a:moveTo>
                      <a:pt x="2" y="0"/>
                    </a:moveTo>
                    <a:lnTo>
                      <a:pt x="4" y="1"/>
                    </a:lnTo>
                    <a:lnTo>
                      <a:pt x="7" y="2"/>
                    </a:lnTo>
                    <a:lnTo>
                      <a:pt x="8" y="4"/>
                    </a:lnTo>
                    <a:lnTo>
                      <a:pt x="9" y="5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6"/>
                    </a:lnTo>
                    <a:lnTo>
                      <a:pt x="9" y="7"/>
                    </a:lnTo>
                    <a:lnTo>
                      <a:pt x="8" y="7"/>
                    </a:lnTo>
                    <a:lnTo>
                      <a:pt x="8" y="6"/>
                    </a:lnTo>
                    <a:lnTo>
                      <a:pt x="7" y="6"/>
                    </a:lnTo>
                    <a:lnTo>
                      <a:pt x="4" y="5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2218"/>
              <p:cNvSpPr/>
              <p:nvPr/>
            </p:nvSpPr>
            <p:spPr bwMode="auto">
              <a:xfrm>
                <a:off x="7846001" y="812800"/>
                <a:ext cx="22225" cy="17463"/>
              </a:xfrm>
              <a:custGeom>
                <a:avLst/>
                <a:gdLst>
                  <a:gd name="T0" fmla="*/ 4 w 14"/>
                  <a:gd name="T1" fmla="*/ 0 h 11"/>
                  <a:gd name="T2" fmla="*/ 6 w 14"/>
                  <a:gd name="T3" fmla="*/ 2 h 11"/>
                  <a:gd name="T4" fmla="*/ 9 w 14"/>
                  <a:gd name="T5" fmla="*/ 3 h 11"/>
                  <a:gd name="T6" fmla="*/ 10 w 14"/>
                  <a:gd name="T7" fmla="*/ 4 h 11"/>
                  <a:gd name="T8" fmla="*/ 11 w 14"/>
                  <a:gd name="T9" fmla="*/ 4 h 11"/>
                  <a:gd name="T10" fmla="*/ 13 w 14"/>
                  <a:gd name="T11" fmla="*/ 6 h 11"/>
                  <a:gd name="T12" fmla="*/ 13 w 14"/>
                  <a:gd name="T13" fmla="*/ 6 h 11"/>
                  <a:gd name="T14" fmla="*/ 13 w 14"/>
                  <a:gd name="T15" fmla="*/ 6 h 11"/>
                  <a:gd name="T16" fmla="*/ 13 w 14"/>
                  <a:gd name="T17" fmla="*/ 6 h 11"/>
                  <a:gd name="T18" fmla="*/ 13 w 14"/>
                  <a:gd name="T19" fmla="*/ 6 h 11"/>
                  <a:gd name="T20" fmla="*/ 13 w 14"/>
                  <a:gd name="T21" fmla="*/ 6 h 11"/>
                  <a:gd name="T22" fmla="*/ 13 w 14"/>
                  <a:gd name="T23" fmla="*/ 6 h 11"/>
                  <a:gd name="T24" fmla="*/ 14 w 14"/>
                  <a:gd name="T25" fmla="*/ 7 h 11"/>
                  <a:gd name="T26" fmla="*/ 14 w 14"/>
                  <a:gd name="T27" fmla="*/ 8 h 11"/>
                  <a:gd name="T28" fmla="*/ 14 w 14"/>
                  <a:gd name="T29" fmla="*/ 9 h 11"/>
                  <a:gd name="T30" fmla="*/ 13 w 14"/>
                  <a:gd name="T31" fmla="*/ 11 h 11"/>
                  <a:gd name="T32" fmla="*/ 11 w 14"/>
                  <a:gd name="T33" fmla="*/ 11 h 11"/>
                  <a:gd name="T34" fmla="*/ 11 w 14"/>
                  <a:gd name="T35" fmla="*/ 11 h 11"/>
                  <a:gd name="T36" fmla="*/ 10 w 14"/>
                  <a:gd name="T37" fmla="*/ 11 h 11"/>
                  <a:gd name="T38" fmla="*/ 10 w 14"/>
                  <a:gd name="T39" fmla="*/ 11 h 11"/>
                  <a:gd name="T40" fmla="*/ 10 w 14"/>
                  <a:gd name="T41" fmla="*/ 11 h 11"/>
                  <a:gd name="T42" fmla="*/ 10 w 14"/>
                  <a:gd name="T43" fmla="*/ 11 h 11"/>
                  <a:gd name="T44" fmla="*/ 10 w 14"/>
                  <a:gd name="T45" fmla="*/ 11 h 11"/>
                  <a:gd name="T46" fmla="*/ 10 w 14"/>
                  <a:gd name="T47" fmla="*/ 11 h 11"/>
                  <a:gd name="T48" fmla="*/ 10 w 14"/>
                  <a:gd name="T49" fmla="*/ 11 h 11"/>
                  <a:gd name="T50" fmla="*/ 10 w 14"/>
                  <a:gd name="T51" fmla="*/ 11 h 11"/>
                  <a:gd name="T52" fmla="*/ 9 w 14"/>
                  <a:gd name="T53" fmla="*/ 9 h 11"/>
                  <a:gd name="T54" fmla="*/ 6 w 14"/>
                  <a:gd name="T55" fmla="*/ 8 h 11"/>
                  <a:gd name="T56" fmla="*/ 5 w 14"/>
                  <a:gd name="T57" fmla="*/ 8 h 11"/>
                  <a:gd name="T58" fmla="*/ 4 w 14"/>
                  <a:gd name="T59" fmla="*/ 7 h 11"/>
                  <a:gd name="T60" fmla="*/ 2 w 14"/>
                  <a:gd name="T61" fmla="*/ 7 h 11"/>
                  <a:gd name="T62" fmla="*/ 1 w 14"/>
                  <a:gd name="T63" fmla="*/ 6 h 11"/>
                  <a:gd name="T64" fmla="*/ 0 w 14"/>
                  <a:gd name="T65" fmla="*/ 4 h 11"/>
                  <a:gd name="T66" fmla="*/ 1 w 14"/>
                  <a:gd name="T67" fmla="*/ 2 h 11"/>
                  <a:gd name="T68" fmla="*/ 2 w 14"/>
                  <a:gd name="T69" fmla="*/ 2 h 11"/>
                  <a:gd name="T70" fmla="*/ 4 w 14"/>
                  <a:gd name="T7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" h="11">
                    <a:moveTo>
                      <a:pt x="4" y="0"/>
                    </a:moveTo>
                    <a:lnTo>
                      <a:pt x="6" y="2"/>
                    </a:lnTo>
                    <a:lnTo>
                      <a:pt x="9" y="3"/>
                    </a:lnTo>
                    <a:lnTo>
                      <a:pt x="10" y="4"/>
                    </a:lnTo>
                    <a:lnTo>
                      <a:pt x="11" y="4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4" y="7"/>
                    </a:lnTo>
                    <a:lnTo>
                      <a:pt x="14" y="8"/>
                    </a:lnTo>
                    <a:lnTo>
                      <a:pt x="14" y="9"/>
                    </a:lnTo>
                    <a:lnTo>
                      <a:pt x="13" y="11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9" y="9"/>
                    </a:lnTo>
                    <a:lnTo>
                      <a:pt x="6" y="8"/>
                    </a:lnTo>
                    <a:lnTo>
                      <a:pt x="5" y="8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1" y="6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2219"/>
              <p:cNvSpPr/>
              <p:nvPr/>
            </p:nvSpPr>
            <p:spPr bwMode="auto">
              <a:xfrm>
                <a:off x="7753926" y="836613"/>
                <a:ext cx="14288" cy="9525"/>
              </a:xfrm>
              <a:custGeom>
                <a:avLst/>
                <a:gdLst>
                  <a:gd name="T0" fmla="*/ 7 w 9"/>
                  <a:gd name="T1" fmla="*/ 0 h 6"/>
                  <a:gd name="T2" fmla="*/ 8 w 9"/>
                  <a:gd name="T3" fmla="*/ 0 h 6"/>
                  <a:gd name="T4" fmla="*/ 9 w 9"/>
                  <a:gd name="T5" fmla="*/ 1 h 6"/>
                  <a:gd name="T6" fmla="*/ 9 w 9"/>
                  <a:gd name="T7" fmla="*/ 2 h 6"/>
                  <a:gd name="T8" fmla="*/ 8 w 9"/>
                  <a:gd name="T9" fmla="*/ 2 h 6"/>
                  <a:gd name="T10" fmla="*/ 8 w 9"/>
                  <a:gd name="T11" fmla="*/ 4 h 6"/>
                  <a:gd name="T12" fmla="*/ 7 w 9"/>
                  <a:gd name="T13" fmla="*/ 4 h 6"/>
                  <a:gd name="T14" fmla="*/ 5 w 9"/>
                  <a:gd name="T15" fmla="*/ 5 h 6"/>
                  <a:gd name="T16" fmla="*/ 4 w 9"/>
                  <a:gd name="T17" fmla="*/ 6 h 6"/>
                  <a:gd name="T18" fmla="*/ 3 w 9"/>
                  <a:gd name="T19" fmla="*/ 6 h 6"/>
                  <a:gd name="T20" fmla="*/ 3 w 9"/>
                  <a:gd name="T21" fmla="*/ 6 h 6"/>
                  <a:gd name="T22" fmla="*/ 1 w 9"/>
                  <a:gd name="T23" fmla="*/ 6 h 6"/>
                  <a:gd name="T24" fmla="*/ 0 w 9"/>
                  <a:gd name="T25" fmla="*/ 6 h 6"/>
                  <a:gd name="T26" fmla="*/ 0 w 9"/>
                  <a:gd name="T27" fmla="*/ 5 h 6"/>
                  <a:gd name="T28" fmla="*/ 0 w 9"/>
                  <a:gd name="T29" fmla="*/ 4 h 6"/>
                  <a:gd name="T30" fmla="*/ 1 w 9"/>
                  <a:gd name="T31" fmla="*/ 4 h 6"/>
                  <a:gd name="T32" fmla="*/ 3 w 9"/>
                  <a:gd name="T33" fmla="*/ 2 h 6"/>
                  <a:gd name="T34" fmla="*/ 4 w 9"/>
                  <a:gd name="T35" fmla="*/ 2 h 6"/>
                  <a:gd name="T36" fmla="*/ 5 w 9"/>
                  <a:gd name="T37" fmla="*/ 1 h 6"/>
                  <a:gd name="T38" fmla="*/ 7 w 9"/>
                  <a:gd name="T3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" h="6">
                    <a:moveTo>
                      <a:pt x="7" y="0"/>
                    </a:moveTo>
                    <a:lnTo>
                      <a:pt x="8" y="0"/>
                    </a:lnTo>
                    <a:lnTo>
                      <a:pt x="9" y="1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7" y="4"/>
                    </a:lnTo>
                    <a:lnTo>
                      <a:pt x="5" y="5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4" y="2"/>
                    </a:lnTo>
                    <a:lnTo>
                      <a:pt x="5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2220"/>
              <p:cNvSpPr/>
              <p:nvPr/>
            </p:nvSpPr>
            <p:spPr bwMode="auto">
              <a:xfrm>
                <a:off x="7752338" y="833438"/>
                <a:ext cx="19050" cy="17463"/>
              </a:xfrm>
              <a:custGeom>
                <a:avLst/>
                <a:gdLst>
                  <a:gd name="T0" fmla="*/ 9 w 12"/>
                  <a:gd name="T1" fmla="*/ 0 h 11"/>
                  <a:gd name="T2" fmla="*/ 10 w 12"/>
                  <a:gd name="T3" fmla="*/ 0 h 11"/>
                  <a:gd name="T4" fmla="*/ 12 w 12"/>
                  <a:gd name="T5" fmla="*/ 3 h 11"/>
                  <a:gd name="T6" fmla="*/ 12 w 12"/>
                  <a:gd name="T7" fmla="*/ 3 h 11"/>
                  <a:gd name="T8" fmla="*/ 12 w 12"/>
                  <a:gd name="T9" fmla="*/ 6 h 11"/>
                  <a:gd name="T10" fmla="*/ 10 w 12"/>
                  <a:gd name="T11" fmla="*/ 6 h 11"/>
                  <a:gd name="T12" fmla="*/ 9 w 12"/>
                  <a:gd name="T13" fmla="*/ 6 h 11"/>
                  <a:gd name="T14" fmla="*/ 9 w 12"/>
                  <a:gd name="T15" fmla="*/ 7 h 11"/>
                  <a:gd name="T16" fmla="*/ 6 w 12"/>
                  <a:gd name="T17" fmla="*/ 8 h 11"/>
                  <a:gd name="T18" fmla="*/ 5 w 12"/>
                  <a:gd name="T19" fmla="*/ 10 h 11"/>
                  <a:gd name="T20" fmla="*/ 5 w 12"/>
                  <a:gd name="T21" fmla="*/ 10 h 11"/>
                  <a:gd name="T22" fmla="*/ 4 w 12"/>
                  <a:gd name="T23" fmla="*/ 10 h 11"/>
                  <a:gd name="T24" fmla="*/ 2 w 12"/>
                  <a:gd name="T25" fmla="*/ 11 h 11"/>
                  <a:gd name="T26" fmla="*/ 1 w 12"/>
                  <a:gd name="T27" fmla="*/ 10 h 11"/>
                  <a:gd name="T28" fmla="*/ 0 w 12"/>
                  <a:gd name="T29" fmla="*/ 10 h 11"/>
                  <a:gd name="T30" fmla="*/ 0 w 12"/>
                  <a:gd name="T31" fmla="*/ 7 h 11"/>
                  <a:gd name="T32" fmla="*/ 0 w 12"/>
                  <a:gd name="T33" fmla="*/ 6 h 11"/>
                  <a:gd name="T34" fmla="*/ 1 w 12"/>
                  <a:gd name="T35" fmla="*/ 4 h 11"/>
                  <a:gd name="T36" fmla="*/ 1 w 12"/>
                  <a:gd name="T37" fmla="*/ 4 h 11"/>
                  <a:gd name="T38" fmla="*/ 1 w 12"/>
                  <a:gd name="T39" fmla="*/ 4 h 11"/>
                  <a:gd name="T40" fmla="*/ 1 w 12"/>
                  <a:gd name="T41" fmla="*/ 4 h 11"/>
                  <a:gd name="T42" fmla="*/ 1 w 12"/>
                  <a:gd name="T43" fmla="*/ 4 h 11"/>
                  <a:gd name="T44" fmla="*/ 4 w 12"/>
                  <a:gd name="T45" fmla="*/ 3 h 11"/>
                  <a:gd name="T46" fmla="*/ 6 w 12"/>
                  <a:gd name="T47" fmla="*/ 2 h 11"/>
                  <a:gd name="T48" fmla="*/ 8 w 12"/>
                  <a:gd name="T49" fmla="*/ 0 h 11"/>
                  <a:gd name="T50" fmla="*/ 9 w 12"/>
                  <a:gd name="T5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" h="11">
                    <a:moveTo>
                      <a:pt x="9" y="0"/>
                    </a:moveTo>
                    <a:lnTo>
                      <a:pt x="10" y="0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4" y="10"/>
                    </a:lnTo>
                    <a:lnTo>
                      <a:pt x="2" y="11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4" y="3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2235"/>
              <p:cNvSpPr/>
              <p:nvPr/>
            </p:nvSpPr>
            <p:spPr bwMode="auto">
              <a:xfrm>
                <a:off x="7788851" y="933450"/>
                <a:ext cx="53975" cy="25400"/>
              </a:xfrm>
              <a:custGeom>
                <a:avLst/>
                <a:gdLst>
                  <a:gd name="T0" fmla="*/ 15 w 34"/>
                  <a:gd name="T1" fmla="*/ 0 h 16"/>
                  <a:gd name="T2" fmla="*/ 25 w 34"/>
                  <a:gd name="T3" fmla="*/ 12 h 16"/>
                  <a:gd name="T4" fmla="*/ 32 w 34"/>
                  <a:gd name="T5" fmla="*/ 4 h 16"/>
                  <a:gd name="T6" fmla="*/ 32 w 34"/>
                  <a:gd name="T7" fmla="*/ 4 h 16"/>
                  <a:gd name="T8" fmla="*/ 33 w 34"/>
                  <a:gd name="T9" fmla="*/ 4 h 16"/>
                  <a:gd name="T10" fmla="*/ 34 w 34"/>
                  <a:gd name="T11" fmla="*/ 5 h 16"/>
                  <a:gd name="T12" fmla="*/ 33 w 34"/>
                  <a:gd name="T13" fmla="*/ 7 h 16"/>
                  <a:gd name="T14" fmla="*/ 25 w 34"/>
                  <a:gd name="T15" fmla="*/ 16 h 16"/>
                  <a:gd name="T16" fmla="*/ 15 w 34"/>
                  <a:gd name="T17" fmla="*/ 5 h 16"/>
                  <a:gd name="T18" fmla="*/ 7 w 34"/>
                  <a:gd name="T19" fmla="*/ 15 h 16"/>
                  <a:gd name="T20" fmla="*/ 0 w 34"/>
                  <a:gd name="T21" fmla="*/ 7 h 16"/>
                  <a:gd name="T22" fmla="*/ 0 w 34"/>
                  <a:gd name="T23" fmla="*/ 7 h 16"/>
                  <a:gd name="T24" fmla="*/ 0 w 34"/>
                  <a:gd name="T25" fmla="*/ 5 h 16"/>
                  <a:gd name="T26" fmla="*/ 0 w 34"/>
                  <a:gd name="T27" fmla="*/ 4 h 16"/>
                  <a:gd name="T28" fmla="*/ 2 w 34"/>
                  <a:gd name="T29" fmla="*/ 4 h 16"/>
                  <a:gd name="T30" fmla="*/ 3 w 34"/>
                  <a:gd name="T31" fmla="*/ 4 h 16"/>
                  <a:gd name="T32" fmla="*/ 7 w 34"/>
                  <a:gd name="T33" fmla="*/ 11 h 16"/>
                  <a:gd name="T34" fmla="*/ 15 w 34"/>
                  <a:gd name="T3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16">
                    <a:moveTo>
                      <a:pt x="15" y="0"/>
                    </a:moveTo>
                    <a:lnTo>
                      <a:pt x="25" y="12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3" y="4"/>
                    </a:lnTo>
                    <a:lnTo>
                      <a:pt x="34" y="5"/>
                    </a:lnTo>
                    <a:lnTo>
                      <a:pt x="33" y="7"/>
                    </a:lnTo>
                    <a:lnTo>
                      <a:pt x="25" y="16"/>
                    </a:lnTo>
                    <a:lnTo>
                      <a:pt x="15" y="5"/>
                    </a:lnTo>
                    <a:lnTo>
                      <a:pt x="7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7" y="11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2236"/>
              <p:cNvSpPr/>
              <p:nvPr/>
            </p:nvSpPr>
            <p:spPr bwMode="auto">
              <a:xfrm>
                <a:off x="7785676" y="930275"/>
                <a:ext cx="60325" cy="33338"/>
              </a:xfrm>
              <a:custGeom>
                <a:avLst/>
                <a:gdLst>
                  <a:gd name="T0" fmla="*/ 17 w 38"/>
                  <a:gd name="T1" fmla="*/ 0 h 21"/>
                  <a:gd name="T2" fmla="*/ 27 w 38"/>
                  <a:gd name="T3" fmla="*/ 11 h 21"/>
                  <a:gd name="T4" fmla="*/ 32 w 38"/>
                  <a:gd name="T5" fmla="*/ 5 h 21"/>
                  <a:gd name="T6" fmla="*/ 34 w 38"/>
                  <a:gd name="T7" fmla="*/ 5 h 21"/>
                  <a:gd name="T8" fmla="*/ 34 w 38"/>
                  <a:gd name="T9" fmla="*/ 5 h 21"/>
                  <a:gd name="T10" fmla="*/ 36 w 38"/>
                  <a:gd name="T11" fmla="*/ 5 h 21"/>
                  <a:gd name="T12" fmla="*/ 38 w 38"/>
                  <a:gd name="T13" fmla="*/ 6 h 21"/>
                  <a:gd name="T14" fmla="*/ 38 w 38"/>
                  <a:gd name="T15" fmla="*/ 7 h 21"/>
                  <a:gd name="T16" fmla="*/ 36 w 38"/>
                  <a:gd name="T17" fmla="*/ 9 h 21"/>
                  <a:gd name="T18" fmla="*/ 27 w 38"/>
                  <a:gd name="T19" fmla="*/ 21 h 21"/>
                  <a:gd name="T20" fmla="*/ 17 w 38"/>
                  <a:gd name="T21" fmla="*/ 10 h 21"/>
                  <a:gd name="T22" fmla="*/ 9 w 38"/>
                  <a:gd name="T23" fmla="*/ 19 h 21"/>
                  <a:gd name="T24" fmla="*/ 0 w 38"/>
                  <a:gd name="T25" fmla="*/ 6 h 21"/>
                  <a:gd name="T26" fmla="*/ 1 w 38"/>
                  <a:gd name="T27" fmla="*/ 6 h 21"/>
                  <a:gd name="T28" fmla="*/ 1 w 38"/>
                  <a:gd name="T29" fmla="*/ 5 h 21"/>
                  <a:gd name="T30" fmla="*/ 4 w 38"/>
                  <a:gd name="T31" fmla="*/ 5 h 21"/>
                  <a:gd name="T32" fmla="*/ 5 w 38"/>
                  <a:gd name="T33" fmla="*/ 5 h 21"/>
                  <a:gd name="T34" fmla="*/ 6 w 38"/>
                  <a:gd name="T35" fmla="*/ 6 h 21"/>
                  <a:gd name="T36" fmla="*/ 9 w 38"/>
                  <a:gd name="T37" fmla="*/ 10 h 21"/>
                  <a:gd name="T38" fmla="*/ 17 w 38"/>
                  <a:gd name="T3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" h="21">
                    <a:moveTo>
                      <a:pt x="17" y="0"/>
                    </a:moveTo>
                    <a:lnTo>
                      <a:pt x="27" y="11"/>
                    </a:lnTo>
                    <a:lnTo>
                      <a:pt x="32" y="5"/>
                    </a:lnTo>
                    <a:lnTo>
                      <a:pt x="34" y="5"/>
                    </a:lnTo>
                    <a:lnTo>
                      <a:pt x="34" y="5"/>
                    </a:lnTo>
                    <a:lnTo>
                      <a:pt x="36" y="5"/>
                    </a:lnTo>
                    <a:lnTo>
                      <a:pt x="38" y="6"/>
                    </a:lnTo>
                    <a:lnTo>
                      <a:pt x="38" y="7"/>
                    </a:lnTo>
                    <a:lnTo>
                      <a:pt x="36" y="9"/>
                    </a:lnTo>
                    <a:lnTo>
                      <a:pt x="27" y="21"/>
                    </a:lnTo>
                    <a:lnTo>
                      <a:pt x="17" y="10"/>
                    </a:lnTo>
                    <a:lnTo>
                      <a:pt x="9" y="19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9" y="1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2237"/>
              <p:cNvSpPr/>
              <p:nvPr/>
            </p:nvSpPr>
            <p:spPr bwMode="auto">
              <a:xfrm>
                <a:off x="7809488" y="920750"/>
                <a:ext cx="4763" cy="19050"/>
              </a:xfrm>
              <a:custGeom>
                <a:avLst/>
                <a:gdLst>
                  <a:gd name="T0" fmla="*/ 2 w 3"/>
                  <a:gd name="T1" fmla="*/ 0 h 12"/>
                  <a:gd name="T2" fmla="*/ 3 w 3"/>
                  <a:gd name="T3" fmla="*/ 2 h 12"/>
                  <a:gd name="T4" fmla="*/ 3 w 3"/>
                  <a:gd name="T5" fmla="*/ 2 h 12"/>
                  <a:gd name="T6" fmla="*/ 3 w 3"/>
                  <a:gd name="T7" fmla="*/ 11 h 12"/>
                  <a:gd name="T8" fmla="*/ 3 w 3"/>
                  <a:gd name="T9" fmla="*/ 12 h 12"/>
                  <a:gd name="T10" fmla="*/ 2 w 3"/>
                  <a:gd name="T11" fmla="*/ 12 h 12"/>
                  <a:gd name="T12" fmla="*/ 2 w 3"/>
                  <a:gd name="T13" fmla="*/ 12 h 12"/>
                  <a:gd name="T14" fmla="*/ 2 w 3"/>
                  <a:gd name="T15" fmla="*/ 12 h 12"/>
                  <a:gd name="T16" fmla="*/ 0 w 3"/>
                  <a:gd name="T17" fmla="*/ 11 h 12"/>
                  <a:gd name="T18" fmla="*/ 0 w 3"/>
                  <a:gd name="T19" fmla="*/ 2 h 12"/>
                  <a:gd name="T20" fmla="*/ 0 w 3"/>
                  <a:gd name="T21" fmla="*/ 2 h 12"/>
                  <a:gd name="T22" fmla="*/ 2 w 3"/>
                  <a:gd name="T2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12">
                    <a:moveTo>
                      <a:pt x="2" y="0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3" y="11"/>
                    </a:lnTo>
                    <a:lnTo>
                      <a:pt x="3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2238"/>
              <p:cNvSpPr/>
              <p:nvPr/>
            </p:nvSpPr>
            <p:spPr bwMode="auto">
              <a:xfrm>
                <a:off x="7807901" y="919163"/>
                <a:ext cx="11113" cy="22225"/>
              </a:xfrm>
              <a:custGeom>
                <a:avLst/>
                <a:gdLst>
                  <a:gd name="T0" fmla="*/ 3 w 7"/>
                  <a:gd name="T1" fmla="*/ 0 h 14"/>
                  <a:gd name="T2" fmla="*/ 5 w 7"/>
                  <a:gd name="T3" fmla="*/ 1 h 14"/>
                  <a:gd name="T4" fmla="*/ 5 w 7"/>
                  <a:gd name="T5" fmla="*/ 3 h 14"/>
                  <a:gd name="T6" fmla="*/ 7 w 7"/>
                  <a:gd name="T7" fmla="*/ 12 h 14"/>
                  <a:gd name="T8" fmla="*/ 7 w 7"/>
                  <a:gd name="T9" fmla="*/ 12 h 14"/>
                  <a:gd name="T10" fmla="*/ 5 w 7"/>
                  <a:gd name="T11" fmla="*/ 14 h 14"/>
                  <a:gd name="T12" fmla="*/ 3 w 7"/>
                  <a:gd name="T13" fmla="*/ 14 h 14"/>
                  <a:gd name="T14" fmla="*/ 3 w 7"/>
                  <a:gd name="T15" fmla="*/ 14 h 14"/>
                  <a:gd name="T16" fmla="*/ 1 w 7"/>
                  <a:gd name="T17" fmla="*/ 14 h 14"/>
                  <a:gd name="T18" fmla="*/ 0 w 7"/>
                  <a:gd name="T19" fmla="*/ 12 h 14"/>
                  <a:gd name="T20" fmla="*/ 1 w 7"/>
                  <a:gd name="T21" fmla="*/ 12 h 14"/>
                  <a:gd name="T22" fmla="*/ 0 w 7"/>
                  <a:gd name="T23" fmla="*/ 12 h 14"/>
                  <a:gd name="T24" fmla="*/ 0 w 7"/>
                  <a:gd name="T25" fmla="*/ 4 h 14"/>
                  <a:gd name="T26" fmla="*/ 0 w 7"/>
                  <a:gd name="T27" fmla="*/ 3 h 14"/>
                  <a:gd name="T28" fmla="*/ 0 w 7"/>
                  <a:gd name="T29" fmla="*/ 1 h 14"/>
                  <a:gd name="T30" fmla="*/ 3 w 7"/>
                  <a:gd name="T31" fmla="*/ 0 h 14"/>
                  <a:gd name="T32" fmla="*/ 3 w 7"/>
                  <a:gd name="T3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14">
                    <a:moveTo>
                      <a:pt x="3" y="0"/>
                    </a:moveTo>
                    <a:lnTo>
                      <a:pt x="5" y="1"/>
                    </a:lnTo>
                    <a:lnTo>
                      <a:pt x="5" y="3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5" y="14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72" name="组合 171"/>
          <p:cNvGrpSpPr/>
          <p:nvPr/>
        </p:nvGrpSpPr>
        <p:grpSpPr>
          <a:xfrm>
            <a:off x="9387055" y="1894544"/>
            <a:ext cx="1964804" cy="2760551"/>
            <a:chOff x="8515351" y="1557338"/>
            <a:chExt cx="317500" cy="44608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0" name="Freeform 3103"/>
            <p:cNvSpPr>
              <a:spLocks noEditPoints="1"/>
            </p:cNvSpPr>
            <p:nvPr/>
          </p:nvSpPr>
          <p:spPr bwMode="auto">
            <a:xfrm>
              <a:off x="8601076" y="1558926"/>
              <a:ext cx="127000" cy="139700"/>
            </a:xfrm>
            <a:custGeom>
              <a:avLst/>
              <a:gdLst>
                <a:gd name="T0" fmla="*/ 39 w 80"/>
                <a:gd name="T1" fmla="*/ 2 h 88"/>
                <a:gd name="T2" fmla="*/ 25 w 80"/>
                <a:gd name="T3" fmla="*/ 6 h 88"/>
                <a:gd name="T4" fmla="*/ 13 w 80"/>
                <a:gd name="T5" fmla="*/ 14 h 88"/>
                <a:gd name="T6" fmla="*/ 5 w 80"/>
                <a:gd name="T7" fmla="*/ 27 h 88"/>
                <a:gd name="T8" fmla="*/ 2 w 80"/>
                <a:gd name="T9" fmla="*/ 44 h 88"/>
                <a:gd name="T10" fmla="*/ 5 w 80"/>
                <a:gd name="T11" fmla="*/ 60 h 88"/>
                <a:gd name="T12" fmla="*/ 13 w 80"/>
                <a:gd name="T13" fmla="*/ 73 h 88"/>
                <a:gd name="T14" fmla="*/ 25 w 80"/>
                <a:gd name="T15" fmla="*/ 81 h 88"/>
                <a:gd name="T16" fmla="*/ 39 w 80"/>
                <a:gd name="T17" fmla="*/ 85 h 88"/>
                <a:gd name="T18" fmla="*/ 53 w 80"/>
                <a:gd name="T19" fmla="*/ 81 h 88"/>
                <a:gd name="T20" fmla="*/ 65 w 80"/>
                <a:gd name="T21" fmla="*/ 73 h 88"/>
                <a:gd name="T22" fmla="*/ 73 w 80"/>
                <a:gd name="T23" fmla="*/ 60 h 88"/>
                <a:gd name="T24" fmla="*/ 77 w 80"/>
                <a:gd name="T25" fmla="*/ 44 h 88"/>
                <a:gd name="T26" fmla="*/ 73 w 80"/>
                <a:gd name="T27" fmla="*/ 27 h 88"/>
                <a:gd name="T28" fmla="*/ 65 w 80"/>
                <a:gd name="T29" fmla="*/ 14 h 88"/>
                <a:gd name="T30" fmla="*/ 53 w 80"/>
                <a:gd name="T31" fmla="*/ 6 h 88"/>
                <a:gd name="T32" fmla="*/ 39 w 80"/>
                <a:gd name="T33" fmla="*/ 2 h 88"/>
                <a:gd name="T34" fmla="*/ 39 w 80"/>
                <a:gd name="T35" fmla="*/ 0 h 88"/>
                <a:gd name="T36" fmla="*/ 55 w 80"/>
                <a:gd name="T37" fmla="*/ 2 h 88"/>
                <a:gd name="T38" fmla="*/ 68 w 80"/>
                <a:gd name="T39" fmla="*/ 13 h 88"/>
                <a:gd name="T40" fmla="*/ 77 w 80"/>
                <a:gd name="T41" fmla="*/ 26 h 88"/>
                <a:gd name="T42" fmla="*/ 80 w 80"/>
                <a:gd name="T43" fmla="*/ 44 h 88"/>
                <a:gd name="T44" fmla="*/ 77 w 80"/>
                <a:gd name="T45" fmla="*/ 61 h 88"/>
                <a:gd name="T46" fmla="*/ 68 w 80"/>
                <a:gd name="T47" fmla="*/ 74 h 88"/>
                <a:gd name="T48" fmla="*/ 55 w 80"/>
                <a:gd name="T49" fmla="*/ 85 h 88"/>
                <a:gd name="T50" fmla="*/ 39 w 80"/>
                <a:gd name="T51" fmla="*/ 88 h 88"/>
                <a:gd name="T52" fmla="*/ 23 w 80"/>
                <a:gd name="T53" fmla="*/ 85 h 88"/>
                <a:gd name="T54" fmla="*/ 11 w 80"/>
                <a:gd name="T55" fmla="*/ 74 h 88"/>
                <a:gd name="T56" fmla="*/ 2 w 80"/>
                <a:gd name="T57" fmla="*/ 61 h 88"/>
                <a:gd name="T58" fmla="*/ 0 w 80"/>
                <a:gd name="T59" fmla="*/ 44 h 88"/>
                <a:gd name="T60" fmla="*/ 2 w 80"/>
                <a:gd name="T61" fmla="*/ 26 h 88"/>
                <a:gd name="T62" fmla="*/ 11 w 80"/>
                <a:gd name="T63" fmla="*/ 13 h 88"/>
                <a:gd name="T64" fmla="*/ 23 w 80"/>
                <a:gd name="T65" fmla="*/ 2 h 88"/>
                <a:gd name="T66" fmla="*/ 39 w 80"/>
                <a:gd name="T6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0" h="88">
                  <a:moveTo>
                    <a:pt x="39" y="2"/>
                  </a:moveTo>
                  <a:lnTo>
                    <a:pt x="25" y="6"/>
                  </a:lnTo>
                  <a:lnTo>
                    <a:pt x="13" y="14"/>
                  </a:lnTo>
                  <a:lnTo>
                    <a:pt x="5" y="27"/>
                  </a:lnTo>
                  <a:lnTo>
                    <a:pt x="2" y="44"/>
                  </a:lnTo>
                  <a:lnTo>
                    <a:pt x="5" y="60"/>
                  </a:lnTo>
                  <a:lnTo>
                    <a:pt x="13" y="73"/>
                  </a:lnTo>
                  <a:lnTo>
                    <a:pt x="25" y="81"/>
                  </a:lnTo>
                  <a:lnTo>
                    <a:pt x="39" y="85"/>
                  </a:lnTo>
                  <a:lnTo>
                    <a:pt x="53" y="81"/>
                  </a:lnTo>
                  <a:lnTo>
                    <a:pt x="65" y="73"/>
                  </a:lnTo>
                  <a:lnTo>
                    <a:pt x="73" y="60"/>
                  </a:lnTo>
                  <a:lnTo>
                    <a:pt x="77" y="44"/>
                  </a:lnTo>
                  <a:lnTo>
                    <a:pt x="73" y="27"/>
                  </a:lnTo>
                  <a:lnTo>
                    <a:pt x="65" y="14"/>
                  </a:lnTo>
                  <a:lnTo>
                    <a:pt x="53" y="6"/>
                  </a:lnTo>
                  <a:lnTo>
                    <a:pt x="39" y="2"/>
                  </a:lnTo>
                  <a:close/>
                  <a:moveTo>
                    <a:pt x="39" y="0"/>
                  </a:moveTo>
                  <a:lnTo>
                    <a:pt x="55" y="2"/>
                  </a:lnTo>
                  <a:lnTo>
                    <a:pt x="68" y="13"/>
                  </a:lnTo>
                  <a:lnTo>
                    <a:pt x="77" y="26"/>
                  </a:lnTo>
                  <a:lnTo>
                    <a:pt x="80" y="44"/>
                  </a:lnTo>
                  <a:lnTo>
                    <a:pt x="77" y="61"/>
                  </a:lnTo>
                  <a:lnTo>
                    <a:pt x="68" y="74"/>
                  </a:lnTo>
                  <a:lnTo>
                    <a:pt x="55" y="85"/>
                  </a:lnTo>
                  <a:lnTo>
                    <a:pt x="39" y="88"/>
                  </a:lnTo>
                  <a:lnTo>
                    <a:pt x="23" y="85"/>
                  </a:lnTo>
                  <a:lnTo>
                    <a:pt x="11" y="74"/>
                  </a:lnTo>
                  <a:lnTo>
                    <a:pt x="2" y="61"/>
                  </a:lnTo>
                  <a:lnTo>
                    <a:pt x="0" y="44"/>
                  </a:lnTo>
                  <a:lnTo>
                    <a:pt x="2" y="26"/>
                  </a:lnTo>
                  <a:lnTo>
                    <a:pt x="11" y="13"/>
                  </a:lnTo>
                  <a:lnTo>
                    <a:pt x="23" y="2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104"/>
            <p:cNvSpPr>
              <a:spLocks noEditPoints="1"/>
            </p:cNvSpPr>
            <p:nvPr/>
          </p:nvSpPr>
          <p:spPr bwMode="auto">
            <a:xfrm>
              <a:off x="8596313" y="1557338"/>
              <a:ext cx="133350" cy="142875"/>
            </a:xfrm>
            <a:custGeom>
              <a:avLst/>
              <a:gdLst>
                <a:gd name="T0" fmla="*/ 72 w 84"/>
                <a:gd name="T1" fmla="*/ 72 h 90"/>
                <a:gd name="T2" fmla="*/ 64 w 84"/>
                <a:gd name="T3" fmla="*/ 79 h 90"/>
                <a:gd name="T4" fmla="*/ 54 w 84"/>
                <a:gd name="T5" fmla="*/ 86 h 90"/>
                <a:gd name="T6" fmla="*/ 42 w 84"/>
                <a:gd name="T7" fmla="*/ 87 h 90"/>
                <a:gd name="T8" fmla="*/ 26 w 84"/>
                <a:gd name="T9" fmla="*/ 83 h 90"/>
                <a:gd name="T10" fmla="*/ 13 w 84"/>
                <a:gd name="T11" fmla="*/ 73 h 90"/>
                <a:gd name="T12" fmla="*/ 26 w 84"/>
                <a:gd name="T13" fmla="*/ 83 h 90"/>
                <a:gd name="T14" fmla="*/ 42 w 84"/>
                <a:gd name="T15" fmla="*/ 87 h 90"/>
                <a:gd name="T16" fmla="*/ 54 w 84"/>
                <a:gd name="T17" fmla="*/ 86 h 90"/>
                <a:gd name="T18" fmla="*/ 64 w 84"/>
                <a:gd name="T19" fmla="*/ 79 h 90"/>
                <a:gd name="T20" fmla="*/ 72 w 84"/>
                <a:gd name="T21" fmla="*/ 72 h 90"/>
                <a:gd name="T22" fmla="*/ 81 w 84"/>
                <a:gd name="T23" fmla="*/ 39 h 90"/>
                <a:gd name="T24" fmla="*/ 81 w 84"/>
                <a:gd name="T25" fmla="*/ 45 h 90"/>
                <a:gd name="T26" fmla="*/ 81 w 84"/>
                <a:gd name="T27" fmla="*/ 51 h 90"/>
                <a:gd name="T28" fmla="*/ 81 w 84"/>
                <a:gd name="T29" fmla="*/ 45 h 90"/>
                <a:gd name="T30" fmla="*/ 81 w 84"/>
                <a:gd name="T31" fmla="*/ 39 h 90"/>
                <a:gd name="T32" fmla="*/ 42 w 84"/>
                <a:gd name="T33" fmla="*/ 5 h 90"/>
                <a:gd name="T34" fmla="*/ 29 w 84"/>
                <a:gd name="T35" fmla="*/ 9 h 90"/>
                <a:gd name="T36" fmla="*/ 17 w 84"/>
                <a:gd name="T37" fmla="*/ 17 h 90"/>
                <a:gd name="T38" fmla="*/ 9 w 84"/>
                <a:gd name="T39" fmla="*/ 30 h 90"/>
                <a:gd name="T40" fmla="*/ 7 w 84"/>
                <a:gd name="T41" fmla="*/ 45 h 90"/>
                <a:gd name="T42" fmla="*/ 9 w 84"/>
                <a:gd name="T43" fmla="*/ 60 h 90"/>
                <a:gd name="T44" fmla="*/ 17 w 84"/>
                <a:gd name="T45" fmla="*/ 73 h 90"/>
                <a:gd name="T46" fmla="*/ 29 w 84"/>
                <a:gd name="T47" fmla="*/ 81 h 90"/>
                <a:gd name="T48" fmla="*/ 42 w 84"/>
                <a:gd name="T49" fmla="*/ 85 h 90"/>
                <a:gd name="T50" fmla="*/ 56 w 84"/>
                <a:gd name="T51" fmla="*/ 81 h 90"/>
                <a:gd name="T52" fmla="*/ 67 w 84"/>
                <a:gd name="T53" fmla="*/ 73 h 90"/>
                <a:gd name="T54" fmla="*/ 75 w 84"/>
                <a:gd name="T55" fmla="*/ 60 h 90"/>
                <a:gd name="T56" fmla="*/ 77 w 84"/>
                <a:gd name="T57" fmla="*/ 45 h 90"/>
                <a:gd name="T58" fmla="*/ 75 w 84"/>
                <a:gd name="T59" fmla="*/ 30 h 90"/>
                <a:gd name="T60" fmla="*/ 67 w 84"/>
                <a:gd name="T61" fmla="*/ 17 h 90"/>
                <a:gd name="T62" fmla="*/ 56 w 84"/>
                <a:gd name="T63" fmla="*/ 9 h 90"/>
                <a:gd name="T64" fmla="*/ 42 w 84"/>
                <a:gd name="T65" fmla="*/ 5 h 90"/>
                <a:gd name="T66" fmla="*/ 42 w 84"/>
                <a:gd name="T67" fmla="*/ 2 h 90"/>
                <a:gd name="T68" fmla="*/ 26 w 84"/>
                <a:gd name="T69" fmla="*/ 6 h 90"/>
                <a:gd name="T70" fmla="*/ 14 w 84"/>
                <a:gd name="T71" fmla="*/ 17 h 90"/>
                <a:gd name="T72" fmla="*/ 26 w 84"/>
                <a:gd name="T73" fmla="*/ 6 h 90"/>
                <a:gd name="T74" fmla="*/ 42 w 84"/>
                <a:gd name="T75" fmla="*/ 2 h 90"/>
                <a:gd name="T76" fmla="*/ 54 w 84"/>
                <a:gd name="T77" fmla="*/ 3 h 90"/>
                <a:gd name="T78" fmla="*/ 64 w 84"/>
                <a:gd name="T79" fmla="*/ 10 h 90"/>
                <a:gd name="T80" fmla="*/ 72 w 84"/>
                <a:gd name="T81" fmla="*/ 18 h 90"/>
                <a:gd name="T82" fmla="*/ 64 w 84"/>
                <a:gd name="T83" fmla="*/ 10 h 90"/>
                <a:gd name="T84" fmla="*/ 54 w 84"/>
                <a:gd name="T85" fmla="*/ 3 h 90"/>
                <a:gd name="T86" fmla="*/ 42 w 84"/>
                <a:gd name="T87" fmla="*/ 2 h 90"/>
                <a:gd name="T88" fmla="*/ 42 w 84"/>
                <a:gd name="T89" fmla="*/ 0 h 90"/>
                <a:gd name="T90" fmla="*/ 59 w 84"/>
                <a:gd name="T91" fmla="*/ 2 h 90"/>
                <a:gd name="T92" fmla="*/ 72 w 84"/>
                <a:gd name="T93" fmla="*/ 13 h 90"/>
                <a:gd name="T94" fmla="*/ 81 w 84"/>
                <a:gd name="T95" fmla="*/ 27 h 90"/>
                <a:gd name="T96" fmla="*/ 84 w 84"/>
                <a:gd name="T97" fmla="*/ 45 h 90"/>
                <a:gd name="T98" fmla="*/ 81 w 84"/>
                <a:gd name="T99" fmla="*/ 62 h 90"/>
                <a:gd name="T100" fmla="*/ 72 w 84"/>
                <a:gd name="T101" fmla="*/ 77 h 90"/>
                <a:gd name="T102" fmla="*/ 59 w 84"/>
                <a:gd name="T103" fmla="*/ 87 h 90"/>
                <a:gd name="T104" fmla="*/ 42 w 84"/>
                <a:gd name="T105" fmla="*/ 90 h 90"/>
                <a:gd name="T106" fmla="*/ 26 w 84"/>
                <a:gd name="T107" fmla="*/ 87 h 90"/>
                <a:gd name="T108" fmla="*/ 13 w 84"/>
                <a:gd name="T109" fmla="*/ 77 h 90"/>
                <a:gd name="T110" fmla="*/ 4 w 84"/>
                <a:gd name="T111" fmla="*/ 62 h 90"/>
                <a:gd name="T112" fmla="*/ 0 w 84"/>
                <a:gd name="T113" fmla="*/ 45 h 90"/>
                <a:gd name="T114" fmla="*/ 3 w 84"/>
                <a:gd name="T115" fmla="*/ 45 h 90"/>
                <a:gd name="T116" fmla="*/ 0 w 84"/>
                <a:gd name="T117" fmla="*/ 45 h 90"/>
                <a:gd name="T118" fmla="*/ 4 w 84"/>
                <a:gd name="T119" fmla="*/ 27 h 90"/>
                <a:gd name="T120" fmla="*/ 13 w 84"/>
                <a:gd name="T121" fmla="*/ 13 h 90"/>
                <a:gd name="T122" fmla="*/ 26 w 84"/>
                <a:gd name="T123" fmla="*/ 2 h 90"/>
                <a:gd name="T124" fmla="*/ 42 w 84"/>
                <a:gd name="T1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0">
                  <a:moveTo>
                    <a:pt x="72" y="72"/>
                  </a:moveTo>
                  <a:lnTo>
                    <a:pt x="64" y="79"/>
                  </a:lnTo>
                  <a:lnTo>
                    <a:pt x="54" y="86"/>
                  </a:lnTo>
                  <a:lnTo>
                    <a:pt x="42" y="87"/>
                  </a:lnTo>
                  <a:lnTo>
                    <a:pt x="26" y="83"/>
                  </a:lnTo>
                  <a:lnTo>
                    <a:pt x="13" y="73"/>
                  </a:lnTo>
                  <a:lnTo>
                    <a:pt x="26" y="83"/>
                  </a:lnTo>
                  <a:lnTo>
                    <a:pt x="42" y="87"/>
                  </a:lnTo>
                  <a:lnTo>
                    <a:pt x="54" y="86"/>
                  </a:lnTo>
                  <a:lnTo>
                    <a:pt x="64" y="79"/>
                  </a:lnTo>
                  <a:lnTo>
                    <a:pt x="72" y="72"/>
                  </a:lnTo>
                  <a:close/>
                  <a:moveTo>
                    <a:pt x="81" y="39"/>
                  </a:moveTo>
                  <a:lnTo>
                    <a:pt x="81" y="45"/>
                  </a:lnTo>
                  <a:lnTo>
                    <a:pt x="81" y="51"/>
                  </a:lnTo>
                  <a:lnTo>
                    <a:pt x="81" y="45"/>
                  </a:lnTo>
                  <a:lnTo>
                    <a:pt x="81" y="39"/>
                  </a:lnTo>
                  <a:close/>
                  <a:moveTo>
                    <a:pt x="42" y="5"/>
                  </a:moveTo>
                  <a:lnTo>
                    <a:pt x="29" y="9"/>
                  </a:lnTo>
                  <a:lnTo>
                    <a:pt x="17" y="17"/>
                  </a:lnTo>
                  <a:lnTo>
                    <a:pt x="9" y="30"/>
                  </a:lnTo>
                  <a:lnTo>
                    <a:pt x="7" y="45"/>
                  </a:lnTo>
                  <a:lnTo>
                    <a:pt x="9" y="60"/>
                  </a:lnTo>
                  <a:lnTo>
                    <a:pt x="17" y="73"/>
                  </a:lnTo>
                  <a:lnTo>
                    <a:pt x="29" y="81"/>
                  </a:lnTo>
                  <a:lnTo>
                    <a:pt x="42" y="85"/>
                  </a:lnTo>
                  <a:lnTo>
                    <a:pt x="56" y="81"/>
                  </a:lnTo>
                  <a:lnTo>
                    <a:pt x="67" y="73"/>
                  </a:lnTo>
                  <a:lnTo>
                    <a:pt x="75" y="60"/>
                  </a:lnTo>
                  <a:lnTo>
                    <a:pt x="77" y="45"/>
                  </a:lnTo>
                  <a:lnTo>
                    <a:pt x="75" y="30"/>
                  </a:lnTo>
                  <a:lnTo>
                    <a:pt x="67" y="17"/>
                  </a:lnTo>
                  <a:lnTo>
                    <a:pt x="56" y="9"/>
                  </a:lnTo>
                  <a:lnTo>
                    <a:pt x="42" y="5"/>
                  </a:lnTo>
                  <a:close/>
                  <a:moveTo>
                    <a:pt x="42" y="2"/>
                  </a:moveTo>
                  <a:lnTo>
                    <a:pt x="26" y="6"/>
                  </a:lnTo>
                  <a:lnTo>
                    <a:pt x="14" y="17"/>
                  </a:lnTo>
                  <a:lnTo>
                    <a:pt x="26" y="6"/>
                  </a:lnTo>
                  <a:lnTo>
                    <a:pt x="42" y="2"/>
                  </a:lnTo>
                  <a:lnTo>
                    <a:pt x="54" y="3"/>
                  </a:lnTo>
                  <a:lnTo>
                    <a:pt x="64" y="10"/>
                  </a:lnTo>
                  <a:lnTo>
                    <a:pt x="72" y="18"/>
                  </a:lnTo>
                  <a:lnTo>
                    <a:pt x="64" y="10"/>
                  </a:lnTo>
                  <a:lnTo>
                    <a:pt x="54" y="3"/>
                  </a:lnTo>
                  <a:lnTo>
                    <a:pt x="42" y="2"/>
                  </a:lnTo>
                  <a:close/>
                  <a:moveTo>
                    <a:pt x="42" y="0"/>
                  </a:moveTo>
                  <a:lnTo>
                    <a:pt x="59" y="2"/>
                  </a:lnTo>
                  <a:lnTo>
                    <a:pt x="72" y="13"/>
                  </a:lnTo>
                  <a:lnTo>
                    <a:pt x="81" y="27"/>
                  </a:lnTo>
                  <a:lnTo>
                    <a:pt x="84" y="45"/>
                  </a:lnTo>
                  <a:lnTo>
                    <a:pt x="81" y="62"/>
                  </a:lnTo>
                  <a:lnTo>
                    <a:pt x="72" y="77"/>
                  </a:lnTo>
                  <a:lnTo>
                    <a:pt x="59" y="87"/>
                  </a:lnTo>
                  <a:lnTo>
                    <a:pt x="42" y="90"/>
                  </a:lnTo>
                  <a:lnTo>
                    <a:pt x="26" y="87"/>
                  </a:lnTo>
                  <a:lnTo>
                    <a:pt x="13" y="77"/>
                  </a:lnTo>
                  <a:lnTo>
                    <a:pt x="4" y="62"/>
                  </a:lnTo>
                  <a:lnTo>
                    <a:pt x="0" y="45"/>
                  </a:lnTo>
                  <a:lnTo>
                    <a:pt x="3" y="45"/>
                  </a:lnTo>
                  <a:lnTo>
                    <a:pt x="0" y="45"/>
                  </a:lnTo>
                  <a:lnTo>
                    <a:pt x="4" y="27"/>
                  </a:lnTo>
                  <a:lnTo>
                    <a:pt x="13" y="13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Rectangle 3105"/>
            <p:cNvSpPr>
              <a:spLocks noChangeArrowheads="1"/>
            </p:cNvSpPr>
            <p:nvPr/>
          </p:nvSpPr>
          <p:spPr bwMode="auto">
            <a:xfrm>
              <a:off x="8631238" y="1598613"/>
              <a:ext cx="4763" cy="3175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Rectangle 3106"/>
            <p:cNvSpPr>
              <a:spLocks noChangeArrowheads="1"/>
            </p:cNvSpPr>
            <p:nvPr/>
          </p:nvSpPr>
          <p:spPr bwMode="auto">
            <a:xfrm>
              <a:off x="8629651" y="1595438"/>
              <a:ext cx="7938" cy="9525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107"/>
            <p:cNvSpPr/>
            <p:nvPr/>
          </p:nvSpPr>
          <p:spPr bwMode="auto">
            <a:xfrm>
              <a:off x="8672513" y="1595438"/>
              <a:ext cx="6350" cy="6350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3 h 4"/>
                <a:gd name="T4" fmla="*/ 0 w 4"/>
                <a:gd name="T5" fmla="*/ 4 h 4"/>
                <a:gd name="T6" fmla="*/ 0 w 4"/>
                <a:gd name="T7" fmla="*/ 2 h 4"/>
                <a:gd name="T8" fmla="*/ 4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3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108"/>
            <p:cNvSpPr>
              <a:spLocks noEditPoints="1"/>
            </p:cNvSpPr>
            <p:nvPr/>
          </p:nvSpPr>
          <p:spPr bwMode="auto">
            <a:xfrm>
              <a:off x="8669338" y="1593851"/>
              <a:ext cx="14288" cy="12700"/>
            </a:xfrm>
            <a:custGeom>
              <a:avLst/>
              <a:gdLst>
                <a:gd name="T0" fmla="*/ 5 w 9"/>
                <a:gd name="T1" fmla="*/ 4 h 8"/>
                <a:gd name="T2" fmla="*/ 4 w 9"/>
                <a:gd name="T3" fmla="*/ 4 h 8"/>
                <a:gd name="T4" fmla="*/ 5 w 9"/>
                <a:gd name="T5" fmla="*/ 4 h 8"/>
                <a:gd name="T6" fmla="*/ 5 w 9"/>
                <a:gd name="T7" fmla="*/ 4 h 8"/>
                <a:gd name="T8" fmla="*/ 8 w 9"/>
                <a:gd name="T9" fmla="*/ 0 h 8"/>
                <a:gd name="T10" fmla="*/ 9 w 9"/>
                <a:gd name="T11" fmla="*/ 5 h 8"/>
                <a:gd name="T12" fmla="*/ 1 w 9"/>
                <a:gd name="T13" fmla="*/ 8 h 8"/>
                <a:gd name="T14" fmla="*/ 1 w 9"/>
                <a:gd name="T15" fmla="*/ 7 h 8"/>
                <a:gd name="T16" fmla="*/ 0 w 9"/>
                <a:gd name="T17" fmla="*/ 3 h 8"/>
                <a:gd name="T18" fmla="*/ 0 w 9"/>
                <a:gd name="T19" fmla="*/ 1 h 8"/>
                <a:gd name="T20" fmla="*/ 8 w 9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8">
                  <a:moveTo>
                    <a:pt x="5" y="4"/>
                  </a:move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close/>
                  <a:moveTo>
                    <a:pt x="8" y="0"/>
                  </a:moveTo>
                  <a:lnTo>
                    <a:pt x="9" y="5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3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109"/>
            <p:cNvSpPr/>
            <p:nvPr/>
          </p:nvSpPr>
          <p:spPr bwMode="auto">
            <a:xfrm>
              <a:off x="8624888" y="1628776"/>
              <a:ext cx="63500" cy="39688"/>
            </a:xfrm>
            <a:custGeom>
              <a:avLst/>
              <a:gdLst>
                <a:gd name="T0" fmla="*/ 37 w 40"/>
                <a:gd name="T1" fmla="*/ 0 h 25"/>
                <a:gd name="T2" fmla="*/ 40 w 40"/>
                <a:gd name="T3" fmla="*/ 2 h 25"/>
                <a:gd name="T4" fmla="*/ 38 w 40"/>
                <a:gd name="T5" fmla="*/ 4 h 25"/>
                <a:gd name="T6" fmla="*/ 36 w 40"/>
                <a:gd name="T7" fmla="*/ 12 h 25"/>
                <a:gd name="T8" fmla="*/ 30 w 40"/>
                <a:gd name="T9" fmla="*/ 20 h 25"/>
                <a:gd name="T10" fmla="*/ 23 w 40"/>
                <a:gd name="T11" fmla="*/ 25 h 25"/>
                <a:gd name="T12" fmla="*/ 20 w 40"/>
                <a:gd name="T13" fmla="*/ 25 h 25"/>
                <a:gd name="T14" fmla="*/ 15 w 40"/>
                <a:gd name="T15" fmla="*/ 25 h 25"/>
                <a:gd name="T16" fmla="*/ 11 w 40"/>
                <a:gd name="T17" fmla="*/ 23 h 25"/>
                <a:gd name="T18" fmla="*/ 7 w 40"/>
                <a:gd name="T19" fmla="*/ 20 h 25"/>
                <a:gd name="T20" fmla="*/ 4 w 40"/>
                <a:gd name="T21" fmla="*/ 17 h 25"/>
                <a:gd name="T22" fmla="*/ 2 w 40"/>
                <a:gd name="T23" fmla="*/ 15 h 25"/>
                <a:gd name="T24" fmla="*/ 0 w 40"/>
                <a:gd name="T25" fmla="*/ 13 h 25"/>
                <a:gd name="T26" fmla="*/ 0 w 40"/>
                <a:gd name="T27" fmla="*/ 12 h 25"/>
                <a:gd name="T28" fmla="*/ 3 w 40"/>
                <a:gd name="T29" fmla="*/ 11 h 25"/>
                <a:gd name="T30" fmla="*/ 3 w 40"/>
                <a:gd name="T31" fmla="*/ 11 h 25"/>
                <a:gd name="T32" fmla="*/ 4 w 40"/>
                <a:gd name="T33" fmla="*/ 12 h 25"/>
                <a:gd name="T34" fmla="*/ 6 w 40"/>
                <a:gd name="T35" fmla="*/ 15 h 25"/>
                <a:gd name="T36" fmla="*/ 8 w 40"/>
                <a:gd name="T37" fmla="*/ 16 h 25"/>
                <a:gd name="T38" fmla="*/ 11 w 40"/>
                <a:gd name="T39" fmla="*/ 20 h 25"/>
                <a:gd name="T40" fmla="*/ 15 w 40"/>
                <a:gd name="T41" fmla="*/ 21 h 25"/>
                <a:gd name="T42" fmla="*/ 20 w 40"/>
                <a:gd name="T43" fmla="*/ 23 h 25"/>
                <a:gd name="T44" fmla="*/ 23 w 40"/>
                <a:gd name="T45" fmla="*/ 23 h 25"/>
                <a:gd name="T46" fmla="*/ 25 w 40"/>
                <a:gd name="T47" fmla="*/ 20 h 25"/>
                <a:gd name="T48" fmla="*/ 29 w 40"/>
                <a:gd name="T49" fmla="*/ 17 h 25"/>
                <a:gd name="T50" fmla="*/ 30 w 40"/>
                <a:gd name="T51" fmla="*/ 15 h 25"/>
                <a:gd name="T52" fmla="*/ 33 w 40"/>
                <a:gd name="T53" fmla="*/ 11 h 25"/>
                <a:gd name="T54" fmla="*/ 34 w 40"/>
                <a:gd name="T55" fmla="*/ 7 h 25"/>
                <a:gd name="T56" fmla="*/ 36 w 40"/>
                <a:gd name="T57" fmla="*/ 3 h 25"/>
                <a:gd name="T58" fmla="*/ 37 w 40"/>
                <a:gd name="T59" fmla="*/ 2 h 25"/>
                <a:gd name="T60" fmla="*/ 37 w 40"/>
                <a:gd name="T6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" h="25">
                  <a:moveTo>
                    <a:pt x="37" y="0"/>
                  </a:moveTo>
                  <a:lnTo>
                    <a:pt x="40" y="2"/>
                  </a:lnTo>
                  <a:lnTo>
                    <a:pt x="38" y="4"/>
                  </a:lnTo>
                  <a:lnTo>
                    <a:pt x="36" y="12"/>
                  </a:lnTo>
                  <a:lnTo>
                    <a:pt x="30" y="20"/>
                  </a:lnTo>
                  <a:lnTo>
                    <a:pt x="23" y="25"/>
                  </a:lnTo>
                  <a:lnTo>
                    <a:pt x="20" y="25"/>
                  </a:lnTo>
                  <a:lnTo>
                    <a:pt x="15" y="25"/>
                  </a:lnTo>
                  <a:lnTo>
                    <a:pt x="11" y="23"/>
                  </a:lnTo>
                  <a:lnTo>
                    <a:pt x="7" y="20"/>
                  </a:lnTo>
                  <a:lnTo>
                    <a:pt x="4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2"/>
                  </a:lnTo>
                  <a:lnTo>
                    <a:pt x="6" y="15"/>
                  </a:lnTo>
                  <a:lnTo>
                    <a:pt x="8" y="16"/>
                  </a:lnTo>
                  <a:lnTo>
                    <a:pt x="11" y="20"/>
                  </a:lnTo>
                  <a:lnTo>
                    <a:pt x="15" y="21"/>
                  </a:lnTo>
                  <a:lnTo>
                    <a:pt x="20" y="23"/>
                  </a:lnTo>
                  <a:lnTo>
                    <a:pt x="23" y="23"/>
                  </a:lnTo>
                  <a:lnTo>
                    <a:pt x="25" y="20"/>
                  </a:lnTo>
                  <a:lnTo>
                    <a:pt x="29" y="17"/>
                  </a:lnTo>
                  <a:lnTo>
                    <a:pt x="30" y="15"/>
                  </a:lnTo>
                  <a:lnTo>
                    <a:pt x="33" y="11"/>
                  </a:lnTo>
                  <a:lnTo>
                    <a:pt x="34" y="7"/>
                  </a:lnTo>
                  <a:lnTo>
                    <a:pt x="36" y="3"/>
                  </a:lnTo>
                  <a:lnTo>
                    <a:pt x="37" y="2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110"/>
            <p:cNvSpPr>
              <a:spLocks noEditPoints="1"/>
            </p:cNvSpPr>
            <p:nvPr/>
          </p:nvSpPr>
          <p:spPr bwMode="auto">
            <a:xfrm>
              <a:off x="8621713" y="1627188"/>
              <a:ext cx="74613" cy="44450"/>
            </a:xfrm>
            <a:custGeom>
              <a:avLst/>
              <a:gdLst>
                <a:gd name="T0" fmla="*/ 22 w 47"/>
                <a:gd name="T1" fmla="*/ 25 h 28"/>
                <a:gd name="T2" fmla="*/ 22 w 47"/>
                <a:gd name="T3" fmla="*/ 25 h 28"/>
                <a:gd name="T4" fmla="*/ 9 w 47"/>
                <a:gd name="T5" fmla="*/ 18 h 28"/>
                <a:gd name="T6" fmla="*/ 13 w 47"/>
                <a:gd name="T7" fmla="*/ 22 h 28"/>
                <a:gd name="T8" fmla="*/ 5 w 47"/>
                <a:gd name="T9" fmla="*/ 14 h 28"/>
                <a:gd name="T10" fmla="*/ 8 w 47"/>
                <a:gd name="T11" fmla="*/ 17 h 28"/>
                <a:gd name="T12" fmla="*/ 5 w 47"/>
                <a:gd name="T13" fmla="*/ 14 h 28"/>
                <a:gd name="T14" fmla="*/ 36 w 47"/>
                <a:gd name="T15" fmla="*/ 12 h 28"/>
                <a:gd name="T16" fmla="*/ 32 w 47"/>
                <a:gd name="T17" fmla="*/ 18 h 28"/>
                <a:gd name="T18" fmla="*/ 36 w 47"/>
                <a:gd name="T19" fmla="*/ 12 h 28"/>
                <a:gd name="T20" fmla="*/ 38 w 47"/>
                <a:gd name="T21" fmla="*/ 0 h 28"/>
                <a:gd name="T22" fmla="*/ 43 w 47"/>
                <a:gd name="T23" fmla="*/ 3 h 28"/>
                <a:gd name="T24" fmla="*/ 42 w 47"/>
                <a:gd name="T25" fmla="*/ 5 h 28"/>
                <a:gd name="T26" fmla="*/ 39 w 47"/>
                <a:gd name="T27" fmla="*/ 13 h 28"/>
                <a:gd name="T28" fmla="*/ 35 w 47"/>
                <a:gd name="T29" fmla="*/ 20 h 28"/>
                <a:gd name="T30" fmla="*/ 30 w 47"/>
                <a:gd name="T31" fmla="*/ 26 h 28"/>
                <a:gd name="T32" fmla="*/ 22 w 47"/>
                <a:gd name="T33" fmla="*/ 28 h 28"/>
                <a:gd name="T34" fmla="*/ 13 w 47"/>
                <a:gd name="T35" fmla="*/ 25 h 28"/>
                <a:gd name="T36" fmla="*/ 6 w 47"/>
                <a:gd name="T37" fmla="*/ 20 h 28"/>
                <a:gd name="T38" fmla="*/ 1 w 47"/>
                <a:gd name="T39" fmla="*/ 16 h 28"/>
                <a:gd name="T40" fmla="*/ 1 w 47"/>
                <a:gd name="T41" fmla="*/ 14 h 28"/>
                <a:gd name="T42" fmla="*/ 4 w 47"/>
                <a:gd name="T43" fmla="*/ 9 h 28"/>
                <a:gd name="T44" fmla="*/ 5 w 47"/>
                <a:gd name="T45" fmla="*/ 10 h 28"/>
                <a:gd name="T46" fmla="*/ 5 w 47"/>
                <a:gd name="T47" fmla="*/ 10 h 28"/>
                <a:gd name="T48" fmla="*/ 5 w 47"/>
                <a:gd name="T49" fmla="*/ 10 h 28"/>
                <a:gd name="T50" fmla="*/ 6 w 47"/>
                <a:gd name="T51" fmla="*/ 10 h 28"/>
                <a:gd name="T52" fmla="*/ 8 w 47"/>
                <a:gd name="T53" fmla="*/ 12 h 28"/>
                <a:gd name="T54" fmla="*/ 10 w 47"/>
                <a:gd name="T55" fmla="*/ 16 h 28"/>
                <a:gd name="T56" fmla="*/ 18 w 47"/>
                <a:gd name="T57" fmla="*/ 21 h 28"/>
                <a:gd name="T58" fmla="*/ 22 w 47"/>
                <a:gd name="T59" fmla="*/ 22 h 28"/>
                <a:gd name="T60" fmla="*/ 27 w 47"/>
                <a:gd name="T61" fmla="*/ 20 h 28"/>
                <a:gd name="T62" fmla="*/ 31 w 47"/>
                <a:gd name="T63" fmla="*/ 14 h 28"/>
                <a:gd name="T64" fmla="*/ 35 w 47"/>
                <a:gd name="T65" fmla="*/ 7 h 28"/>
                <a:gd name="T66" fmla="*/ 36 w 47"/>
                <a:gd name="T67" fmla="*/ 1 h 28"/>
                <a:gd name="T68" fmla="*/ 38 w 47"/>
                <a:gd name="T69" fmla="*/ 1 h 28"/>
                <a:gd name="T70" fmla="*/ 38 w 47"/>
                <a:gd name="T7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" h="28">
                  <a:moveTo>
                    <a:pt x="23" y="25"/>
                  </a:moveTo>
                  <a:lnTo>
                    <a:pt x="22" y="25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23" y="25"/>
                  </a:lnTo>
                  <a:close/>
                  <a:moveTo>
                    <a:pt x="9" y="18"/>
                  </a:moveTo>
                  <a:lnTo>
                    <a:pt x="9" y="18"/>
                  </a:lnTo>
                  <a:lnTo>
                    <a:pt x="13" y="22"/>
                  </a:lnTo>
                  <a:lnTo>
                    <a:pt x="9" y="18"/>
                  </a:lnTo>
                  <a:close/>
                  <a:moveTo>
                    <a:pt x="5" y="14"/>
                  </a:moveTo>
                  <a:lnTo>
                    <a:pt x="6" y="17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5" y="14"/>
                  </a:lnTo>
                  <a:close/>
                  <a:moveTo>
                    <a:pt x="38" y="8"/>
                  </a:moveTo>
                  <a:lnTo>
                    <a:pt x="36" y="12"/>
                  </a:lnTo>
                  <a:lnTo>
                    <a:pt x="35" y="16"/>
                  </a:lnTo>
                  <a:lnTo>
                    <a:pt x="32" y="18"/>
                  </a:lnTo>
                  <a:lnTo>
                    <a:pt x="35" y="16"/>
                  </a:lnTo>
                  <a:lnTo>
                    <a:pt x="36" y="12"/>
                  </a:lnTo>
                  <a:lnTo>
                    <a:pt x="38" y="8"/>
                  </a:lnTo>
                  <a:close/>
                  <a:moveTo>
                    <a:pt x="38" y="0"/>
                  </a:moveTo>
                  <a:lnTo>
                    <a:pt x="47" y="1"/>
                  </a:lnTo>
                  <a:lnTo>
                    <a:pt x="43" y="3"/>
                  </a:lnTo>
                  <a:lnTo>
                    <a:pt x="43" y="4"/>
                  </a:lnTo>
                  <a:lnTo>
                    <a:pt x="42" y="5"/>
                  </a:lnTo>
                  <a:lnTo>
                    <a:pt x="42" y="9"/>
                  </a:lnTo>
                  <a:lnTo>
                    <a:pt x="39" y="13"/>
                  </a:lnTo>
                  <a:lnTo>
                    <a:pt x="38" y="17"/>
                  </a:lnTo>
                  <a:lnTo>
                    <a:pt x="35" y="20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26" y="28"/>
                  </a:lnTo>
                  <a:lnTo>
                    <a:pt x="22" y="28"/>
                  </a:lnTo>
                  <a:lnTo>
                    <a:pt x="17" y="28"/>
                  </a:lnTo>
                  <a:lnTo>
                    <a:pt x="13" y="25"/>
                  </a:lnTo>
                  <a:lnTo>
                    <a:pt x="9" y="24"/>
                  </a:lnTo>
                  <a:lnTo>
                    <a:pt x="6" y="20"/>
                  </a:lnTo>
                  <a:lnTo>
                    <a:pt x="4" y="17"/>
                  </a:lnTo>
                  <a:lnTo>
                    <a:pt x="1" y="16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9" y="14"/>
                  </a:lnTo>
                  <a:lnTo>
                    <a:pt x="10" y="16"/>
                  </a:lnTo>
                  <a:lnTo>
                    <a:pt x="14" y="20"/>
                  </a:lnTo>
                  <a:lnTo>
                    <a:pt x="18" y="21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3" y="21"/>
                  </a:lnTo>
                  <a:lnTo>
                    <a:pt x="27" y="20"/>
                  </a:lnTo>
                  <a:lnTo>
                    <a:pt x="30" y="18"/>
                  </a:lnTo>
                  <a:lnTo>
                    <a:pt x="31" y="14"/>
                  </a:lnTo>
                  <a:lnTo>
                    <a:pt x="34" y="10"/>
                  </a:lnTo>
                  <a:lnTo>
                    <a:pt x="35" y="7"/>
                  </a:lnTo>
                  <a:lnTo>
                    <a:pt x="36" y="4"/>
                  </a:lnTo>
                  <a:lnTo>
                    <a:pt x="36" y="1"/>
                  </a:lnTo>
                  <a:lnTo>
                    <a:pt x="38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111"/>
            <p:cNvSpPr/>
            <p:nvPr/>
          </p:nvSpPr>
          <p:spPr bwMode="auto">
            <a:xfrm>
              <a:off x="8678863" y="1627188"/>
              <a:ext cx="11113" cy="7938"/>
            </a:xfrm>
            <a:custGeom>
              <a:avLst/>
              <a:gdLst>
                <a:gd name="T0" fmla="*/ 0 w 7"/>
                <a:gd name="T1" fmla="*/ 0 h 5"/>
                <a:gd name="T2" fmla="*/ 7 w 7"/>
                <a:gd name="T3" fmla="*/ 1 h 5"/>
                <a:gd name="T4" fmla="*/ 6 w 7"/>
                <a:gd name="T5" fmla="*/ 5 h 5"/>
                <a:gd name="T6" fmla="*/ 0 w 7"/>
                <a:gd name="T7" fmla="*/ 4 h 5"/>
                <a:gd name="T8" fmla="*/ 0 w 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7" y="1"/>
                  </a:lnTo>
                  <a:lnTo>
                    <a:pt x="6" y="5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112"/>
            <p:cNvSpPr>
              <a:spLocks noEditPoints="1"/>
            </p:cNvSpPr>
            <p:nvPr/>
          </p:nvSpPr>
          <p:spPr bwMode="auto">
            <a:xfrm>
              <a:off x="8675688" y="1625601"/>
              <a:ext cx="15875" cy="12700"/>
            </a:xfrm>
            <a:custGeom>
              <a:avLst/>
              <a:gdLst>
                <a:gd name="T0" fmla="*/ 5 w 10"/>
                <a:gd name="T1" fmla="*/ 4 h 8"/>
                <a:gd name="T2" fmla="*/ 6 w 10"/>
                <a:gd name="T3" fmla="*/ 4 h 8"/>
                <a:gd name="T4" fmla="*/ 6 w 10"/>
                <a:gd name="T5" fmla="*/ 4 h 8"/>
                <a:gd name="T6" fmla="*/ 5 w 10"/>
                <a:gd name="T7" fmla="*/ 4 h 8"/>
                <a:gd name="T8" fmla="*/ 1 w 10"/>
                <a:gd name="T9" fmla="*/ 0 h 8"/>
                <a:gd name="T10" fmla="*/ 10 w 10"/>
                <a:gd name="T11" fmla="*/ 2 h 8"/>
                <a:gd name="T12" fmla="*/ 9 w 10"/>
                <a:gd name="T13" fmla="*/ 8 h 8"/>
                <a:gd name="T14" fmla="*/ 1 w 10"/>
                <a:gd name="T15" fmla="*/ 6 h 8"/>
                <a:gd name="T16" fmla="*/ 0 w 10"/>
                <a:gd name="T17" fmla="*/ 5 h 8"/>
                <a:gd name="T18" fmla="*/ 1 w 10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5" y="4"/>
                  </a:moveTo>
                  <a:lnTo>
                    <a:pt x="6" y="4"/>
                  </a:lnTo>
                  <a:lnTo>
                    <a:pt x="6" y="4"/>
                  </a:lnTo>
                  <a:lnTo>
                    <a:pt x="5" y="4"/>
                  </a:lnTo>
                  <a:close/>
                  <a:moveTo>
                    <a:pt x="1" y="0"/>
                  </a:moveTo>
                  <a:lnTo>
                    <a:pt x="10" y="2"/>
                  </a:lnTo>
                  <a:lnTo>
                    <a:pt x="9" y="8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113"/>
            <p:cNvSpPr/>
            <p:nvPr/>
          </p:nvSpPr>
          <p:spPr bwMode="auto">
            <a:xfrm>
              <a:off x="8618538" y="1641476"/>
              <a:ext cx="12700" cy="7938"/>
            </a:xfrm>
            <a:custGeom>
              <a:avLst/>
              <a:gdLst>
                <a:gd name="T0" fmla="*/ 6 w 8"/>
                <a:gd name="T1" fmla="*/ 0 h 5"/>
                <a:gd name="T2" fmla="*/ 8 w 8"/>
                <a:gd name="T3" fmla="*/ 3 h 5"/>
                <a:gd name="T4" fmla="*/ 3 w 8"/>
                <a:gd name="T5" fmla="*/ 5 h 5"/>
                <a:gd name="T6" fmla="*/ 0 w 8"/>
                <a:gd name="T7" fmla="*/ 3 h 5"/>
                <a:gd name="T8" fmla="*/ 6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114"/>
            <p:cNvSpPr/>
            <p:nvPr/>
          </p:nvSpPr>
          <p:spPr bwMode="auto">
            <a:xfrm>
              <a:off x="8616951" y="1638301"/>
              <a:ext cx="17463" cy="15875"/>
            </a:xfrm>
            <a:custGeom>
              <a:avLst/>
              <a:gdLst>
                <a:gd name="T0" fmla="*/ 8 w 11"/>
                <a:gd name="T1" fmla="*/ 0 h 10"/>
                <a:gd name="T2" fmla="*/ 11 w 11"/>
                <a:gd name="T3" fmla="*/ 5 h 10"/>
                <a:gd name="T4" fmla="*/ 3 w 11"/>
                <a:gd name="T5" fmla="*/ 10 h 10"/>
                <a:gd name="T6" fmla="*/ 0 w 11"/>
                <a:gd name="T7" fmla="*/ 6 h 10"/>
                <a:gd name="T8" fmla="*/ 0 w 11"/>
                <a:gd name="T9" fmla="*/ 5 h 10"/>
                <a:gd name="T10" fmla="*/ 8 w 11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lnTo>
                    <a:pt x="11" y="5"/>
                  </a:lnTo>
                  <a:lnTo>
                    <a:pt x="3" y="10"/>
                  </a:lnTo>
                  <a:lnTo>
                    <a:pt x="0" y="6"/>
                  </a:lnTo>
                  <a:lnTo>
                    <a:pt x="0" y="5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Rectangle 3115"/>
            <p:cNvSpPr>
              <a:spLocks noChangeArrowheads="1"/>
            </p:cNvSpPr>
            <p:nvPr/>
          </p:nvSpPr>
          <p:spPr bwMode="auto">
            <a:xfrm>
              <a:off x="8667751" y="1698626"/>
              <a:ext cx="3175" cy="9525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Rectangle 3116"/>
            <p:cNvSpPr>
              <a:spLocks noChangeArrowheads="1"/>
            </p:cNvSpPr>
            <p:nvPr/>
          </p:nvSpPr>
          <p:spPr bwMode="auto">
            <a:xfrm>
              <a:off x="8664576" y="1695451"/>
              <a:ext cx="7938" cy="14288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117"/>
            <p:cNvSpPr/>
            <p:nvPr/>
          </p:nvSpPr>
          <p:spPr bwMode="auto">
            <a:xfrm>
              <a:off x="8651876" y="1706563"/>
              <a:ext cx="36513" cy="14288"/>
            </a:xfrm>
            <a:custGeom>
              <a:avLst/>
              <a:gdLst>
                <a:gd name="T0" fmla="*/ 20 w 23"/>
                <a:gd name="T1" fmla="*/ 0 h 9"/>
                <a:gd name="T2" fmla="*/ 23 w 23"/>
                <a:gd name="T3" fmla="*/ 0 h 9"/>
                <a:gd name="T4" fmla="*/ 23 w 23"/>
                <a:gd name="T5" fmla="*/ 0 h 9"/>
                <a:gd name="T6" fmla="*/ 23 w 23"/>
                <a:gd name="T7" fmla="*/ 2 h 9"/>
                <a:gd name="T8" fmla="*/ 21 w 23"/>
                <a:gd name="T9" fmla="*/ 4 h 9"/>
                <a:gd name="T10" fmla="*/ 20 w 23"/>
                <a:gd name="T11" fmla="*/ 6 h 9"/>
                <a:gd name="T12" fmla="*/ 17 w 23"/>
                <a:gd name="T13" fmla="*/ 9 h 9"/>
                <a:gd name="T14" fmla="*/ 16 w 23"/>
                <a:gd name="T15" fmla="*/ 9 h 9"/>
                <a:gd name="T16" fmla="*/ 13 w 23"/>
                <a:gd name="T17" fmla="*/ 8 h 9"/>
                <a:gd name="T18" fmla="*/ 12 w 23"/>
                <a:gd name="T19" fmla="*/ 6 h 9"/>
                <a:gd name="T20" fmla="*/ 11 w 23"/>
                <a:gd name="T21" fmla="*/ 9 h 9"/>
                <a:gd name="T22" fmla="*/ 7 w 23"/>
                <a:gd name="T23" fmla="*/ 9 h 9"/>
                <a:gd name="T24" fmla="*/ 7 w 23"/>
                <a:gd name="T25" fmla="*/ 9 h 9"/>
                <a:gd name="T26" fmla="*/ 6 w 23"/>
                <a:gd name="T27" fmla="*/ 9 h 9"/>
                <a:gd name="T28" fmla="*/ 4 w 23"/>
                <a:gd name="T29" fmla="*/ 9 h 9"/>
                <a:gd name="T30" fmla="*/ 3 w 23"/>
                <a:gd name="T31" fmla="*/ 8 h 9"/>
                <a:gd name="T32" fmla="*/ 2 w 23"/>
                <a:gd name="T33" fmla="*/ 6 h 9"/>
                <a:gd name="T34" fmla="*/ 2 w 23"/>
                <a:gd name="T35" fmla="*/ 4 h 9"/>
                <a:gd name="T36" fmla="*/ 0 w 23"/>
                <a:gd name="T37" fmla="*/ 2 h 9"/>
                <a:gd name="T38" fmla="*/ 0 w 23"/>
                <a:gd name="T39" fmla="*/ 1 h 9"/>
                <a:gd name="T40" fmla="*/ 2 w 23"/>
                <a:gd name="T41" fmla="*/ 0 h 9"/>
                <a:gd name="T42" fmla="*/ 2 w 23"/>
                <a:gd name="T43" fmla="*/ 0 h 9"/>
                <a:gd name="T44" fmla="*/ 4 w 23"/>
                <a:gd name="T45" fmla="*/ 1 h 9"/>
                <a:gd name="T46" fmla="*/ 4 w 23"/>
                <a:gd name="T47" fmla="*/ 1 h 9"/>
                <a:gd name="T48" fmla="*/ 4 w 23"/>
                <a:gd name="T49" fmla="*/ 2 h 9"/>
                <a:gd name="T50" fmla="*/ 4 w 23"/>
                <a:gd name="T51" fmla="*/ 4 h 9"/>
                <a:gd name="T52" fmla="*/ 4 w 23"/>
                <a:gd name="T53" fmla="*/ 5 h 9"/>
                <a:gd name="T54" fmla="*/ 6 w 23"/>
                <a:gd name="T55" fmla="*/ 6 h 9"/>
                <a:gd name="T56" fmla="*/ 7 w 23"/>
                <a:gd name="T57" fmla="*/ 6 h 9"/>
                <a:gd name="T58" fmla="*/ 7 w 23"/>
                <a:gd name="T59" fmla="*/ 6 h 9"/>
                <a:gd name="T60" fmla="*/ 10 w 23"/>
                <a:gd name="T61" fmla="*/ 6 h 9"/>
                <a:gd name="T62" fmla="*/ 10 w 23"/>
                <a:gd name="T63" fmla="*/ 5 h 9"/>
                <a:gd name="T64" fmla="*/ 10 w 23"/>
                <a:gd name="T65" fmla="*/ 4 h 9"/>
                <a:gd name="T66" fmla="*/ 10 w 23"/>
                <a:gd name="T67" fmla="*/ 4 h 9"/>
                <a:gd name="T68" fmla="*/ 10 w 23"/>
                <a:gd name="T69" fmla="*/ 2 h 9"/>
                <a:gd name="T70" fmla="*/ 10 w 23"/>
                <a:gd name="T71" fmla="*/ 2 h 9"/>
                <a:gd name="T72" fmla="*/ 10 w 23"/>
                <a:gd name="T73" fmla="*/ 2 h 9"/>
                <a:gd name="T74" fmla="*/ 12 w 23"/>
                <a:gd name="T75" fmla="*/ 1 h 9"/>
                <a:gd name="T76" fmla="*/ 12 w 23"/>
                <a:gd name="T77" fmla="*/ 1 h 9"/>
                <a:gd name="T78" fmla="*/ 12 w 23"/>
                <a:gd name="T79" fmla="*/ 1 h 9"/>
                <a:gd name="T80" fmla="*/ 12 w 23"/>
                <a:gd name="T81" fmla="*/ 2 h 9"/>
                <a:gd name="T82" fmla="*/ 13 w 23"/>
                <a:gd name="T83" fmla="*/ 4 h 9"/>
                <a:gd name="T84" fmla="*/ 15 w 23"/>
                <a:gd name="T85" fmla="*/ 5 h 9"/>
                <a:gd name="T86" fmla="*/ 16 w 23"/>
                <a:gd name="T87" fmla="*/ 5 h 9"/>
                <a:gd name="T88" fmla="*/ 17 w 23"/>
                <a:gd name="T89" fmla="*/ 5 h 9"/>
                <a:gd name="T90" fmla="*/ 19 w 23"/>
                <a:gd name="T91" fmla="*/ 4 h 9"/>
                <a:gd name="T92" fmla="*/ 19 w 23"/>
                <a:gd name="T93" fmla="*/ 2 h 9"/>
                <a:gd name="T94" fmla="*/ 20 w 23"/>
                <a:gd name="T95" fmla="*/ 0 h 9"/>
                <a:gd name="T96" fmla="*/ 20 w 23"/>
                <a:gd name="T9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" h="9">
                  <a:moveTo>
                    <a:pt x="20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1" y="4"/>
                  </a:lnTo>
                  <a:lnTo>
                    <a:pt x="20" y="6"/>
                  </a:lnTo>
                  <a:lnTo>
                    <a:pt x="17" y="9"/>
                  </a:lnTo>
                  <a:lnTo>
                    <a:pt x="16" y="9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1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6" y="9"/>
                  </a:lnTo>
                  <a:lnTo>
                    <a:pt x="4" y="9"/>
                  </a:lnTo>
                  <a:lnTo>
                    <a:pt x="3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5"/>
                  </a:lnTo>
                  <a:lnTo>
                    <a:pt x="6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118"/>
            <p:cNvSpPr>
              <a:spLocks noEditPoints="1"/>
            </p:cNvSpPr>
            <p:nvPr/>
          </p:nvSpPr>
          <p:spPr bwMode="auto">
            <a:xfrm>
              <a:off x="8650288" y="1703388"/>
              <a:ext cx="39688" cy="22225"/>
            </a:xfrm>
            <a:custGeom>
              <a:avLst/>
              <a:gdLst>
                <a:gd name="T0" fmla="*/ 8 w 25"/>
                <a:gd name="T1" fmla="*/ 10 h 14"/>
                <a:gd name="T2" fmla="*/ 8 w 25"/>
                <a:gd name="T3" fmla="*/ 10 h 14"/>
                <a:gd name="T4" fmla="*/ 8 w 25"/>
                <a:gd name="T5" fmla="*/ 10 h 14"/>
                <a:gd name="T6" fmla="*/ 11 w 25"/>
                <a:gd name="T7" fmla="*/ 10 h 14"/>
                <a:gd name="T8" fmla="*/ 17 w 25"/>
                <a:gd name="T9" fmla="*/ 10 h 14"/>
                <a:gd name="T10" fmla="*/ 18 w 25"/>
                <a:gd name="T11" fmla="*/ 8 h 14"/>
                <a:gd name="T12" fmla="*/ 3 w 25"/>
                <a:gd name="T13" fmla="*/ 8 h 14"/>
                <a:gd name="T14" fmla="*/ 4 w 25"/>
                <a:gd name="T15" fmla="*/ 8 h 14"/>
                <a:gd name="T16" fmla="*/ 9 w 25"/>
                <a:gd name="T17" fmla="*/ 6 h 14"/>
                <a:gd name="T18" fmla="*/ 11 w 25"/>
                <a:gd name="T19" fmla="*/ 6 h 14"/>
                <a:gd name="T20" fmla="*/ 13 w 25"/>
                <a:gd name="T21" fmla="*/ 6 h 14"/>
                <a:gd name="T22" fmla="*/ 12 w 25"/>
                <a:gd name="T23" fmla="*/ 6 h 14"/>
                <a:gd name="T24" fmla="*/ 12 w 25"/>
                <a:gd name="T25" fmla="*/ 7 h 14"/>
                <a:gd name="T26" fmla="*/ 13 w 25"/>
                <a:gd name="T27" fmla="*/ 7 h 14"/>
                <a:gd name="T28" fmla="*/ 14 w 25"/>
                <a:gd name="T29" fmla="*/ 8 h 14"/>
                <a:gd name="T30" fmla="*/ 13 w 25"/>
                <a:gd name="T31" fmla="*/ 6 h 14"/>
                <a:gd name="T32" fmla="*/ 9 w 25"/>
                <a:gd name="T33" fmla="*/ 6 h 14"/>
                <a:gd name="T34" fmla="*/ 11 w 25"/>
                <a:gd name="T35" fmla="*/ 6 h 14"/>
                <a:gd name="T36" fmla="*/ 24 w 25"/>
                <a:gd name="T37" fmla="*/ 2 h 14"/>
                <a:gd name="T38" fmla="*/ 25 w 25"/>
                <a:gd name="T39" fmla="*/ 2 h 14"/>
                <a:gd name="T40" fmla="*/ 24 w 25"/>
                <a:gd name="T41" fmla="*/ 2 h 14"/>
                <a:gd name="T42" fmla="*/ 24 w 25"/>
                <a:gd name="T43" fmla="*/ 0 h 14"/>
                <a:gd name="T44" fmla="*/ 25 w 25"/>
                <a:gd name="T45" fmla="*/ 2 h 14"/>
                <a:gd name="T46" fmla="*/ 25 w 25"/>
                <a:gd name="T47" fmla="*/ 3 h 14"/>
                <a:gd name="T48" fmla="*/ 24 w 25"/>
                <a:gd name="T49" fmla="*/ 8 h 14"/>
                <a:gd name="T50" fmla="*/ 20 w 25"/>
                <a:gd name="T51" fmla="*/ 12 h 14"/>
                <a:gd name="T52" fmla="*/ 14 w 25"/>
                <a:gd name="T53" fmla="*/ 12 h 14"/>
                <a:gd name="T54" fmla="*/ 12 w 25"/>
                <a:gd name="T55" fmla="*/ 12 h 14"/>
                <a:gd name="T56" fmla="*/ 8 w 25"/>
                <a:gd name="T57" fmla="*/ 14 h 14"/>
                <a:gd name="T58" fmla="*/ 4 w 25"/>
                <a:gd name="T59" fmla="*/ 12 h 14"/>
                <a:gd name="T60" fmla="*/ 1 w 25"/>
                <a:gd name="T61" fmla="*/ 10 h 14"/>
                <a:gd name="T62" fmla="*/ 0 w 25"/>
                <a:gd name="T63" fmla="*/ 4 h 14"/>
                <a:gd name="T64" fmla="*/ 0 w 25"/>
                <a:gd name="T65" fmla="*/ 2 h 14"/>
                <a:gd name="T66" fmla="*/ 3 w 25"/>
                <a:gd name="T67" fmla="*/ 0 h 14"/>
                <a:gd name="T68" fmla="*/ 7 w 25"/>
                <a:gd name="T69" fmla="*/ 3 h 14"/>
                <a:gd name="T70" fmla="*/ 7 w 25"/>
                <a:gd name="T71" fmla="*/ 4 h 14"/>
                <a:gd name="T72" fmla="*/ 7 w 25"/>
                <a:gd name="T73" fmla="*/ 4 h 14"/>
                <a:gd name="T74" fmla="*/ 7 w 25"/>
                <a:gd name="T75" fmla="*/ 6 h 14"/>
                <a:gd name="T76" fmla="*/ 7 w 25"/>
                <a:gd name="T77" fmla="*/ 7 h 14"/>
                <a:gd name="T78" fmla="*/ 8 w 25"/>
                <a:gd name="T79" fmla="*/ 7 h 14"/>
                <a:gd name="T80" fmla="*/ 9 w 25"/>
                <a:gd name="T81" fmla="*/ 6 h 14"/>
                <a:gd name="T82" fmla="*/ 8 w 25"/>
                <a:gd name="T83" fmla="*/ 4 h 14"/>
                <a:gd name="T84" fmla="*/ 14 w 25"/>
                <a:gd name="T85" fmla="*/ 3 h 14"/>
                <a:gd name="T86" fmla="*/ 14 w 25"/>
                <a:gd name="T87" fmla="*/ 3 h 14"/>
                <a:gd name="T88" fmla="*/ 14 w 25"/>
                <a:gd name="T89" fmla="*/ 3 h 14"/>
                <a:gd name="T90" fmla="*/ 17 w 25"/>
                <a:gd name="T91" fmla="*/ 6 h 14"/>
                <a:gd name="T92" fmla="*/ 17 w 25"/>
                <a:gd name="T93" fmla="*/ 6 h 14"/>
                <a:gd name="T94" fmla="*/ 18 w 25"/>
                <a:gd name="T95" fmla="*/ 4 h 14"/>
                <a:gd name="T96" fmla="*/ 20 w 25"/>
                <a:gd name="T9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" h="14">
                  <a:moveTo>
                    <a:pt x="8" y="10"/>
                  </a:move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close/>
                  <a:moveTo>
                    <a:pt x="11" y="10"/>
                  </a:moveTo>
                  <a:lnTo>
                    <a:pt x="8" y="10"/>
                  </a:lnTo>
                  <a:lnTo>
                    <a:pt x="8" y="10"/>
                  </a:lnTo>
                  <a:lnTo>
                    <a:pt x="11" y="10"/>
                  </a:lnTo>
                  <a:close/>
                  <a:moveTo>
                    <a:pt x="18" y="8"/>
                  </a:moveTo>
                  <a:lnTo>
                    <a:pt x="17" y="10"/>
                  </a:lnTo>
                  <a:lnTo>
                    <a:pt x="18" y="8"/>
                  </a:lnTo>
                  <a:lnTo>
                    <a:pt x="18" y="8"/>
                  </a:lnTo>
                  <a:close/>
                  <a:moveTo>
                    <a:pt x="4" y="8"/>
                  </a:move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close/>
                  <a:moveTo>
                    <a:pt x="9" y="6"/>
                  </a:moveTo>
                  <a:lnTo>
                    <a:pt x="11" y="7"/>
                  </a:lnTo>
                  <a:lnTo>
                    <a:pt x="11" y="6"/>
                  </a:lnTo>
                  <a:lnTo>
                    <a:pt x="9" y="6"/>
                  </a:lnTo>
                  <a:close/>
                  <a:moveTo>
                    <a:pt x="13" y="6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3" y="7"/>
                  </a:lnTo>
                  <a:lnTo>
                    <a:pt x="13" y="6"/>
                  </a:lnTo>
                  <a:close/>
                  <a:moveTo>
                    <a:pt x="11" y="6"/>
                  </a:moveTo>
                  <a:lnTo>
                    <a:pt x="9" y="6"/>
                  </a:lnTo>
                  <a:lnTo>
                    <a:pt x="9" y="6"/>
                  </a:lnTo>
                  <a:lnTo>
                    <a:pt x="11" y="6"/>
                  </a:lnTo>
                  <a:lnTo>
                    <a:pt x="11" y="6"/>
                  </a:lnTo>
                  <a:close/>
                  <a:moveTo>
                    <a:pt x="24" y="2"/>
                  </a:move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close/>
                  <a:moveTo>
                    <a:pt x="20" y="0"/>
                  </a:moveTo>
                  <a:lnTo>
                    <a:pt x="24" y="0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4" y="8"/>
                  </a:lnTo>
                  <a:lnTo>
                    <a:pt x="22" y="10"/>
                  </a:lnTo>
                  <a:lnTo>
                    <a:pt x="20" y="12"/>
                  </a:lnTo>
                  <a:lnTo>
                    <a:pt x="17" y="12"/>
                  </a:lnTo>
                  <a:lnTo>
                    <a:pt x="14" y="12"/>
                  </a:lnTo>
                  <a:lnTo>
                    <a:pt x="13" y="11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4" y="12"/>
                  </a:lnTo>
                  <a:lnTo>
                    <a:pt x="3" y="11"/>
                  </a:lnTo>
                  <a:lnTo>
                    <a:pt x="1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4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6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119"/>
            <p:cNvSpPr>
              <a:spLocks noEditPoints="1"/>
            </p:cNvSpPr>
            <p:nvPr/>
          </p:nvSpPr>
          <p:spPr bwMode="auto">
            <a:xfrm>
              <a:off x="8669338" y="1714501"/>
              <a:ext cx="26988" cy="88900"/>
            </a:xfrm>
            <a:custGeom>
              <a:avLst/>
              <a:gdLst>
                <a:gd name="T0" fmla="*/ 4 w 17"/>
                <a:gd name="T1" fmla="*/ 9 h 56"/>
                <a:gd name="T2" fmla="*/ 2 w 17"/>
                <a:gd name="T3" fmla="*/ 42 h 56"/>
                <a:gd name="T4" fmla="*/ 9 w 17"/>
                <a:gd name="T5" fmla="*/ 50 h 56"/>
                <a:gd name="T6" fmla="*/ 14 w 17"/>
                <a:gd name="T7" fmla="*/ 37 h 56"/>
                <a:gd name="T8" fmla="*/ 4 w 17"/>
                <a:gd name="T9" fmla="*/ 9 h 56"/>
                <a:gd name="T10" fmla="*/ 4 w 17"/>
                <a:gd name="T11" fmla="*/ 0 h 56"/>
                <a:gd name="T12" fmla="*/ 17 w 17"/>
                <a:gd name="T13" fmla="*/ 37 h 56"/>
                <a:gd name="T14" fmla="*/ 10 w 17"/>
                <a:gd name="T15" fmla="*/ 56 h 56"/>
                <a:gd name="T16" fmla="*/ 0 w 17"/>
                <a:gd name="T17" fmla="*/ 43 h 56"/>
                <a:gd name="T18" fmla="*/ 0 w 17"/>
                <a:gd name="T19" fmla="*/ 43 h 56"/>
                <a:gd name="T20" fmla="*/ 1 w 17"/>
                <a:gd name="T21" fmla="*/ 0 h 56"/>
                <a:gd name="T22" fmla="*/ 4 w 17"/>
                <a:gd name="T2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56">
                  <a:moveTo>
                    <a:pt x="4" y="9"/>
                  </a:moveTo>
                  <a:lnTo>
                    <a:pt x="2" y="42"/>
                  </a:lnTo>
                  <a:lnTo>
                    <a:pt x="9" y="50"/>
                  </a:lnTo>
                  <a:lnTo>
                    <a:pt x="14" y="37"/>
                  </a:lnTo>
                  <a:lnTo>
                    <a:pt x="4" y="9"/>
                  </a:lnTo>
                  <a:close/>
                  <a:moveTo>
                    <a:pt x="4" y="0"/>
                  </a:moveTo>
                  <a:lnTo>
                    <a:pt x="17" y="37"/>
                  </a:lnTo>
                  <a:lnTo>
                    <a:pt x="10" y="56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120"/>
            <p:cNvSpPr>
              <a:spLocks noEditPoints="1"/>
            </p:cNvSpPr>
            <p:nvPr/>
          </p:nvSpPr>
          <p:spPr bwMode="auto">
            <a:xfrm>
              <a:off x="8664576" y="1712913"/>
              <a:ext cx="33338" cy="95250"/>
            </a:xfrm>
            <a:custGeom>
              <a:avLst/>
              <a:gdLst>
                <a:gd name="T0" fmla="*/ 4 w 21"/>
                <a:gd name="T1" fmla="*/ 44 h 60"/>
                <a:gd name="T2" fmla="*/ 4 w 21"/>
                <a:gd name="T3" fmla="*/ 44 h 60"/>
                <a:gd name="T4" fmla="*/ 8 w 21"/>
                <a:gd name="T5" fmla="*/ 48 h 60"/>
                <a:gd name="T6" fmla="*/ 4 w 21"/>
                <a:gd name="T7" fmla="*/ 44 h 60"/>
                <a:gd name="T8" fmla="*/ 19 w 21"/>
                <a:gd name="T9" fmla="*/ 38 h 60"/>
                <a:gd name="T10" fmla="*/ 13 w 21"/>
                <a:gd name="T11" fmla="*/ 52 h 60"/>
                <a:gd name="T12" fmla="*/ 12 w 21"/>
                <a:gd name="T13" fmla="*/ 55 h 60"/>
                <a:gd name="T14" fmla="*/ 12 w 21"/>
                <a:gd name="T15" fmla="*/ 55 h 60"/>
                <a:gd name="T16" fmla="*/ 19 w 21"/>
                <a:gd name="T17" fmla="*/ 38 h 60"/>
                <a:gd name="T18" fmla="*/ 19 w 21"/>
                <a:gd name="T19" fmla="*/ 38 h 60"/>
                <a:gd name="T20" fmla="*/ 8 w 21"/>
                <a:gd name="T21" fmla="*/ 18 h 60"/>
                <a:gd name="T22" fmla="*/ 7 w 21"/>
                <a:gd name="T23" fmla="*/ 43 h 60"/>
                <a:gd name="T24" fmla="*/ 12 w 21"/>
                <a:gd name="T25" fmla="*/ 48 h 60"/>
                <a:gd name="T26" fmla="*/ 15 w 21"/>
                <a:gd name="T27" fmla="*/ 38 h 60"/>
                <a:gd name="T28" fmla="*/ 8 w 21"/>
                <a:gd name="T29" fmla="*/ 18 h 60"/>
                <a:gd name="T30" fmla="*/ 5 w 21"/>
                <a:gd name="T31" fmla="*/ 2 h 60"/>
                <a:gd name="T32" fmla="*/ 5 w 21"/>
                <a:gd name="T33" fmla="*/ 2 h 60"/>
                <a:gd name="T34" fmla="*/ 5 w 21"/>
                <a:gd name="T35" fmla="*/ 10 h 60"/>
                <a:gd name="T36" fmla="*/ 8 w 21"/>
                <a:gd name="T37" fmla="*/ 9 h 60"/>
                <a:gd name="T38" fmla="*/ 5 w 21"/>
                <a:gd name="T39" fmla="*/ 2 h 60"/>
                <a:gd name="T40" fmla="*/ 8 w 21"/>
                <a:gd name="T41" fmla="*/ 0 h 60"/>
                <a:gd name="T42" fmla="*/ 21 w 21"/>
                <a:gd name="T43" fmla="*/ 38 h 60"/>
                <a:gd name="T44" fmla="*/ 13 w 21"/>
                <a:gd name="T45" fmla="*/ 60 h 60"/>
                <a:gd name="T46" fmla="*/ 2 w 21"/>
                <a:gd name="T47" fmla="*/ 47 h 60"/>
                <a:gd name="T48" fmla="*/ 0 w 21"/>
                <a:gd name="T49" fmla="*/ 47 h 60"/>
                <a:gd name="T50" fmla="*/ 2 w 21"/>
                <a:gd name="T51" fmla="*/ 0 h 60"/>
                <a:gd name="T52" fmla="*/ 8 w 21"/>
                <a:gd name="T5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60">
                  <a:moveTo>
                    <a:pt x="4" y="44"/>
                  </a:moveTo>
                  <a:lnTo>
                    <a:pt x="4" y="44"/>
                  </a:lnTo>
                  <a:lnTo>
                    <a:pt x="8" y="48"/>
                  </a:lnTo>
                  <a:lnTo>
                    <a:pt x="4" y="44"/>
                  </a:lnTo>
                  <a:close/>
                  <a:moveTo>
                    <a:pt x="19" y="38"/>
                  </a:moveTo>
                  <a:lnTo>
                    <a:pt x="13" y="52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9" y="38"/>
                  </a:lnTo>
                  <a:lnTo>
                    <a:pt x="19" y="38"/>
                  </a:lnTo>
                  <a:close/>
                  <a:moveTo>
                    <a:pt x="8" y="18"/>
                  </a:moveTo>
                  <a:lnTo>
                    <a:pt x="7" y="43"/>
                  </a:lnTo>
                  <a:lnTo>
                    <a:pt x="12" y="48"/>
                  </a:lnTo>
                  <a:lnTo>
                    <a:pt x="15" y="38"/>
                  </a:lnTo>
                  <a:lnTo>
                    <a:pt x="8" y="18"/>
                  </a:lnTo>
                  <a:close/>
                  <a:moveTo>
                    <a:pt x="5" y="2"/>
                  </a:moveTo>
                  <a:lnTo>
                    <a:pt x="5" y="2"/>
                  </a:lnTo>
                  <a:lnTo>
                    <a:pt x="5" y="10"/>
                  </a:lnTo>
                  <a:lnTo>
                    <a:pt x="8" y="9"/>
                  </a:lnTo>
                  <a:lnTo>
                    <a:pt x="5" y="2"/>
                  </a:lnTo>
                  <a:close/>
                  <a:moveTo>
                    <a:pt x="8" y="0"/>
                  </a:moveTo>
                  <a:lnTo>
                    <a:pt x="21" y="38"/>
                  </a:lnTo>
                  <a:lnTo>
                    <a:pt x="13" y="60"/>
                  </a:lnTo>
                  <a:lnTo>
                    <a:pt x="2" y="47"/>
                  </a:lnTo>
                  <a:lnTo>
                    <a:pt x="0" y="47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121"/>
            <p:cNvSpPr/>
            <p:nvPr/>
          </p:nvSpPr>
          <p:spPr bwMode="auto">
            <a:xfrm>
              <a:off x="8689976" y="1600201"/>
              <a:ext cx="136525" cy="106363"/>
            </a:xfrm>
            <a:custGeom>
              <a:avLst/>
              <a:gdLst>
                <a:gd name="T0" fmla="*/ 82 w 86"/>
                <a:gd name="T1" fmla="*/ 0 h 67"/>
                <a:gd name="T2" fmla="*/ 86 w 86"/>
                <a:gd name="T3" fmla="*/ 0 h 67"/>
                <a:gd name="T4" fmla="*/ 86 w 86"/>
                <a:gd name="T5" fmla="*/ 4 h 67"/>
                <a:gd name="T6" fmla="*/ 82 w 86"/>
                <a:gd name="T7" fmla="*/ 3 h 67"/>
                <a:gd name="T8" fmla="*/ 77 w 86"/>
                <a:gd name="T9" fmla="*/ 4 h 67"/>
                <a:gd name="T10" fmla="*/ 71 w 86"/>
                <a:gd name="T11" fmla="*/ 7 h 67"/>
                <a:gd name="T12" fmla="*/ 63 w 86"/>
                <a:gd name="T13" fmla="*/ 10 h 67"/>
                <a:gd name="T14" fmla="*/ 51 w 86"/>
                <a:gd name="T15" fmla="*/ 17 h 67"/>
                <a:gd name="T16" fmla="*/ 33 w 86"/>
                <a:gd name="T17" fmla="*/ 31 h 67"/>
                <a:gd name="T18" fmla="*/ 18 w 86"/>
                <a:gd name="T19" fmla="*/ 47 h 67"/>
                <a:gd name="T20" fmla="*/ 13 w 86"/>
                <a:gd name="T21" fmla="*/ 52 h 67"/>
                <a:gd name="T22" fmla="*/ 9 w 86"/>
                <a:gd name="T23" fmla="*/ 58 h 67"/>
                <a:gd name="T24" fmla="*/ 7 w 86"/>
                <a:gd name="T25" fmla="*/ 62 h 67"/>
                <a:gd name="T26" fmla="*/ 4 w 86"/>
                <a:gd name="T27" fmla="*/ 64 h 67"/>
                <a:gd name="T28" fmla="*/ 3 w 86"/>
                <a:gd name="T29" fmla="*/ 67 h 67"/>
                <a:gd name="T30" fmla="*/ 3 w 86"/>
                <a:gd name="T31" fmla="*/ 67 h 67"/>
                <a:gd name="T32" fmla="*/ 0 w 86"/>
                <a:gd name="T33" fmla="*/ 65 h 67"/>
                <a:gd name="T34" fmla="*/ 1 w 86"/>
                <a:gd name="T35" fmla="*/ 63 h 67"/>
                <a:gd name="T36" fmla="*/ 7 w 86"/>
                <a:gd name="T37" fmla="*/ 55 h 67"/>
                <a:gd name="T38" fmla="*/ 16 w 86"/>
                <a:gd name="T39" fmla="*/ 46 h 67"/>
                <a:gd name="T40" fmla="*/ 26 w 86"/>
                <a:gd name="T41" fmla="*/ 34 h 67"/>
                <a:gd name="T42" fmla="*/ 37 w 86"/>
                <a:gd name="T43" fmla="*/ 24 h 67"/>
                <a:gd name="T44" fmla="*/ 48 w 86"/>
                <a:gd name="T45" fmla="*/ 14 h 67"/>
                <a:gd name="T46" fmla="*/ 62 w 86"/>
                <a:gd name="T47" fmla="*/ 8 h 67"/>
                <a:gd name="T48" fmla="*/ 69 w 86"/>
                <a:gd name="T49" fmla="*/ 4 h 67"/>
                <a:gd name="T50" fmla="*/ 76 w 86"/>
                <a:gd name="T51" fmla="*/ 1 h 67"/>
                <a:gd name="T52" fmla="*/ 82 w 86"/>
                <a:gd name="T5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67">
                  <a:moveTo>
                    <a:pt x="82" y="0"/>
                  </a:moveTo>
                  <a:lnTo>
                    <a:pt x="86" y="0"/>
                  </a:lnTo>
                  <a:lnTo>
                    <a:pt x="86" y="4"/>
                  </a:lnTo>
                  <a:lnTo>
                    <a:pt x="82" y="3"/>
                  </a:lnTo>
                  <a:lnTo>
                    <a:pt x="77" y="4"/>
                  </a:lnTo>
                  <a:lnTo>
                    <a:pt x="71" y="7"/>
                  </a:lnTo>
                  <a:lnTo>
                    <a:pt x="63" y="10"/>
                  </a:lnTo>
                  <a:lnTo>
                    <a:pt x="51" y="17"/>
                  </a:lnTo>
                  <a:lnTo>
                    <a:pt x="33" y="31"/>
                  </a:lnTo>
                  <a:lnTo>
                    <a:pt x="18" y="47"/>
                  </a:lnTo>
                  <a:lnTo>
                    <a:pt x="13" y="52"/>
                  </a:lnTo>
                  <a:lnTo>
                    <a:pt x="9" y="58"/>
                  </a:lnTo>
                  <a:lnTo>
                    <a:pt x="7" y="62"/>
                  </a:lnTo>
                  <a:lnTo>
                    <a:pt x="4" y="64"/>
                  </a:lnTo>
                  <a:lnTo>
                    <a:pt x="3" y="67"/>
                  </a:lnTo>
                  <a:lnTo>
                    <a:pt x="3" y="67"/>
                  </a:lnTo>
                  <a:lnTo>
                    <a:pt x="0" y="65"/>
                  </a:lnTo>
                  <a:lnTo>
                    <a:pt x="1" y="63"/>
                  </a:lnTo>
                  <a:lnTo>
                    <a:pt x="7" y="55"/>
                  </a:lnTo>
                  <a:lnTo>
                    <a:pt x="16" y="46"/>
                  </a:lnTo>
                  <a:lnTo>
                    <a:pt x="26" y="34"/>
                  </a:lnTo>
                  <a:lnTo>
                    <a:pt x="37" y="24"/>
                  </a:lnTo>
                  <a:lnTo>
                    <a:pt x="48" y="14"/>
                  </a:lnTo>
                  <a:lnTo>
                    <a:pt x="62" y="8"/>
                  </a:lnTo>
                  <a:lnTo>
                    <a:pt x="69" y="4"/>
                  </a:lnTo>
                  <a:lnTo>
                    <a:pt x="76" y="1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3122"/>
            <p:cNvSpPr>
              <a:spLocks noEditPoints="1"/>
            </p:cNvSpPr>
            <p:nvPr/>
          </p:nvSpPr>
          <p:spPr bwMode="auto">
            <a:xfrm>
              <a:off x="8685213" y="1598613"/>
              <a:ext cx="144463" cy="111125"/>
            </a:xfrm>
            <a:custGeom>
              <a:avLst/>
              <a:gdLst>
                <a:gd name="T0" fmla="*/ 57 w 91"/>
                <a:gd name="T1" fmla="*/ 15 h 70"/>
                <a:gd name="T2" fmla="*/ 53 w 91"/>
                <a:gd name="T3" fmla="*/ 17 h 70"/>
                <a:gd name="T4" fmla="*/ 50 w 91"/>
                <a:gd name="T5" fmla="*/ 18 h 70"/>
                <a:gd name="T6" fmla="*/ 53 w 91"/>
                <a:gd name="T7" fmla="*/ 17 h 70"/>
                <a:gd name="T8" fmla="*/ 57 w 91"/>
                <a:gd name="T9" fmla="*/ 15 h 70"/>
                <a:gd name="T10" fmla="*/ 85 w 91"/>
                <a:gd name="T11" fmla="*/ 0 h 70"/>
                <a:gd name="T12" fmla="*/ 89 w 91"/>
                <a:gd name="T13" fmla="*/ 0 h 70"/>
                <a:gd name="T14" fmla="*/ 91 w 91"/>
                <a:gd name="T15" fmla="*/ 0 h 70"/>
                <a:gd name="T16" fmla="*/ 91 w 91"/>
                <a:gd name="T17" fmla="*/ 6 h 70"/>
                <a:gd name="T18" fmla="*/ 89 w 91"/>
                <a:gd name="T19" fmla="*/ 6 h 70"/>
                <a:gd name="T20" fmla="*/ 85 w 91"/>
                <a:gd name="T21" fmla="*/ 6 h 70"/>
                <a:gd name="T22" fmla="*/ 85 w 91"/>
                <a:gd name="T23" fmla="*/ 6 h 70"/>
                <a:gd name="T24" fmla="*/ 80 w 91"/>
                <a:gd name="T25" fmla="*/ 6 h 70"/>
                <a:gd name="T26" fmla="*/ 75 w 91"/>
                <a:gd name="T27" fmla="*/ 9 h 70"/>
                <a:gd name="T28" fmla="*/ 66 w 91"/>
                <a:gd name="T29" fmla="*/ 13 h 70"/>
                <a:gd name="T30" fmla="*/ 54 w 91"/>
                <a:gd name="T31" fmla="*/ 19 h 70"/>
                <a:gd name="T32" fmla="*/ 44 w 91"/>
                <a:gd name="T33" fmla="*/ 28 h 70"/>
                <a:gd name="T34" fmla="*/ 32 w 91"/>
                <a:gd name="T35" fmla="*/ 39 h 70"/>
                <a:gd name="T36" fmla="*/ 21 w 91"/>
                <a:gd name="T37" fmla="*/ 49 h 70"/>
                <a:gd name="T38" fmla="*/ 17 w 91"/>
                <a:gd name="T39" fmla="*/ 55 h 70"/>
                <a:gd name="T40" fmla="*/ 13 w 91"/>
                <a:gd name="T41" fmla="*/ 60 h 70"/>
                <a:gd name="T42" fmla="*/ 11 w 91"/>
                <a:gd name="T43" fmla="*/ 64 h 70"/>
                <a:gd name="T44" fmla="*/ 8 w 91"/>
                <a:gd name="T45" fmla="*/ 66 h 70"/>
                <a:gd name="T46" fmla="*/ 7 w 91"/>
                <a:gd name="T47" fmla="*/ 69 h 70"/>
                <a:gd name="T48" fmla="*/ 7 w 91"/>
                <a:gd name="T49" fmla="*/ 69 h 70"/>
                <a:gd name="T50" fmla="*/ 6 w 91"/>
                <a:gd name="T51" fmla="*/ 69 h 70"/>
                <a:gd name="T52" fmla="*/ 6 w 91"/>
                <a:gd name="T53" fmla="*/ 70 h 70"/>
                <a:gd name="T54" fmla="*/ 2 w 91"/>
                <a:gd name="T55" fmla="*/ 68 h 70"/>
                <a:gd name="T56" fmla="*/ 0 w 91"/>
                <a:gd name="T57" fmla="*/ 66 h 70"/>
                <a:gd name="T58" fmla="*/ 2 w 91"/>
                <a:gd name="T59" fmla="*/ 65 h 70"/>
                <a:gd name="T60" fmla="*/ 2 w 91"/>
                <a:gd name="T61" fmla="*/ 65 h 70"/>
                <a:gd name="T62" fmla="*/ 3 w 91"/>
                <a:gd name="T63" fmla="*/ 64 h 70"/>
                <a:gd name="T64" fmla="*/ 4 w 91"/>
                <a:gd name="T65" fmla="*/ 63 h 70"/>
                <a:gd name="T66" fmla="*/ 6 w 91"/>
                <a:gd name="T67" fmla="*/ 60 h 70"/>
                <a:gd name="T68" fmla="*/ 8 w 91"/>
                <a:gd name="T69" fmla="*/ 56 h 70"/>
                <a:gd name="T70" fmla="*/ 12 w 91"/>
                <a:gd name="T71" fmla="*/ 51 h 70"/>
                <a:gd name="T72" fmla="*/ 17 w 91"/>
                <a:gd name="T73" fmla="*/ 46 h 70"/>
                <a:gd name="T74" fmla="*/ 33 w 91"/>
                <a:gd name="T75" fmla="*/ 28 h 70"/>
                <a:gd name="T76" fmla="*/ 51 w 91"/>
                <a:gd name="T77" fmla="*/ 14 h 70"/>
                <a:gd name="T78" fmla="*/ 63 w 91"/>
                <a:gd name="T79" fmla="*/ 8 h 70"/>
                <a:gd name="T80" fmla="*/ 72 w 91"/>
                <a:gd name="T81" fmla="*/ 2 h 70"/>
                <a:gd name="T82" fmla="*/ 79 w 91"/>
                <a:gd name="T83" fmla="*/ 1 h 70"/>
                <a:gd name="T84" fmla="*/ 85 w 91"/>
                <a:gd name="T8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" h="70">
                  <a:moveTo>
                    <a:pt x="57" y="15"/>
                  </a:moveTo>
                  <a:lnTo>
                    <a:pt x="53" y="17"/>
                  </a:lnTo>
                  <a:lnTo>
                    <a:pt x="50" y="18"/>
                  </a:lnTo>
                  <a:lnTo>
                    <a:pt x="53" y="17"/>
                  </a:lnTo>
                  <a:lnTo>
                    <a:pt x="57" y="15"/>
                  </a:lnTo>
                  <a:close/>
                  <a:moveTo>
                    <a:pt x="85" y="0"/>
                  </a:moveTo>
                  <a:lnTo>
                    <a:pt x="89" y="0"/>
                  </a:lnTo>
                  <a:lnTo>
                    <a:pt x="91" y="0"/>
                  </a:lnTo>
                  <a:lnTo>
                    <a:pt x="91" y="6"/>
                  </a:lnTo>
                  <a:lnTo>
                    <a:pt x="89" y="6"/>
                  </a:lnTo>
                  <a:lnTo>
                    <a:pt x="85" y="6"/>
                  </a:lnTo>
                  <a:lnTo>
                    <a:pt x="85" y="6"/>
                  </a:lnTo>
                  <a:lnTo>
                    <a:pt x="80" y="6"/>
                  </a:lnTo>
                  <a:lnTo>
                    <a:pt x="75" y="9"/>
                  </a:lnTo>
                  <a:lnTo>
                    <a:pt x="66" y="13"/>
                  </a:lnTo>
                  <a:lnTo>
                    <a:pt x="54" y="19"/>
                  </a:lnTo>
                  <a:lnTo>
                    <a:pt x="44" y="28"/>
                  </a:lnTo>
                  <a:lnTo>
                    <a:pt x="32" y="39"/>
                  </a:lnTo>
                  <a:lnTo>
                    <a:pt x="21" y="49"/>
                  </a:lnTo>
                  <a:lnTo>
                    <a:pt x="17" y="55"/>
                  </a:lnTo>
                  <a:lnTo>
                    <a:pt x="13" y="60"/>
                  </a:lnTo>
                  <a:lnTo>
                    <a:pt x="11" y="64"/>
                  </a:lnTo>
                  <a:lnTo>
                    <a:pt x="8" y="66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6" y="69"/>
                  </a:lnTo>
                  <a:lnTo>
                    <a:pt x="6" y="70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2" y="65"/>
                  </a:lnTo>
                  <a:lnTo>
                    <a:pt x="2" y="65"/>
                  </a:lnTo>
                  <a:lnTo>
                    <a:pt x="3" y="64"/>
                  </a:lnTo>
                  <a:lnTo>
                    <a:pt x="4" y="63"/>
                  </a:lnTo>
                  <a:lnTo>
                    <a:pt x="6" y="60"/>
                  </a:lnTo>
                  <a:lnTo>
                    <a:pt x="8" y="56"/>
                  </a:lnTo>
                  <a:lnTo>
                    <a:pt x="12" y="51"/>
                  </a:lnTo>
                  <a:lnTo>
                    <a:pt x="17" y="46"/>
                  </a:lnTo>
                  <a:lnTo>
                    <a:pt x="33" y="28"/>
                  </a:lnTo>
                  <a:lnTo>
                    <a:pt x="51" y="14"/>
                  </a:lnTo>
                  <a:lnTo>
                    <a:pt x="63" y="8"/>
                  </a:lnTo>
                  <a:lnTo>
                    <a:pt x="72" y="2"/>
                  </a:lnTo>
                  <a:lnTo>
                    <a:pt x="79" y="1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3123"/>
            <p:cNvSpPr/>
            <p:nvPr/>
          </p:nvSpPr>
          <p:spPr bwMode="auto">
            <a:xfrm>
              <a:off x="8809038" y="1589088"/>
              <a:ext cx="14288" cy="17463"/>
            </a:xfrm>
            <a:custGeom>
              <a:avLst/>
              <a:gdLst>
                <a:gd name="T0" fmla="*/ 7 w 9"/>
                <a:gd name="T1" fmla="*/ 0 h 11"/>
                <a:gd name="T2" fmla="*/ 9 w 9"/>
                <a:gd name="T3" fmla="*/ 3 h 11"/>
                <a:gd name="T4" fmla="*/ 2 w 9"/>
                <a:gd name="T5" fmla="*/ 11 h 11"/>
                <a:gd name="T6" fmla="*/ 0 w 9"/>
                <a:gd name="T7" fmla="*/ 8 h 11"/>
                <a:gd name="T8" fmla="*/ 7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7" y="0"/>
                  </a:moveTo>
                  <a:lnTo>
                    <a:pt x="9" y="3"/>
                  </a:lnTo>
                  <a:lnTo>
                    <a:pt x="2" y="1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3124"/>
            <p:cNvSpPr/>
            <p:nvPr/>
          </p:nvSpPr>
          <p:spPr bwMode="auto">
            <a:xfrm>
              <a:off x="8804276" y="1587501"/>
              <a:ext cx="22225" cy="23813"/>
            </a:xfrm>
            <a:custGeom>
              <a:avLst/>
              <a:gdLst>
                <a:gd name="T0" fmla="*/ 10 w 14"/>
                <a:gd name="T1" fmla="*/ 0 h 15"/>
                <a:gd name="T2" fmla="*/ 14 w 14"/>
                <a:gd name="T3" fmla="*/ 4 h 15"/>
                <a:gd name="T4" fmla="*/ 5 w 14"/>
                <a:gd name="T5" fmla="*/ 15 h 15"/>
                <a:gd name="T6" fmla="*/ 1 w 14"/>
                <a:gd name="T7" fmla="*/ 11 h 15"/>
                <a:gd name="T8" fmla="*/ 0 w 14"/>
                <a:gd name="T9" fmla="*/ 9 h 15"/>
                <a:gd name="T10" fmla="*/ 10 w 14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5">
                  <a:moveTo>
                    <a:pt x="10" y="0"/>
                  </a:moveTo>
                  <a:lnTo>
                    <a:pt x="14" y="4"/>
                  </a:lnTo>
                  <a:lnTo>
                    <a:pt x="5" y="15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3125"/>
            <p:cNvSpPr/>
            <p:nvPr/>
          </p:nvSpPr>
          <p:spPr bwMode="auto">
            <a:xfrm>
              <a:off x="8815388" y="1593851"/>
              <a:ext cx="14288" cy="11113"/>
            </a:xfrm>
            <a:custGeom>
              <a:avLst/>
              <a:gdLst>
                <a:gd name="T0" fmla="*/ 7 w 9"/>
                <a:gd name="T1" fmla="*/ 0 h 7"/>
                <a:gd name="T2" fmla="*/ 9 w 9"/>
                <a:gd name="T3" fmla="*/ 3 h 7"/>
                <a:gd name="T4" fmla="*/ 1 w 9"/>
                <a:gd name="T5" fmla="*/ 7 h 7"/>
                <a:gd name="T6" fmla="*/ 0 w 9"/>
                <a:gd name="T7" fmla="*/ 4 h 7"/>
                <a:gd name="T8" fmla="*/ 7 w 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7" y="0"/>
                  </a:moveTo>
                  <a:lnTo>
                    <a:pt x="9" y="3"/>
                  </a:lnTo>
                  <a:lnTo>
                    <a:pt x="1" y="7"/>
                  </a:ln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126"/>
            <p:cNvSpPr>
              <a:spLocks noEditPoints="1"/>
            </p:cNvSpPr>
            <p:nvPr/>
          </p:nvSpPr>
          <p:spPr bwMode="auto">
            <a:xfrm>
              <a:off x="8810626" y="1589088"/>
              <a:ext cx="22225" cy="19050"/>
            </a:xfrm>
            <a:custGeom>
              <a:avLst/>
              <a:gdLst>
                <a:gd name="T0" fmla="*/ 10 w 14"/>
                <a:gd name="T1" fmla="*/ 6 h 12"/>
                <a:gd name="T2" fmla="*/ 5 w 14"/>
                <a:gd name="T3" fmla="*/ 8 h 12"/>
                <a:gd name="T4" fmla="*/ 5 w 14"/>
                <a:gd name="T5" fmla="*/ 8 h 12"/>
                <a:gd name="T6" fmla="*/ 10 w 14"/>
                <a:gd name="T7" fmla="*/ 6 h 12"/>
                <a:gd name="T8" fmla="*/ 12 w 14"/>
                <a:gd name="T9" fmla="*/ 0 h 12"/>
                <a:gd name="T10" fmla="*/ 14 w 14"/>
                <a:gd name="T11" fmla="*/ 7 h 12"/>
                <a:gd name="T12" fmla="*/ 4 w 14"/>
                <a:gd name="T13" fmla="*/ 12 h 12"/>
                <a:gd name="T14" fmla="*/ 1 w 14"/>
                <a:gd name="T15" fmla="*/ 8 h 12"/>
                <a:gd name="T16" fmla="*/ 0 w 14"/>
                <a:gd name="T17" fmla="*/ 7 h 12"/>
                <a:gd name="T18" fmla="*/ 12 w 14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2">
                  <a:moveTo>
                    <a:pt x="10" y="6"/>
                  </a:moveTo>
                  <a:lnTo>
                    <a:pt x="5" y="8"/>
                  </a:lnTo>
                  <a:lnTo>
                    <a:pt x="5" y="8"/>
                  </a:lnTo>
                  <a:lnTo>
                    <a:pt x="10" y="6"/>
                  </a:lnTo>
                  <a:close/>
                  <a:moveTo>
                    <a:pt x="12" y="0"/>
                  </a:moveTo>
                  <a:lnTo>
                    <a:pt x="14" y="7"/>
                  </a:lnTo>
                  <a:lnTo>
                    <a:pt x="4" y="12"/>
                  </a:lnTo>
                  <a:lnTo>
                    <a:pt x="1" y="8"/>
                  </a:lnTo>
                  <a:lnTo>
                    <a:pt x="0" y="7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127"/>
            <p:cNvSpPr/>
            <p:nvPr/>
          </p:nvSpPr>
          <p:spPr bwMode="auto">
            <a:xfrm>
              <a:off x="8529638" y="1600201"/>
              <a:ext cx="6350" cy="26988"/>
            </a:xfrm>
            <a:custGeom>
              <a:avLst/>
              <a:gdLst>
                <a:gd name="T0" fmla="*/ 3 w 4"/>
                <a:gd name="T1" fmla="*/ 0 h 17"/>
                <a:gd name="T2" fmla="*/ 4 w 4"/>
                <a:gd name="T3" fmla="*/ 17 h 17"/>
                <a:gd name="T4" fmla="*/ 1 w 4"/>
                <a:gd name="T5" fmla="*/ 17 h 17"/>
                <a:gd name="T6" fmla="*/ 0 w 4"/>
                <a:gd name="T7" fmla="*/ 0 h 17"/>
                <a:gd name="T8" fmla="*/ 3 w 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7">
                  <a:moveTo>
                    <a:pt x="3" y="0"/>
                  </a:moveTo>
                  <a:lnTo>
                    <a:pt x="4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128"/>
            <p:cNvSpPr>
              <a:spLocks noEditPoints="1"/>
            </p:cNvSpPr>
            <p:nvPr/>
          </p:nvSpPr>
          <p:spPr bwMode="auto">
            <a:xfrm>
              <a:off x="8528051" y="1595438"/>
              <a:ext cx="9525" cy="33338"/>
            </a:xfrm>
            <a:custGeom>
              <a:avLst/>
              <a:gdLst>
                <a:gd name="T0" fmla="*/ 2 w 6"/>
                <a:gd name="T1" fmla="*/ 4 h 21"/>
                <a:gd name="T2" fmla="*/ 4 w 6"/>
                <a:gd name="T3" fmla="*/ 19 h 21"/>
                <a:gd name="T4" fmla="*/ 4 w 6"/>
                <a:gd name="T5" fmla="*/ 19 h 21"/>
                <a:gd name="T6" fmla="*/ 2 w 6"/>
                <a:gd name="T7" fmla="*/ 4 h 21"/>
                <a:gd name="T8" fmla="*/ 5 w 6"/>
                <a:gd name="T9" fmla="*/ 0 h 21"/>
                <a:gd name="T10" fmla="*/ 6 w 6"/>
                <a:gd name="T11" fmla="*/ 21 h 21"/>
                <a:gd name="T12" fmla="*/ 0 w 6"/>
                <a:gd name="T13" fmla="*/ 21 h 21"/>
                <a:gd name="T14" fmla="*/ 0 w 6"/>
                <a:gd name="T15" fmla="*/ 3 h 21"/>
                <a:gd name="T16" fmla="*/ 0 w 6"/>
                <a:gd name="T17" fmla="*/ 2 h 21"/>
                <a:gd name="T18" fmla="*/ 5 w 6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21">
                  <a:moveTo>
                    <a:pt x="2" y="4"/>
                  </a:moveTo>
                  <a:lnTo>
                    <a:pt x="4" y="19"/>
                  </a:lnTo>
                  <a:lnTo>
                    <a:pt x="4" y="19"/>
                  </a:lnTo>
                  <a:lnTo>
                    <a:pt x="2" y="4"/>
                  </a:lnTo>
                  <a:close/>
                  <a:moveTo>
                    <a:pt x="5" y="0"/>
                  </a:moveTo>
                  <a:lnTo>
                    <a:pt x="6" y="21"/>
                  </a:lnTo>
                  <a:lnTo>
                    <a:pt x="0" y="21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129"/>
            <p:cNvSpPr/>
            <p:nvPr/>
          </p:nvSpPr>
          <p:spPr bwMode="auto">
            <a:xfrm>
              <a:off x="8520113" y="1620838"/>
              <a:ext cx="11113" cy="6350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1 h 4"/>
                <a:gd name="T4" fmla="*/ 6 w 7"/>
                <a:gd name="T5" fmla="*/ 4 h 4"/>
                <a:gd name="T6" fmla="*/ 0 w 7"/>
                <a:gd name="T7" fmla="*/ 4 h 4"/>
                <a:gd name="T8" fmla="*/ 0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lnTo>
                    <a:pt x="7" y="1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130"/>
            <p:cNvSpPr>
              <a:spLocks noEditPoints="1"/>
            </p:cNvSpPr>
            <p:nvPr/>
          </p:nvSpPr>
          <p:spPr bwMode="auto">
            <a:xfrm>
              <a:off x="8515351" y="1619251"/>
              <a:ext cx="19050" cy="12700"/>
            </a:xfrm>
            <a:custGeom>
              <a:avLst/>
              <a:gdLst>
                <a:gd name="T0" fmla="*/ 4 w 12"/>
                <a:gd name="T1" fmla="*/ 4 h 8"/>
                <a:gd name="T2" fmla="*/ 4 w 12"/>
                <a:gd name="T3" fmla="*/ 4 h 8"/>
                <a:gd name="T4" fmla="*/ 7 w 12"/>
                <a:gd name="T5" fmla="*/ 4 h 8"/>
                <a:gd name="T6" fmla="*/ 4 w 12"/>
                <a:gd name="T7" fmla="*/ 4 h 8"/>
                <a:gd name="T8" fmla="*/ 1 w 12"/>
                <a:gd name="T9" fmla="*/ 0 h 8"/>
                <a:gd name="T10" fmla="*/ 12 w 12"/>
                <a:gd name="T11" fmla="*/ 1 h 8"/>
                <a:gd name="T12" fmla="*/ 10 w 12"/>
                <a:gd name="T13" fmla="*/ 8 h 8"/>
                <a:gd name="T14" fmla="*/ 3 w 12"/>
                <a:gd name="T15" fmla="*/ 6 h 8"/>
                <a:gd name="T16" fmla="*/ 0 w 12"/>
                <a:gd name="T17" fmla="*/ 6 h 8"/>
                <a:gd name="T18" fmla="*/ 1 w 12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8">
                  <a:moveTo>
                    <a:pt x="4" y="4"/>
                  </a:moveTo>
                  <a:lnTo>
                    <a:pt x="4" y="4"/>
                  </a:lnTo>
                  <a:lnTo>
                    <a:pt x="7" y="4"/>
                  </a:lnTo>
                  <a:lnTo>
                    <a:pt x="4" y="4"/>
                  </a:lnTo>
                  <a:close/>
                  <a:moveTo>
                    <a:pt x="1" y="0"/>
                  </a:moveTo>
                  <a:lnTo>
                    <a:pt x="12" y="1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131"/>
            <p:cNvSpPr>
              <a:spLocks noEditPoints="1"/>
            </p:cNvSpPr>
            <p:nvPr/>
          </p:nvSpPr>
          <p:spPr bwMode="auto">
            <a:xfrm>
              <a:off x="8523288" y="1612901"/>
              <a:ext cx="112713" cy="103188"/>
            </a:xfrm>
            <a:custGeom>
              <a:avLst/>
              <a:gdLst>
                <a:gd name="T0" fmla="*/ 5 w 71"/>
                <a:gd name="T1" fmla="*/ 9 h 65"/>
                <a:gd name="T2" fmla="*/ 5 w 71"/>
                <a:gd name="T3" fmla="*/ 9 h 65"/>
                <a:gd name="T4" fmla="*/ 5 w 71"/>
                <a:gd name="T5" fmla="*/ 9 h 65"/>
                <a:gd name="T6" fmla="*/ 5 w 71"/>
                <a:gd name="T7" fmla="*/ 9 h 65"/>
                <a:gd name="T8" fmla="*/ 0 w 71"/>
                <a:gd name="T9" fmla="*/ 2 h 65"/>
                <a:gd name="T10" fmla="*/ 0 w 71"/>
                <a:gd name="T11" fmla="*/ 2 h 65"/>
                <a:gd name="T12" fmla="*/ 0 w 71"/>
                <a:gd name="T13" fmla="*/ 2 h 65"/>
                <a:gd name="T14" fmla="*/ 0 w 71"/>
                <a:gd name="T15" fmla="*/ 2 h 65"/>
                <a:gd name="T16" fmla="*/ 3 w 71"/>
                <a:gd name="T17" fmla="*/ 0 h 65"/>
                <a:gd name="T18" fmla="*/ 7 w 71"/>
                <a:gd name="T19" fmla="*/ 8 h 65"/>
                <a:gd name="T20" fmla="*/ 7 w 71"/>
                <a:gd name="T21" fmla="*/ 8 h 65"/>
                <a:gd name="T22" fmla="*/ 7 w 71"/>
                <a:gd name="T23" fmla="*/ 8 h 65"/>
                <a:gd name="T24" fmla="*/ 8 w 71"/>
                <a:gd name="T25" fmla="*/ 8 h 65"/>
                <a:gd name="T26" fmla="*/ 9 w 71"/>
                <a:gd name="T27" fmla="*/ 9 h 65"/>
                <a:gd name="T28" fmla="*/ 12 w 71"/>
                <a:gd name="T29" fmla="*/ 10 h 65"/>
                <a:gd name="T30" fmla="*/ 15 w 71"/>
                <a:gd name="T31" fmla="*/ 13 h 65"/>
                <a:gd name="T32" fmla="*/ 19 w 71"/>
                <a:gd name="T33" fmla="*/ 16 h 65"/>
                <a:gd name="T34" fmla="*/ 22 w 71"/>
                <a:gd name="T35" fmla="*/ 19 h 65"/>
                <a:gd name="T36" fmla="*/ 29 w 71"/>
                <a:gd name="T37" fmla="*/ 23 h 65"/>
                <a:gd name="T38" fmla="*/ 42 w 71"/>
                <a:gd name="T39" fmla="*/ 34 h 65"/>
                <a:gd name="T40" fmla="*/ 54 w 71"/>
                <a:gd name="T41" fmla="*/ 44 h 65"/>
                <a:gd name="T42" fmla="*/ 63 w 71"/>
                <a:gd name="T43" fmla="*/ 55 h 65"/>
                <a:gd name="T44" fmla="*/ 68 w 71"/>
                <a:gd name="T45" fmla="*/ 61 h 65"/>
                <a:gd name="T46" fmla="*/ 71 w 71"/>
                <a:gd name="T47" fmla="*/ 64 h 65"/>
                <a:gd name="T48" fmla="*/ 68 w 71"/>
                <a:gd name="T49" fmla="*/ 65 h 65"/>
                <a:gd name="T50" fmla="*/ 68 w 71"/>
                <a:gd name="T51" fmla="*/ 65 h 65"/>
                <a:gd name="T52" fmla="*/ 66 w 71"/>
                <a:gd name="T53" fmla="*/ 63 h 65"/>
                <a:gd name="T54" fmla="*/ 63 w 71"/>
                <a:gd name="T55" fmla="*/ 60 h 65"/>
                <a:gd name="T56" fmla="*/ 60 w 71"/>
                <a:gd name="T57" fmla="*/ 56 h 65"/>
                <a:gd name="T58" fmla="*/ 57 w 71"/>
                <a:gd name="T59" fmla="*/ 52 h 65"/>
                <a:gd name="T60" fmla="*/ 43 w 71"/>
                <a:gd name="T61" fmla="*/ 39 h 65"/>
                <a:gd name="T62" fmla="*/ 28 w 71"/>
                <a:gd name="T63" fmla="*/ 26 h 65"/>
                <a:gd name="T64" fmla="*/ 16 w 71"/>
                <a:gd name="T65" fmla="*/ 18 h 65"/>
                <a:gd name="T66" fmla="*/ 9 w 71"/>
                <a:gd name="T67" fmla="*/ 13 h 65"/>
                <a:gd name="T68" fmla="*/ 5 w 71"/>
                <a:gd name="T69" fmla="*/ 10 h 65"/>
                <a:gd name="T70" fmla="*/ 4 w 71"/>
                <a:gd name="T71" fmla="*/ 9 h 65"/>
                <a:gd name="T72" fmla="*/ 4 w 71"/>
                <a:gd name="T73" fmla="*/ 9 h 65"/>
                <a:gd name="T74" fmla="*/ 4 w 71"/>
                <a:gd name="T75" fmla="*/ 9 h 65"/>
                <a:gd name="T76" fmla="*/ 0 w 71"/>
                <a:gd name="T77" fmla="*/ 2 h 65"/>
                <a:gd name="T78" fmla="*/ 3 w 71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" h="65">
                  <a:moveTo>
                    <a:pt x="5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close/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3" y="0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8" y="8"/>
                  </a:lnTo>
                  <a:lnTo>
                    <a:pt x="9" y="9"/>
                  </a:lnTo>
                  <a:lnTo>
                    <a:pt x="12" y="10"/>
                  </a:lnTo>
                  <a:lnTo>
                    <a:pt x="15" y="13"/>
                  </a:lnTo>
                  <a:lnTo>
                    <a:pt x="19" y="16"/>
                  </a:lnTo>
                  <a:lnTo>
                    <a:pt x="22" y="19"/>
                  </a:lnTo>
                  <a:lnTo>
                    <a:pt x="29" y="23"/>
                  </a:lnTo>
                  <a:lnTo>
                    <a:pt x="42" y="34"/>
                  </a:lnTo>
                  <a:lnTo>
                    <a:pt x="54" y="44"/>
                  </a:lnTo>
                  <a:lnTo>
                    <a:pt x="63" y="55"/>
                  </a:lnTo>
                  <a:lnTo>
                    <a:pt x="68" y="61"/>
                  </a:lnTo>
                  <a:lnTo>
                    <a:pt x="71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6" y="63"/>
                  </a:lnTo>
                  <a:lnTo>
                    <a:pt x="63" y="60"/>
                  </a:lnTo>
                  <a:lnTo>
                    <a:pt x="60" y="56"/>
                  </a:lnTo>
                  <a:lnTo>
                    <a:pt x="57" y="52"/>
                  </a:lnTo>
                  <a:lnTo>
                    <a:pt x="43" y="39"/>
                  </a:lnTo>
                  <a:lnTo>
                    <a:pt x="28" y="26"/>
                  </a:lnTo>
                  <a:lnTo>
                    <a:pt x="16" y="18"/>
                  </a:lnTo>
                  <a:lnTo>
                    <a:pt x="9" y="13"/>
                  </a:lnTo>
                  <a:lnTo>
                    <a:pt x="5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132"/>
            <p:cNvSpPr>
              <a:spLocks noEditPoints="1"/>
            </p:cNvSpPr>
            <p:nvPr/>
          </p:nvSpPr>
          <p:spPr bwMode="auto">
            <a:xfrm>
              <a:off x="8521701" y="1611313"/>
              <a:ext cx="119063" cy="107950"/>
            </a:xfrm>
            <a:custGeom>
              <a:avLst/>
              <a:gdLst>
                <a:gd name="T0" fmla="*/ 61 w 75"/>
                <a:gd name="T1" fmla="*/ 55 h 68"/>
                <a:gd name="T2" fmla="*/ 64 w 75"/>
                <a:gd name="T3" fmla="*/ 58 h 68"/>
                <a:gd name="T4" fmla="*/ 68 w 75"/>
                <a:gd name="T5" fmla="*/ 62 h 68"/>
                <a:gd name="T6" fmla="*/ 69 w 75"/>
                <a:gd name="T7" fmla="*/ 65 h 68"/>
                <a:gd name="T8" fmla="*/ 69 w 75"/>
                <a:gd name="T9" fmla="*/ 65 h 68"/>
                <a:gd name="T10" fmla="*/ 68 w 75"/>
                <a:gd name="T11" fmla="*/ 62 h 68"/>
                <a:gd name="T12" fmla="*/ 64 w 75"/>
                <a:gd name="T13" fmla="*/ 58 h 68"/>
                <a:gd name="T14" fmla="*/ 61 w 75"/>
                <a:gd name="T15" fmla="*/ 55 h 68"/>
                <a:gd name="T16" fmla="*/ 22 w 75"/>
                <a:gd name="T17" fmla="*/ 20 h 68"/>
                <a:gd name="T18" fmla="*/ 23 w 75"/>
                <a:gd name="T19" fmla="*/ 22 h 68"/>
                <a:gd name="T20" fmla="*/ 29 w 75"/>
                <a:gd name="T21" fmla="*/ 26 h 68"/>
                <a:gd name="T22" fmla="*/ 39 w 75"/>
                <a:gd name="T23" fmla="*/ 34 h 68"/>
                <a:gd name="T24" fmla="*/ 29 w 75"/>
                <a:gd name="T25" fmla="*/ 26 h 68"/>
                <a:gd name="T26" fmla="*/ 23 w 75"/>
                <a:gd name="T27" fmla="*/ 22 h 68"/>
                <a:gd name="T28" fmla="*/ 22 w 75"/>
                <a:gd name="T29" fmla="*/ 20 h 68"/>
                <a:gd name="T30" fmla="*/ 4 w 75"/>
                <a:gd name="T31" fmla="*/ 0 h 68"/>
                <a:gd name="T32" fmla="*/ 9 w 75"/>
                <a:gd name="T33" fmla="*/ 7 h 68"/>
                <a:gd name="T34" fmla="*/ 9 w 75"/>
                <a:gd name="T35" fmla="*/ 7 h 68"/>
                <a:gd name="T36" fmla="*/ 10 w 75"/>
                <a:gd name="T37" fmla="*/ 7 h 68"/>
                <a:gd name="T38" fmla="*/ 12 w 75"/>
                <a:gd name="T39" fmla="*/ 9 h 68"/>
                <a:gd name="T40" fmla="*/ 14 w 75"/>
                <a:gd name="T41" fmla="*/ 11 h 68"/>
                <a:gd name="T42" fmla="*/ 17 w 75"/>
                <a:gd name="T43" fmla="*/ 13 h 68"/>
                <a:gd name="T44" fmla="*/ 21 w 75"/>
                <a:gd name="T45" fmla="*/ 15 h 68"/>
                <a:gd name="T46" fmla="*/ 25 w 75"/>
                <a:gd name="T47" fmla="*/ 19 h 68"/>
                <a:gd name="T48" fmla="*/ 31 w 75"/>
                <a:gd name="T49" fmla="*/ 23 h 68"/>
                <a:gd name="T50" fmla="*/ 44 w 75"/>
                <a:gd name="T51" fmla="*/ 34 h 68"/>
                <a:gd name="T52" fmla="*/ 55 w 75"/>
                <a:gd name="T53" fmla="*/ 44 h 68"/>
                <a:gd name="T54" fmla="*/ 64 w 75"/>
                <a:gd name="T55" fmla="*/ 53 h 68"/>
                <a:gd name="T56" fmla="*/ 71 w 75"/>
                <a:gd name="T57" fmla="*/ 60 h 68"/>
                <a:gd name="T58" fmla="*/ 73 w 75"/>
                <a:gd name="T59" fmla="*/ 64 h 68"/>
                <a:gd name="T60" fmla="*/ 75 w 75"/>
                <a:gd name="T61" fmla="*/ 65 h 68"/>
                <a:gd name="T62" fmla="*/ 69 w 75"/>
                <a:gd name="T63" fmla="*/ 68 h 68"/>
                <a:gd name="T64" fmla="*/ 69 w 75"/>
                <a:gd name="T65" fmla="*/ 68 h 68"/>
                <a:gd name="T66" fmla="*/ 68 w 75"/>
                <a:gd name="T67" fmla="*/ 68 h 68"/>
                <a:gd name="T68" fmla="*/ 68 w 75"/>
                <a:gd name="T69" fmla="*/ 68 h 68"/>
                <a:gd name="T70" fmla="*/ 68 w 75"/>
                <a:gd name="T71" fmla="*/ 68 h 68"/>
                <a:gd name="T72" fmla="*/ 68 w 75"/>
                <a:gd name="T73" fmla="*/ 68 h 68"/>
                <a:gd name="T74" fmla="*/ 68 w 75"/>
                <a:gd name="T75" fmla="*/ 68 h 68"/>
                <a:gd name="T76" fmla="*/ 68 w 75"/>
                <a:gd name="T77" fmla="*/ 68 h 68"/>
                <a:gd name="T78" fmla="*/ 68 w 75"/>
                <a:gd name="T79" fmla="*/ 68 h 68"/>
                <a:gd name="T80" fmla="*/ 67 w 75"/>
                <a:gd name="T81" fmla="*/ 66 h 68"/>
                <a:gd name="T82" fmla="*/ 67 w 75"/>
                <a:gd name="T83" fmla="*/ 65 h 68"/>
                <a:gd name="T84" fmla="*/ 65 w 75"/>
                <a:gd name="T85" fmla="*/ 64 h 68"/>
                <a:gd name="T86" fmla="*/ 63 w 75"/>
                <a:gd name="T87" fmla="*/ 61 h 68"/>
                <a:gd name="T88" fmla="*/ 60 w 75"/>
                <a:gd name="T89" fmla="*/ 57 h 68"/>
                <a:gd name="T90" fmla="*/ 56 w 75"/>
                <a:gd name="T91" fmla="*/ 53 h 68"/>
                <a:gd name="T92" fmla="*/ 43 w 75"/>
                <a:gd name="T93" fmla="*/ 41 h 68"/>
                <a:gd name="T94" fmla="*/ 27 w 75"/>
                <a:gd name="T95" fmla="*/ 28 h 68"/>
                <a:gd name="T96" fmla="*/ 16 w 75"/>
                <a:gd name="T97" fmla="*/ 20 h 68"/>
                <a:gd name="T98" fmla="*/ 9 w 75"/>
                <a:gd name="T99" fmla="*/ 15 h 68"/>
                <a:gd name="T100" fmla="*/ 6 w 75"/>
                <a:gd name="T101" fmla="*/ 13 h 68"/>
                <a:gd name="T102" fmla="*/ 5 w 75"/>
                <a:gd name="T103" fmla="*/ 11 h 68"/>
                <a:gd name="T104" fmla="*/ 4 w 75"/>
                <a:gd name="T105" fmla="*/ 11 h 68"/>
                <a:gd name="T106" fmla="*/ 4 w 75"/>
                <a:gd name="T107" fmla="*/ 11 h 68"/>
                <a:gd name="T108" fmla="*/ 4 w 75"/>
                <a:gd name="T109" fmla="*/ 10 h 68"/>
                <a:gd name="T110" fmla="*/ 0 w 75"/>
                <a:gd name="T111" fmla="*/ 5 h 68"/>
                <a:gd name="T112" fmla="*/ 1 w 75"/>
                <a:gd name="T113" fmla="*/ 3 h 68"/>
                <a:gd name="T114" fmla="*/ 0 w 75"/>
                <a:gd name="T115" fmla="*/ 2 h 68"/>
                <a:gd name="T116" fmla="*/ 4 w 75"/>
                <a:gd name="T1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5" h="68">
                  <a:moveTo>
                    <a:pt x="61" y="55"/>
                  </a:moveTo>
                  <a:lnTo>
                    <a:pt x="64" y="58"/>
                  </a:lnTo>
                  <a:lnTo>
                    <a:pt x="68" y="62"/>
                  </a:lnTo>
                  <a:lnTo>
                    <a:pt x="69" y="65"/>
                  </a:lnTo>
                  <a:lnTo>
                    <a:pt x="69" y="65"/>
                  </a:lnTo>
                  <a:lnTo>
                    <a:pt x="68" y="62"/>
                  </a:lnTo>
                  <a:lnTo>
                    <a:pt x="64" y="58"/>
                  </a:lnTo>
                  <a:lnTo>
                    <a:pt x="61" y="55"/>
                  </a:lnTo>
                  <a:close/>
                  <a:moveTo>
                    <a:pt x="22" y="20"/>
                  </a:moveTo>
                  <a:lnTo>
                    <a:pt x="23" y="22"/>
                  </a:lnTo>
                  <a:lnTo>
                    <a:pt x="29" y="26"/>
                  </a:lnTo>
                  <a:lnTo>
                    <a:pt x="39" y="34"/>
                  </a:lnTo>
                  <a:lnTo>
                    <a:pt x="29" y="26"/>
                  </a:lnTo>
                  <a:lnTo>
                    <a:pt x="23" y="22"/>
                  </a:lnTo>
                  <a:lnTo>
                    <a:pt x="22" y="20"/>
                  </a:lnTo>
                  <a:close/>
                  <a:moveTo>
                    <a:pt x="4" y="0"/>
                  </a:moveTo>
                  <a:lnTo>
                    <a:pt x="9" y="7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2" y="9"/>
                  </a:lnTo>
                  <a:lnTo>
                    <a:pt x="14" y="11"/>
                  </a:lnTo>
                  <a:lnTo>
                    <a:pt x="17" y="13"/>
                  </a:lnTo>
                  <a:lnTo>
                    <a:pt x="21" y="15"/>
                  </a:lnTo>
                  <a:lnTo>
                    <a:pt x="25" y="19"/>
                  </a:lnTo>
                  <a:lnTo>
                    <a:pt x="31" y="23"/>
                  </a:lnTo>
                  <a:lnTo>
                    <a:pt x="44" y="34"/>
                  </a:lnTo>
                  <a:lnTo>
                    <a:pt x="55" y="44"/>
                  </a:lnTo>
                  <a:lnTo>
                    <a:pt x="64" y="53"/>
                  </a:lnTo>
                  <a:lnTo>
                    <a:pt x="71" y="60"/>
                  </a:lnTo>
                  <a:lnTo>
                    <a:pt x="73" y="64"/>
                  </a:lnTo>
                  <a:lnTo>
                    <a:pt x="75" y="65"/>
                  </a:lnTo>
                  <a:lnTo>
                    <a:pt x="69" y="68"/>
                  </a:lnTo>
                  <a:lnTo>
                    <a:pt x="69" y="68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7" y="66"/>
                  </a:lnTo>
                  <a:lnTo>
                    <a:pt x="67" y="65"/>
                  </a:lnTo>
                  <a:lnTo>
                    <a:pt x="65" y="64"/>
                  </a:lnTo>
                  <a:lnTo>
                    <a:pt x="63" y="61"/>
                  </a:lnTo>
                  <a:lnTo>
                    <a:pt x="60" y="57"/>
                  </a:lnTo>
                  <a:lnTo>
                    <a:pt x="56" y="53"/>
                  </a:lnTo>
                  <a:lnTo>
                    <a:pt x="43" y="41"/>
                  </a:lnTo>
                  <a:lnTo>
                    <a:pt x="27" y="28"/>
                  </a:lnTo>
                  <a:lnTo>
                    <a:pt x="16" y="20"/>
                  </a:lnTo>
                  <a:lnTo>
                    <a:pt x="9" y="15"/>
                  </a:lnTo>
                  <a:lnTo>
                    <a:pt x="6" y="13"/>
                  </a:lnTo>
                  <a:lnTo>
                    <a:pt x="5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0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133"/>
            <p:cNvSpPr>
              <a:spLocks noEditPoints="1"/>
            </p:cNvSpPr>
            <p:nvPr/>
          </p:nvSpPr>
          <p:spPr bwMode="auto">
            <a:xfrm>
              <a:off x="8623301" y="1700213"/>
              <a:ext cx="93663" cy="141288"/>
            </a:xfrm>
            <a:custGeom>
              <a:avLst/>
              <a:gdLst>
                <a:gd name="T0" fmla="*/ 30 w 59"/>
                <a:gd name="T1" fmla="*/ 2 h 89"/>
                <a:gd name="T2" fmla="*/ 26 w 59"/>
                <a:gd name="T3" fmla="*/ 4 h 89"/>
                <a:gd name="T4" fmla="*/ 21 w 59"/>
                <a:gd name="T5" fmla="*/ 4 h 89"/>
                <a:gd name="T6" fmla="*/ 16 w 59"/>
                <a:gd name="T7" fmla="*/ 5 h 89"/>
                <a:gd name="T8" fmla="*/ 12 w 59"/>
                <a:gd name="T9" fmla="*/ 8 h 89"/>
                <a:gd name="T10" fmla="*/ 8 w 59"/>
                <a:gd name="T11" fmla="*/ 9 h 89"/>
                <a:gd name="T12" fmla="*/ 7 w 59"/>
                <a:gd name="T13" fmla="*/ 12 h 89"/>
                <a:gd name="T14" fmla="*/ 4 w 59"/>
                <a:gd name="T15" fmla="*/ 16 h 89"/>
                <a:gd name="T16" fmla="*/ 3 w 59"/>
                <a:gd name="T17" fmla="*/ 19 h 89"/>
                <a:gd name="T18" fmla="*/ 3 w 59"/>
                <a:gd name="T19" fmla="*/ 25 h 89"/>
                <a:gd name="T20" fmla="*/ 3 w 59"/>
                <a:gd name="T21" fmla="*/ 29 h 89"/>
                <a:gd name="T22" fmla="*/ 7 w 59"/>
                <a:gd name="T23" fmla="*/ 47 h 89"/>
                <a:gd name="T24" fmla="*/ 13 w 59"/>
                <a:gd name="T25" fmla="*/ 67 h 89"/>
                <a:gd name="T26" fmla="*/ 17 w 59"/>
                <a:gd name="T27" fmla="*/ 73 h 89"/>
                <a:gd name="T28" fmla="*/ 20 w 59"/>
                <a:gd name="T29" fmla="*/ 78 h 89"/>
                <a:gd name="T30" fmla="*/ 24 w 59"/>
                <a:gd name="T31" fmla="*/ 82 h 89"/>
                <a:gd name="T32" fmla="*/ 28 w 59"/>
                <a:gd name="T33" fmla="*/ 85 h 89"/>
                <a:gd name="T34" fmla="*/ 31 w 59"/>
                <a:gd name="T35" fmla="*/ 86 h 89"/>
                <a:gd name="T36" fmla="*/ 37 w 59"/>
                <a:gd name="T37" fmla="*/ 85 h 89"/>
                <a:gd name="T38" fmla="*/ 41 w 59"/>
                <a:gd name="T39" fmla="*/ 82 h 89"/>
                <a:gd name="T40" fmla="*/ 45 w 59"/>
                <a:gd name="T41" fmla="*/ 77 h 89"/>
                <a:gd name="T42" fmla="*/ 49 w 59"/>
                <a:gd name="T43" fmla="*/ 71 h 89"/>
                <a:gd name="T44" fmla="*/ 54 w 59"/>
                <a:gd name="T45" fmla="*/ 54 h 89"/>
                <a:gd name="T46" fmla="*/ 56 w 59"/>
                <a:gd name="T47" fmla="*/ 36 h 89"/>
                <a:gd name="T48" fmla="*/ 54 w 59"/>
                <a:gd name="T49" fmla="*/ 21 h 89"/>
                <a:gd name="T50" fmla="*/ 49 w 59"/>
                <a:gd name="T51" fmla="*/ 10 h 89"/>
                <a:gd name="T52" fmla="*/ 41 w 59"/>
                <a:gd name="T53" fmla="*/ 5 h 89"/>
                <a:gd name="T54" fmla="*/ 31 w 59"/>
                <a:gd name="T55" fmla="*/ 2 h 89"/>
                <a:gd name="T56" fmla="*/ 30 w 59"/>
                <a:gd name="T57" fmla="*/ 2 h 89"/>
                <a:gd name="T58" fmla="*/ 31 w 59"/>
                <a:gd name="T59" fmla="*/ 0 h 89"/>
                <a:gd name="T60" fmla="*/ 37 w 59"/>
                <a:gd name="T61" fmla="*/ 1 h 89"/>
                <a:gd name="T62" fmla="*/ 42 w 59"/>
                <a:gd name="T63" fmla="*/ 2 h 89"/>
                <a:gd name="T64" fmla="*/ 47 w 59"/>
                <a:gd name="T65" fmla="*/ 5 h 89"/>
                <a:gd name="T66" fmla="*/ 51 w 59"/>
                <a:gd name="T67" fmla="*/ 9 h 89"/>
                <a:gd name="T68" fmla="*/ 56 w 59"/>
                <a:gd name="T69" fmla="*/ 21 h 89"/>
                <a:gd name="T70" fmla="*/ 59 w 59"/>
                <a:gd name="T71" fmla="*/ 36 h 89"/>
                <a:gd name="T72" fmla="*/ 56 w 59"/>
                <a:gd name="T73" fmla="*/ 55 h 89"/>
                <a:gd name="T74" fmla="*/ 51 w 59"/>
                <a:gd name="T75" fmla="*/ 72 h 89"/>
                <a:gd name="T76" fmla="*/ 49 w 59"/>
                <a:gd name="T77" fmla="*/ 77 h 89"/>
                <a:gd name="T78" fmla="*/ 45 w 59"/>
                <a:gd name="T79" fmla="*/ 82 h 89"/>
                <a:gd name="T80" fmla="*/ 41 w 59"/>
                <a:gd name="T81" fmla="*/ 86 h 89"/>
                <a:gd name="T82" fmla="*/ 37 w 59"/>
                <a:gd name="T83" fmla="*/ 89 h 89"/>
                <a:gd name="T84" fmla="*/ 31 w 59"/>
                <a:gd name="T85" fmla="*/ 89 h 89"/>
                <a:gd name="T86" fmla="*/ 24 w 59"/>
                <a:gd name="T87" fmla="*/ 86 h 89"/>
                <a:gd name="T88" fmla="*/ 16 w 59"/>
                <a:gd name="T89" fmla="*/ 78 h 89"/>
                <a:gd name="T90" fmla="*/ 11 w 59"/>
                <a:gd name="T91" fmla="*/ 68 h 89"/>
                <a:gd name="T92" fmla="*/ 4 w 59"/>
                <a:gd name="T93" fmla="*/ 48 h 89"/>
                <a:gd name="T94" fmla="*/ 0 w 59"/>
                <a:gd name="T95" fmla="*/ 29 h 89"/>
                <a:gd name="T96" fmla="*/ 0 w 59"/>
                <a:gd name="T97" fmla="*/ 25 h 89"/>
                <a:gd name="T98" fmla="*/ 0 w 59"/>
                <a:gd name="T99" fmla="*/ 19 h 89"/>
                <a:gd name="T100" fmla="*/ 1 w 59"/>
                <a:gd name="T101" fmla="*/ 14 h 89"/>
                <a:gd name="T102" fmla="*/ 4 w 59"/>
                <a:gd name="T103" fmla="*/ 10 h 89"/>
                <a:gd name="T104" fmla="*/ 7 w 59"/>
                <a:gd name="T105" fmla="*/ 6 h 89"/>
                <a:gd name="T106" fmla="*/ 11 w 59"/>
                <a:gd name="T107" fmla="*/ 5 h 89"/>
                <a:gd name="T108" fmla="*/ 14 w 59"/>
                <a:gd name="T109" fmla="*/ 2 h 89"/>
                <a:gd name="T110" fmla="*/ 20 w 59"/>
                <a:gd name="T111" fmla="*/ 1 h 89"/>
                <a:gd name="T112" fmla="*/ 25 w 59"/>
                <a:gd name="T113" fmla="*/ 0 h 89"/>
                <a:gd name="T114" fmla="*/ 31 w 59"/>
                <a:gd name="T1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9" h="89">
                  <a:moveTo>
                    <a:pt x="30" y="2"/>
                  </a:moveTo>
                  <a:lnTo>
                    <a:pt x="26" y="4"/>
                  </a:lnTo>
                  <a:lnTo>
                    <a:pt x="21" y="4"/>
                  </a:lnTo>
                  <a:lnTo>
                    <a:pt x="16" y="5"/>
                  </a:lnTo>
                  <a:lnTo>
                    <a:pt x="12" y="8"/>
                  </a:lnTo>
                  <a:lnTo>
                    <a:pt x="8" y="9"/>
                  </a:lnTo>
                  <a:lnTo>
                    <a:pt x="7" y="12"/>
                  </a:lnTo>
                  <a:lnTo>
                    <a:pt x="4" y="16"/>
                  </a:lnTo>
                  <a:lnTo>
                    <a:pt x="3" y="19"/>
                  </a:lnTo>
                  <a:lnTo>
                    <a:pt x="3" y="25"/>
                  </a:lnTo>
                  <a:lnTo>
                    <a:pt x="3" y="29"/>
                  </a:lnTo>
                  <a:lnTo>
                    <a:pt x="7" y="47"/>
                  </a:lnTo>
                  <a:lnTo>
                    <a:pt x="13" y="67"/>
                  </a:lnTo>
                  <a:lnTo>
                    <a:pt x="17" y="73"/>
                  </a:lnTo>
                  <a:lnTo>
                    <a:pt x="20" y="78"/>
                  </a:lnTo>
                  <a:lnTo>
                    <a:pt x="24" y="82"/>
                  </a:lnTo>
                  <a:lnTo>
                    <a:pt x="28" y="85"/>
                  </a:lnTo>
                  <a:lnTo>
                    <a:pt x="31" y="86"/>
                  </a:lnTo>
                  <a:lnTo>
                    <a:pt x="37" y="85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9" y="71"/>
                  </a:lnTo>
                  <a:lnTo>
                    <a:pt x="54" y="54"/>
                  </a:lnTo>
                  <a:lnTo>
                    <a:pt x="56" y="36"/>
                  </a:lnTo>
                  <a:lnTo>
                    <a:pt x="54" y="21"/>
                  </a:lnTo>
                  <a:lnTo>
                    <a:pt x="49" y="10"/>
                  </a:lnTo>
                  <a:lnTo>
                    <a:pt x="41" y="5"/>
                  </a:lnTo>
                  <a:lnTo>
                    <a:pt x="31" y="2"/>
                  </a:lnTo>
                  <a:lnTo>
                    <a:pt x="30" y="2"/>
                  </a:lnTo>
                  <a:close/>
                  <a:moveTo>
                    <a:pt x="31" y="0"/>
                  </a:moveTo>
                  <a:lnTo>
                    <a:pt x="37" y="1"/>
                  </a:lnTo>
                  <a:lnTo>
                    <a:pt x="42" y="2"/>
                  </a:lnTo>
                  <a:lnTo>
                    <a:pt x="47" y="5"/>
                  </a:lnTo>
                  <a:lnTo>
                    <a:pt x="51" y="9"/>
                  </a:lnTo>
                  <a:lnTo>
                    <a:pt x="56" y="21"/>
                  </a:lnTo>
                  <a:lnTo>
                    <a:pt x="59" y="36"/>
                  </a:lnTo>
                  <a:lnTo>
                    <a:pt x="56" y="55"/>
                  </a:lnTo>
                  <a:lnTo>
                    <a:pt x="51" y="72"/>
                  </a:lnTo>
                  <a:lnTo>
                    <a:pt x="49" y="77"/>
                  </a:lnTo>
                  <a:lnTo>
                    <a:pt x="45" y="82"/>
                  </a:lnTo>
                  <a:lnTo>
                    <a:pt x="41" y="86"/>
                  </a:lnTo>
                  <a:lnTo>
                    <a:pt x="37" y="89"/>
                  </a:lnTo>
                  <a:lnTo>
                    <a:pt x="31" y="89"/>
                  </a:lnTo>
                  <a:lnTo>
                    <a:pt x="24" y="86"/>
                  </a:lnTo>
                  <a:lnTo>
                    <a:pt x="16" y="78"/>
                  </a:lnTo>
                  <a:lnTo>
                    <a:pt x="11" y="68"/>
                  </a:lnTo>
                  <a:lnTo>
                    <a:pt x="4" y="48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4" y="10"/>
                  </a:lnTo>
                  <a:lnTo>
                    <a:pt x="7" y="6"/>
                  </a:lnTo>
                  <a:lnTo>
                    <a:pt x="11" y="5"/>
                  </a:lnTo>
                  <a:lnTo>
                    <a:pt x="14" y="2"/>
                  </a:lnTo>
                  <a:lnTo>
                    <a:pt x="20" y="1"/>
                  </a:lnTo>
                  <a:lnTo>
                    <a:pt x="25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3134"/>
            <p:cNvSpPr>
              <a:spLocks noEditPoints="1"/>
            </p:cNvSpPr>
            <p:nvPr/>
          </p:nvSpPr>
          <p:spPr bwMode="auto">
            <a:xfrm>
              <a:off x="8618538" y="1698626"/>
              <a:ext cx="100013" cy="146050"/>
            </a:xfrm>
            <a:custGeom>
              <a:avLst/>
              <a:gdLst>
                <a:gd name="T0" fmla="*/ 21 w 63"/>
                <a:gd name="T1" fmla="*/ 79 h 92"/>
                <a:gd name="T2" fmla="*/ 29 w 63"/>
                <a:gd name="T3" fmla="*/ 87 h 92"/>
                <a:gd name="T4" fmla="*/ 29 w 63"/>
                <a:gd name="T5" fmla="*/ 87 h 92"/>
                <a:gd name="T6" fmla="*/ 21 w 63"/>
                <a:gd name="T7" fmla="*/ 79 h 92"/>
                <a:gd name="T8" fmla="*/ 53 w 63"/>
                <a:gd name="T9" fmla="*/ 72 h 92"/>
                <a:gd name="T10" fmla="*/ 46 w 63"/>
                <a:gd name="T11" fmla="*/ 82 h 92"/>
                <a:gd name="T12" fmla="*/ 40 w 63"/>
                <a:gd name="T13" fmla="*/ 87 h 92"/>
                <a:gd name="T14" fmla="*/ 40 w 63"/>
                <a:gd name="T15" fmla="*/ 87 h 92"/>
                <a:gd name="T16" fmla="*/ 46 w 63"/>
                <a:gd name="T17" fmla="*/ 82 h 92"/>
                <a:gd name="T18" fmla="*/ 53 w 63"/>
                <a:gd name="T19" fmla="*/ 72 h 92"/>
                <a:gd name="T20" fmla="*/ 4 w 63"/>
                <a:gd name="T21" fmla="*/ 26 h 92"/>
                <a:gd name="T22" fmla="*/ 4 w 63"/>
                <a:gd name="T23" fmla="*/ 26 h 92"/>
                <a:gd name="T24" fmla="*/ 29 w 63"/>
                <a:gd name="T25" fmla="*/ 6 h 92"/>
                <a:gd name="T26" fmla="*/ 19 w 63"/>
                <a:gd name="T27" fmla="*/ 7 h 92"/>
                <a:gd name="T28" fmla="*/ 12 w 63"/>
                <a:gd name="T29" fmla="*/ 11 h 92"/>
                <a:gd name="T30" fmla="*/ 8 w 63"/>
                <a:gd name="T31" fmla="*/ 17 h 92"/>
                <a:gd name="T32" fmla="*/ 7 w 63"/>
                <a:gd name="T33" fmla="*/ 26 h 92"/>
                <a:gd name="T34" fmla="*/ 11 w 63"/>
                <a:gd name="T35" fmla="*/ 48 h 92"/>
                <a:gd name="T36" fmla="*/ 21 w 63"/>
                <a:gd name="T37" fmla="*/ 73 h 92"/>
                <a:gd name="T38" fmla="*/ 28 w 63"/>
                <a:gd name="T39" fmla="*/ 82 h 92"/>
                <a:gd name="T40" fmla="*/ 34 w 63"/>
                <a:gd name="T41" fmla="*/ 86 h 92"/>
                <a:gd name="T42" fmla="*/ 38 w 63"/>
                <a:gd name="T43" fmla="*/ 85 h 92"/>
                <a:gd name="T44" fmla="*/ 46 w 63"/>
                <a:gd name="T45" fmla="*/ 77 h 92"/>
                <a:gd name="T46" fmla="*/ 55 w 63"/>
                <a:gd name="T47" fmla="*/ 55 h 92"/>
                <a:gd name="T48" fmla="*/ 57 w 63"/>
                <a:gd name="T49" fmla="*/ 37 h 92"/>
                <a:gd name="T50" fmla="*/ 55 w 63"/>
                <a:gd name="T51" fmla="*/ 23 h 92"/>
                <a:gd name="T52" fmla="*/ 44 w 63"/>
                <a:gd name="T53" fmla="*/ 7 h 92"/>
                <a:gd name="T54" fmla="*/ 33 w 63"/>
                <a:gd name="T55" fmla="*/ 6 h 92"/>
                <a:gd name="T56" fmla="*/ 17 w 63"/>
                <a:gd name="T57" fmla="*/ 5 h 92"/>
                <a:gd name="T58" fmla="*/ 10 w 63"/>
                <a:gd name="T59" fmla="*/ 10 h 92"/>
                <a:gd name="T60" fmla="*/ 10 w 63"/>
                <a:gd name="T61" fmla="*/ 10 h 92"/>
                <a:gd name="T62" fmla="*/ 15 w 63"/>
                <a:gd name="T63" fmla="*/ 9 h 92"/>
                <a:gd name="T64" fmla="*/ 17 w 63"/>
                <a:gd name="T65" fmla="*/ 5 h 92"/>
                <a:gd name="T66" fmla="*/ 34 w 63"/>
                <a:gd name="T67" fmla="*/ 2 h 92"/>
                <a:gd name="T68" fmla="*/ 34 w 63"/>
                <a:gd name="T69" fmla="*/ 2 h 92"/>
                <a:gd name="T70" fmla="*/ 34 w 63"/>
                <a:gd name="T71" fmla="*/ 0 h 92"/>
                <a:gd name="T72" fmla="*/ 55 w 63"/>
                <a:gd name="T73" fmla="*/ 9 h 92"/>
                <a:gd name="T74" fmla="*/ 63 w 63"/>
                <a:gd name="T75" fmla="*/ 37 h 92"/>
                <a:gd name="T76" fmla="*/ 55 w 63"/>
                <a:gd name="T77" fmla="*/ 73 h 92"/>
                <a:gd name="T78" fmla="*/ 44 w 63"/>
                <a:gd name="T79" fmla="*/ 90 h 92"/>
                <a:gd name="T80" fmla="*/ 25 w 63"/>
                <a:gd name="T81" fmla="*/ 89 h 92"/>
                <a:gd name="T82" fmla="*/ 12 w 63"/>
                <a:gd name="T83" fmla="*/ 69 h 92"/>
                <a:gd name="T84" fmla="*/ 12 w 63"/>
                <a:gd name="T85" fmla="*/ 69 h 92"/>
                <a:gd name="T86" fmla="*/ 2 w 63"/>
                <a:gd name="T87" fmla="*/ 31 h 92"/>
                <a:gd name="T88" fmla="*/ 0 w 63"/>
                <a:gd name="T89" fmla="*/ 26 h 92"/>
                <a:gd name="T90" fmla="*/ 6 w 63"/>
                <a:gd name="T91" fmla="*/ 9 h 92"/>
                <a:gd name="T92" fmla="*/ 23 w 63"/>
                <a:gd name="T93" fmla="*/ 1 h 92"/>
                <a:gd name="T94" fmla="*/ 34 w 63"/>
                <a:gd name="T9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" h="92">
                  <a:moveTo>
                    <a:pt x="17" y="73"/>
                  </a:moveTo>
                  <a:lnTo>
                    <a:pt x="21" y="79"/>
                  </a:lnTo>
                  <a:lnTo>
                    <a:pt x="25" y="85"/>
                  </a:lnTo>
                  <a:lnTo>
                    <a:pt x="29" y="87"/>
                  </a:lnTo>
                  <a:lnTo>
                    <a:pt x="33" y="89"/>
                  </a:lnTo>
                  <a:lnTo>
                    <a:pt x="29" y="87"/>
                  </a:lnTo>
                  <a:lnTo>
                    <a:pt x="25" y="85"/>
                  </a:lnTo>
                  <a:lnTo>
                    <a:pt x="21" y="79"/>
                  </a:lnTo>
                  <a:lnTo>
                    <a:pt x="17" y="73"/>
                  </a:lnTo>
                  <a:close/>
                  <a:moveTo>
                    <a:pt x="53" y="72"/>
                  </a:moveTo>
                  <a:lnTo>
                    <a:pt x="50" y="77"/>
                  </a:lnTo>
                  <a:lnTo>
                    <a:pt x="46" y="82"/>
                  </a:lnTo>
                  <a:lnTo>
                    <a:pt x="44" y="86"/>
                  </a:lnTo>
                  <a:lnTo>
                    <a:pt x="40" y="87"/>
                  </a:lnTo>
                  <a:lnTo>
                    <a:pt x="36" y="89"/>
                  </a:lnTo>
                  <a:lnTo>
                    <a:pt x="40" y="87"/>
                  </a:lnTo>
                  <a:lnTo>
                    <a:pt x="44" y="86"/>
                  </a:lnTo>
                  <a:lnTo>
                    <a:pt x="46" y="82"/>
                  </a:lnTo>
                  <a:lnTo>
                    <a:pt x="50" y="77"/>
                  </a:lnTo>
                  <a:lnTo>
                    <a:pt x="53" y="72"/>
                  </a:lnTo>
                  <a:close/>
                  <a:moveTo>
                    <a:pt x="4" y="26"/>
                  </a:moveTo>
                  <a:lnTo>
                    <a:pt x="4" y="26"/>
                  </a:lnTo>
                  <a:lnTo>
                    <a:pt x="4" y="27"/>
                  </a:lnTo>
                  <a:lnTo>
                    <a:pt x="4" y="26"/>
                  </a:lnTo>
                  <a:close/>
                  <a:moveTo>
                    <a:pt x="33" y="6"/>
                  </a:moveTo>
                  <a:lnTo>
                    <a:pt x="29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5" y="10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8" y="17"/>
                  </a:lnTo>
                  <a:lnTo>
                    <a:pt x="7" y="20"/>
                  </a:lnTo>
                  <a:lnTo>
                    <a:pt x="7" y="26"/>
                  </a:lnTo>
                  <a:lnTo>
                    <a:pt x="7" y="30"/>
                  </a:lnTo>
                  <a:lnTo>
                    <a:pt x="11" y="48"/>
                  </a:lnTo>
                  <a:lnTo>
                    <a:pt x="17" y="66"/>
                  </a:lnTo>
                  <a:lnTo>
                    <a:pt x="21" y="73"/>
                  </a:lnTo>
                  <a:lnTo>
                    <a:pt x="24" y="78"/>
                  </a:lnTo>
                  <a:lnTo>
                    <a:pt x="28" y="82"/>
                  </a:lnTo>
                  <a:lnTo>
                    <a:pt x="32" y="85"/>
                  </a:lnTo>
                  <a:lnTo>
                    <a:pt x="34" y="86"/>
                  </a:lnTo>
                  <a:lnTo>
                    <a:pt x="34" y="86"/>
                  </a:lnTo>
                  <a:lnTo>
                    <a:pt x="38" y="85"/>
                  </a:lnTo>
                  <a:lnTo>
                    <a:pt x="42" y="82"/>
                  </a:lnTo>
                  <a:lnTo>
                    <a:pt x="46" y="77"/>
                  </a:lnTo>
                  <a:lnTo>
                    <a:pt x="50" y="70"/>
                  </a:lnTo>
                  <a:lnTo>
                    <a:pt x="55" y="55"/>
                  </a:lnTo>
                  <a:lnTo>
                    <a:pt x="57" y="37"/>
                  </a:lnTo>
                  <a:lnTo>
                    <a:pt x="57" y="37"/>
                  </a:lnTo>
                  <a:lnTo>
                    <a:pt x="57" y="37"/>
                  </a:lnTo>
                  <a:lnTo>
                    <a:pt x="55" y="23"/>
                  </a:lnTo>
                  <a:lnTo>
                    <a:pt x="50" y="13"/>
                  </a:lnTo>
                  <a:lnTo>
                    <a:pt x="44" y="7"/>
                  </a:lnTo>
                  <a:lnTo>
                    <a:pt x="34" y="6"/>
                  </a:lnTo>
                  <a:lnTo>
                    <a:pt x="33" y="6"/>
                  </a:lnTo>
                  <a:close/>
                  <a:moveTo>
                    <a:pt x="23" y="3"/>
                  </a:moveTo>
                  <a:lnTo>
                    <a:pt x="17" y="5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10" y="10"/>
                  </a:lnTo>
                  <a:lnTo>
                    <a:pt x="14" y="7"/>
                  </a:lnTo>
                  <a:lnTo>
                    <a:pt x="15" y="9"/>
                  </a:lnTo>
                  <a:lnTo>
                    <a:pt x="14" y="7"/>
                  </a:lnTo>
                  <a:lnTo>
                    <a:pt x="17" y="5"/>
                  </a:lnTo>
                  <a:lnTo>
                    <a:pt x="23" y="3"/>
                  </a:lnTo>
                  <a:close/>
                  <a:moveTo>
                    <a:pt x="34" y="2"/>
                  </a:move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close/>
                  <a:moveTo>
                    <a:pt x="34" y="0"/>
                  </a:moveTo>
                  <a:lnTo>
                    <a:pt x="45" y="2"/>
                  </a:lnTo>
                  <a:lnTo>
                    <a:pt x="55" y="9"/>
                  </a:lnTo>
                  <a:lnTo>
                    <a:pt x="61" y="20"/>
                  </a:lnTo>
                  <a:lnTo>
                    <a:pt x="63" y="37"/>
                  </a:lnTo>
                  <a:lnTo>
                    <a:pt x="62" y="56"/>
                  </a:lnTo>
                  <a:lnTo>
                    <a:pt x="55" y="73"/>
                  </a:lnTo>
                  <a:lnTo>
                    <a:pt x="50" y="82"/>
                  </a:lnTo>
                  <a:lnTo>
                    <a:pt x="44" y="90"/>
                  </a:lnTo>
                  <a:lnTo>
                    <a:pt x="34" y="92"/>
                  </a:lnTo>
                  <a:lnTo>
                    <a:pt x="25" y="89"/>
                  </a:lnTo>
                  <a:lnTo>
                    <a:pt x="17" y="81"/>
                  </a:lnTo>
                  <a:lnTo>
                    <a:pt x="12" y="69"/>
                  </a:lnTo>
                  <a:lnTo>
                    <a:pt x="14" y="69"/>
                  </a:lnTo>
                  <a:lnTo>
                    <a:pt x="12" y="69"/>
                  </a:lnTo>
                  <a:lnTo>
                    <a:pt x="4" y="49"/>
                  </a:lnTo>
                  <a:lnTo>
                    <a:pt x="2" y="3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7"/>
                  </a:lnTo>
                  <a:lnTo>
                    <a:pt x="6" y="9"/>
                  </a:lnTo>
                  <a:lnTo>
                    <a:pt x="12" y="3"/>
                  </a:lnTo>
                  <a:lnTo>
                    <a:pt x="23" y="1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3135"/>
            <p:cNvSpPr/>
            <p:nvPr/>
          </p:nvSpPr>
          <p:spPr bwMode="auto">
            <a:xfrm>
              <a:off x="8574088" y="1817688"/>
              <a:ext cx="87313" cy="96838"/>
            </a:xfrm>
            <a:custGeom>
              <a:avLst/>
              <a:gdLst>
                <a:gd name="T0" fmla="*/ 21 w 55"/>
                <a:gd name="T1" fmla="*/ 0 h 61"/>
                <a:gd name="T2" fmla="*/ 32 w 55"/>
                <a:gd name="T3" fmla="*/ 2 h 61"/>
                <a:gd name="T4" fmla="*/ 43 w 55"/>
                <a:gd name="T5" fmla="*/ 4 h 61"/>
                <a:gd name="T6" fmla="*/ 51 w 55"/>
                <a:gd name="T7" fmla="*/ 7 h 61"/>
                <a:gd name="T8" fmla="*/ 55 w 55"/>
                <a:gd name="T9" fmla="*/ 8 h 61"/>
                <a:gd name="T10" fmla="*/ 53 w 55"/>
                <a:gd name="T11" fmla="*/ 11 h 61"/>
                <a:gd name="T12" fmla="*/ 52 w 55"/>
                <a:gd name="T13" fmla="*/ 11 h 61"/>
                <a:gd name="T14" fmla="*/ 51 w 55"/>
                <a:gd name="T15" fmla="*/ 10 h 61"/>
                <a:gd name="T16" fmla="*/ 47 w 55"/>
                <a:gd name="T17" fmla="*/ 10 h 61"/>
                <a:gd name="T18" fmla="*/ 42 w 55"/>
                <a:gd name="T19" fmla="*/ 8 h 61"/>
                <a:gd name="T20" fmla="*/ 31 w 55"/>
                <a:gd name="T21" fmla="*/ 6 h 61"/>
                <a:gd name="T22" fmla="*/ 21 w 55"/>
                <a:gd name="T23" fmla="*/ 4 h 61"/>
                <a:gd name="T24" fmla="*/ 17 w 55"/>
                <a:gd name="T25" fmla="*/ 4 h 61"/>
                <a:gd name="T26" fmla="*/ 13 w 55"/>
                <a:gd name="T27" fmla="*/ 6 h 61"/>
                <a:gd name="T28" fmla="*/ 11 w 55"/>
                <a:gd name="T29" fmla="*/ 7 h 61"/>
                <a:gd name="T30" fmla="*/ 10 w 55"/>
                <a:gd name="T31" fmla="*/ 8 h 61"/>
                <a:gd name="T32" fmla="*/ 8 w 55"/>
                <a:gd name="T33" fmla="*/ 20 h 61"/>
                <a:gd name="T34" fmla="*/ 5 w 55"/>
                <a:gd name="T35" fmla="*/ 33 h 61"/>
                <a:gd name="T36" fmla="*/ 4 w 55"/>
                <a:gd name="T37" fmla="*/ 46 h 61"/>
                <a:gd name="T38" fmla="*/ 4 w 55"/>
                <a:gd name="T39" fmla="*/ 57 h 61"/>
                <a:gd name="T40" fmla="*/ 2 w 55"/>
                <a:gd name="T41" fmla="*/ 61 h 61"/>
                <a:gd name="T42" fmla="*/ 0 w 55"/>
                <a:gd name="T43" fmla="*/ 61 h 61"/>
                <a:gd name="T44" fmla="*/ 0 w 55"/>
                <a:gd name="T45" fmla="*/ 57 h 61"/>
                <a:gd name="T46" fmla="*/ 1 w 55"/>
                <a:gd name="T47" fmla="*/ 46 h 61"/>
                <a:gd name="T48" fmla="*/ 2 w 55"/>
                <a:gd name="T49" fmla="*/ 33 h 61"/>
                <a:gd name="T50" fmla="*/ 4 w 55"/>
                <a:gd name="T51" fmla="*/ 19 h 61"/>
                <a:gd name="T52" fmla="*/ 6 w 55"/>
                <a:gd name="T53" fmla="*/ 8 h 61"/>
                <a:gd name="T54" fmla="*/ 8 w 55"/>
                <a:gd name="T55" fmla="*/ 6 h 61"/>
                <a:gd name="T56" fmla="*/ 10 w 55"/>
                <a:gd name="T57" fmla="*/ 3 h 61"/>
                <a:gd name="T58" fmla="*/ 14 w 55"/>
                <a:gd name="T59" fmla="*/ 2 h 61"/>
                <a:gd name="T60" fmla="*/ 17 w 55"/>
                <a:gd name="T61" fmla="*/ 0 h 61"/>
                <a:gd name="T62" fmla="*/ 21 w 55"/>
                <a:gd name="T6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" h="61">
                  <a:moveTo>
                    <a:pt x="21" y="0"/>
                  </a:moveTo>
                  <a:lnTo>
                    <a:pt x="32" y="2"/>
                  </a:lnTo>
                  <a:lnTo>
                    <a:pt x="43" y="4"/>
                  </a:lnTo>
                  <a:lnTo>
                    <a:pt x="51" y="7"/>
                  </a:lnTo>
                  <a:lnTo>
                    <a:pt x="55" y="8"/>
                  </a:lnTo>
                  <a:lnTo>
                    <a:pt x="53" y="11"/>
                  </a:lnTo>
                  <a:lnTo>
                    <a:pt x="52" y="11"/>
                  </a:lnTo>
                  <a:lnTo>
                    <a:pt x="51" y="10"/>
                  </a:lnTo>
                  <a:lnTo>
                    <a:pt x="47" y="10"/>
                  </a:lnTo>
                  <a:lnTo>
                    <a:pt x="42" y="8"/>
                  </a:lnTo>
                  <a:lnTo>
                    <a:pt x="31" y="6"/>
                  </a:lnTo>
                  <a:lnTo>
                    <a:pt x="21" y="4"/>
                  </a:lnTo>
                  <a:lnTo>
                    <a:pt x="17" y="4"/>
                  </a:lnTo>
                  <a:lnTo>
                    <a:pt x="13" y="6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8" y="20"/>
                  </a:lnTo>
                  <a:lnTo>
                    <a:pt x="5" y="33"/>
                  </a:lnTo>
                  <a:lnTo>
                    <a:pt x="4" y="46"/>
                  </a:lnTo>
                  <a:lnTo>
                    <a:pt x="4" y="57"/>
                  </a:lnTo>
                  <a:lnTo>
                    <a:pt x="2" y="61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46"/>
                  </a:lnTo>
                  <a:lnTo>
                    <a:pt x="2" y="33"/>
                  </a:lnTo>
                  <a:lnTo>
                    <a:pt x="4" y="19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3"/>
                  </a:lnTo>
                  <a:lnTo>
                    <a:pt x="14" y="2"/>
                  </a:lnTo>
                  <a:lnTo>
                    <a:pt x="17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3136"/>
            <p:cNvSpPr>
              <a:spLocks noEditPoints="1"/>
            </p:cNvSpPr>
            <p:nvPr/>
          </p:nvSpPr>
          <p:spPr bwMode="auto">
            <a:xfrm>
              <a:off x="8569326" y="1816101"/>
              <a:ext cx="95250" cy="100013"/>
            </a:xfrm>
            <a:custGeom>
              <a:avLst/>
              <a:gdLst>
                <a:gd name="T0" fmla="*/ 7 w 60"/>
                <a:gd name="T1" fmla="*/ 63 h 63"/>
                <a:gd name="T2" fmla="*/ 7 w 60"/>
                <a:gd name="T3" fmla="*/ 63 h 63"/>
                <a:gd name="T4" fmla="*/ 7 w 60"/>
                <a:gd name="T5" fmla="*/ 63 h 63"/>
                <a:gd name="T6" fmla="*/ 7 w 60"/>
                <a:gd name="T7" fmla="*/ 62 h 63"/>
                <a:gd name="T8" fmla="*/ 46 w 60"/>
                <a:gd name="T9" fmla="*/ 7 h 63"/>
                <a:gd name="T10" fmla="*/ 52 w 60"/>
                <a:gd name="T11" fmla="*/ 9 h 63"/>
                <a:gd name="T12" fmla="*/ 55 w 60"/>
                <a:gd name="T13" fmla="*/ 11 h 63"/>
                <a:gd name="T14" fmla="*/ 50 w 60"/>
                <a:gd name="T15" fmla="*/ 8 h 63"/>
                <a:gd name="T16" fmla="*/ 35 w 60"/>
                <a:gd name="T17" fmla="*/ 5 h 63"/>
                <a:gd name="T18" fmla="*/ 24 w 60"/>
                <a:gd name="T19" fmla="*/ 3 h 63"/>
                <a:gd name="T20" fmla="*/ 16 w 60"/>
                <a:gd name="T21" fmla="*/ 4 h 63"/>
                <a:gd name="T22" fmla="*/ 12 w 60"/>
                <a:gd name="T23" fmla="*/ 8 h 63"/>
                <a:gd name="T24" fmla="*/ 16 w 60"/>
                <a:gd name="T25" fmla="*/ 4 h 63"/>
                <a:gd name="T26" fmla="*/ 24 w 60"/>
                <a:gd name="T27" fmla="*/ 3 h 63"/>
                <a:gd name="T28" fmla="*/ 25 w 60"/>
                <a:gd name="T29" fmla="*/ 3 h 63"/>
                <a:gd name="T30" fmla="*/ 24 w 60"/>
                <a:gd name="T31" fmla="*/ 0 h 63"/>
                <a:gd name="T32" fmla="*/ 24 w 60"/>
                <a:gd name="T33" fmla="*/ 0 h 63"/>
                <a:gd name="T34" fmla="*/ 45 w 60"/>
                <a:gd name="T35" fmla="*/ 4 h 63"/>
                <a:gd name="T36" fmla="*/ 58 w 60"/>
                <a:gd name="T37" fmla="*/ 8 h 63"/>
                <a:gd name="T38" fmla="*/ 58 w 60"/>
                <a:gd name="T39" fmla="*/ 15 h 63"/>
                <a:gd name="T40" fmla="*/ 56 w 60"/>
                <a:gd name="T41" fmla="*/ 15 h 63"/>
                <a:gd name="T42" fmla="*/ 56 w 60"/>
                <a:gd name="T43" fmla="*/ 15 h 63"/>
                <a:gd name="T44" fmla="*/ 56 w 60"/>
                <a:gd name="T45" fmla="*/ 15 h 63"/>
                <a:gd name="T46" fmla="*/ 55 w 60"/>
                <a:gd name="T47" fmla="*/ 13 h 63"/>
                <a:gd name="T48" fmla="*/ 52 w 60"/>
                <a:gd name="T49" fmla="*/ 13 h 63"/>
                <a:gd name="T50" fmla="*/ 45 w 60"/>
                <a:gd name="T51" fmla="*/ 11 h 63"/>
                <a:gd name="T52" fmla="*/ 30 w 60"/>
                <a:gd name="T53" fmla="*/ 7 h 63"/>
                <a:gd name="T54" fmla="*/ 24 w 60"/>
                <a:gd name="T55" fmla="*/ 7 h 63"/>
                <a:gd name="T56" fmla="*/ 20 w 60"/>
                <a:gd name="T57" fmla="*/ 7 h 63"/>
                <a:gd name="T58" fmla="*/ 14 w 60"/>
                <a:gd name="T59" fmla="*/ 9 h 63"/>
                <a:gd name="T60" fmla="*/ 12 w 60"/>
                <a:gd name="T61" fmla="*/ 21 h 63"/>
                <a:gd name="T62" fmla="*/ 8 w 60"/>
                <a:gd name="T63" fmla="*/ 47 h 63"/>
                <a:gd name="T64" fmla="*/ 7 w 60"/>
                <a:gd name="T65" fmla="*/ 62 h 63"/>
                <a:gd name="T66" fmla="*/ 7 w 60"/>
                <a:gd name="T67" fmla="*/ 62 h 63"/>
                <a:gd name="T68" fmla="*/ 5 w 60"/>
                <a:gd name="T69" fmla="*/ 62 h 63"/>
                <a:gd name="T70" fmla="*/ 5 w 60"/>
                <a:gd name="T71" fmla="*/ 63 h 63"/>
                <a:gd name="T72" fmla="*/ 5 w 60"/>
                <a:gd name="T73" fmla="*/ 63 h 63"/>
                <a:gd name="T74" fmla="*/ 5 w 60"/>
                <a:gd name="T75" fmla="*/ 63 h 63"/>
                <a:gd name="T76" fmla="*/ 3 w 60"/>
                <a:gd name="T77" fmla="*/ 63 h 63"/>
                <a:gd name="T78" fmla="*/ 1 w 60"/>
                <a:gd name="T79" fmla="*/ 62 h 63"/>
                <a:gd name="T80" fmla="*/ 1 w 60"/>
                <a:gd name="T81" fmla="*/ 60 h 63"/>
                <a:gd name="T82" fmla="*/ 1 w 60"/>
                <a:gd name="T83" fmla="*/ 55 h 63"/>
                <a:gd name="T84" fmla="*/ 3 w 60"/>
                <a:gd name="T85" fmla="*/ 41 h 63"/>
                <a:gd name="T86" fmla="*/ 8 w 60"/>
                <a:gd name="T87" fmla="*/ 8 h 63"/>
                <a:gd name="T88" fmla="*/ 13 w 60"/>
                <a:gd name="T89" fmla="*/ 3 h 63"/>
                <a:gd name="T90" fmla="*/ 20 w 60"/>
                <a:gd name="T9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" h="63">
                  <a:moveTo>
                    <a:pt x="7" y="63"/>
                  </a:moveTo>
                  <a:lnTo>
                    <a:pt x="7" y="63"/>
                  </a:lnTo>
                  <a:lnTo>
                    <a:pt x="7" y="63"/>
                  </a:lnTo>
                  <a:lnTo>
                    <a:pt x="7" y="63"/>
                  </a:lnTo>
                  <a:close/>
                  <a:moveTo>
                    <a:pt x="7" y="62"/>
                  </a:moveTo>
                  <a:lnTo>
                    <a:pt x="7" y="63"/>
                  </a:lnTo>
                  <a:lnTo>
                    <a:pt x="7" y="63"/>
                  </a:lnTo>
                  <a:lnTo>
                    <a:pt x="7" y="62"/>
                  </a:lnTo>
                  <a:close/>
                  <a:moveTo>
                    <a:pt x="35" y="5"/>
                  </a:moveTo>
                  <a:lnTo>
                    <a:pt x="46" y="7"/>
                  </a:lnTo>
                  <a:lnTo>
                    <a:pt x="50" y="8"/>
                  </a:lnTo>
                  <a:lnTo>
                    <a:pt x="52" y="9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4" y="9"/>
                  </a:lnTo>
                  <a:lnTo>
                    <a:pt x="50" y="8"/>
                  </a:lnTo>
                  <a:lnTo>
                    <a:pt x="46" y="7"/>
                  </a:lnTo>
                  <a:lnTo>
                    <a:pt x="35" y="5"/>
                  </a:lnTo>
                  <a:close/>
                  <a:moveTo>
                    <a:pt x="24" y="3"/>
                  </a:moveTo>
                  <a:lnTo>
                    <a:pt x="24" y="3"/>
                  </a:lnTo>
                  <a:lnTo>
                    <a:pt x="20" y="4"/>
                  </a:lnTo>
                  <a:lnTo>
                    <a:pt x="16" y="4"/>
                  </a:lnTo>
                  <a:lnTo>
                    <a:pt x="13" y="7"/>
                  </a:lnTo>
                  <a:lnTo>
                    <a:pt x="12" y="8"/>
                  </a:lnTo>
                  <a:lnTo>
                    <a:pt x="13" y="7"/>
                  </a:lnTo>
                  <a:lnTo>
                    <a:pt x="16" y="4"/>
                  </a:lnTo>
                  <a:lnTo>
                    <a:pt x="20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4" y="3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34" y="1"/>
                  </a:lnTo>
                  <a:lnTo>
                    <a:pt x="45" y="4"/>
                  </a:lnTo>
                  <a:lnTo>
                    <a:pt x="54" y="7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58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3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2" y="13"/>
                  </a:lnTo>
                  <a:lnTo>
                    <a:pt x="48" y="12"/>
                  </a:lnTo>
                  <a:lnTo>
                    <a:pt x="45" y="11"/>
                  </a:lnTo>
                  <a:lnTo>
                    <a:pt x="38" y="8"/>
                  </a:lnTo>
                  <a:lnTo>
                    <a:pt x="30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0" y="7"/>
                  </a:lnTo>
                  <a:lnTo>
                    <a:pt x="17" y="8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2" y="21"/>
                  </a:lnTo>
                  <a:lnTo>
                    <a:pt x="9" y="34"/>
                  </a:lnTo>
                  <a:lnTo>
                    <a:pt x="8" y="47"/>
                  </a:lnTo>
                  <a:lnTo>
                    <a:pt x="8" y="58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7" y="60"/>
                  </a:lnTo>
                  <a:lnTo>
                    <a:pt x="5" y="62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3" y="63"/>
                  </a:lnTo>
                  <a:lnTo>
                    <a:pt x="0" y="63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0"/>
                  </a:lnTo>
                  <a:lnTo>
                    <a:pt x="1" y="58"/>
                  </a:lnTo>
                  <a:lnTo>
                    <a:pt x="1" y="55"/>
                  </a:lnTo>
                  <a:lnTo>
                    <a:pt x="1" y="49"/>
                  </a:lnTo>
                  <a:lnTo>
                    <a:pt x="3" y="41"/>
                  </a:lnTo>
                  <a:lnTo>
                    <a:pt x="5" y="24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3" y="3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3138"/>
            <p:cNvSpPr>
              <a:spLocks noEditPoints="1"/>
            </p:cNvSpPr>
            <p:nvPr/>
          </p:nvSpPr>
          <p:spPr bwMode="auto">
            <a:xfrm flipH="1">
              <a:off x="8610424" y="1835151"/>
              <a:ext cx="71614" cy="168275"/>
            </a:xfrm>
            <a:custGeom>
              <a:avLst/>
              <a:gdLst>
                <a:gd name="T0" fmla="*/ 26 w 57"/>
                <a:gd name="T1" fmla="*/ 101 h 106"/>
                <a:gd name="T2" fmla="*/ 26 w 57"/>
                <a:gd name="T3" fmla="*/ 102 h 106"/>
                <a:gd name="T4" fmla="*/ 26 w 57"/>
                <a:gd name="T5" fmla="*/ 102 h 106"/>
                <a:gd name="T6" fmla="*/ 26 w 57"/>
                <a:gd name="T7" fmla="*/ 102 h 106"/>
                <a:gd name="T8" fmla="*/ 26 w 57"/>
                <a:gd name="T9" fmla="*/ 102 h 106"/>
                <a:gd name="T10" fmla="*/ 55 w 57"/>
                <a:gd name="T11" fmla="*/ 102 h 106"/>
                <a:gd name="T12" fmla="*/ 55 w 57"/>
                <a:gd name="T13" fmla="*/ 102 h 106"/>
                <a:gd name="T14" fmla="*/ 26 w 57"/>
                <a:gd name="T15" fmla="*/ 102 h 106"/>
                <a:gd name="T16" fmla="*/ 26 w 57"/>
                <a:gd name="T17" fmla="*/ 101 h 106"/>
                <a:gd name="T18" fmla="*/ 25 w 57"/>
                <a:gd name="T19" fmla="*/ 90 h 106"/>
                <a:gd name="T20" fmla="*/ 26 w 57"/>
                <a:gd name="T21" fmla="*/ 95 h 106"/>
                <a:gd name="T22" fmla="*/ 25 w 57"/>
                <a:gd name="T23" fmla="*/ 93 h 106"/>
                <a:gd name="T24" fmla="*/ 25 w 57"/>
                <a:gd name="T25" fmla="*/ 90 h 106"/>
                <a:gd name="T26" fmla="*/ 23 w 57"/>
                <a:gd name="T27" fmla="*/ 78 h 106"/>
                <a:gd name="T28" fmla="*/ 25 w 57"/>
                <a:gd name="T29" fmla="*/ 82 h 106"/>
                <a:gd name="T30" fmla="*/ 23 w 57"/>
                <a:gd name="T31" fmla="*/ 78 h 106"/>
                <a:gd name="T32" fmla="*/ 23 w 57"/>
                <a:gd name="T33" fmla="*/ 78 h 106"/>
                <a:gd name="T34" fmla="*/ 4 w 57"/>
                <a:gd name="T35" fmla="*/ 6 h 106"/>
                <a:gd name="T36" fmla="*/ 8 w 57"/>
                <a:gd name="T37" fmla="*/ 16 h 106"/>
                <a:gd name="T38" fmla="*/ 12 w 57"/>
                <a:gd name="T39" fmla="*/ 26 h 106"/>
                <a:gd name="T40" fmla="*/ 8 w 57"/>
                <a:gd name="T41" fmla="*/ 16 h 106"/>
                <a:gd name="T42" fmla="*/ 4 w 57"/>
                <a:gd name="T43" fmla="*/ 6 h 106"/>
                <a:gd name="T44" fmla="*/ 5 w 57"/>
                <a:gd name="T45" fmla="*/ 0 h 106"/>
                <a:gd name="T46" fmla="*/ 5 w 57"/>
                <a:gd name="T47" fmla="*/ 1 h 106"/>
                <a:gd name="T48" fmla="*/ 6 w 57"/>
                <a:gd name="T49" fmla="*/ 5 h 106"/>
                <a:gd name="T50" fmla="*/ 9 w 57"/>
                <a:gd name="T51" fmla="*/ 12 h 106"/>
                <a:gd name="T52" fmla="*/ 13 w 57"/>
                <a:gd name="T53" fmla="*/ 22 h 106"/>
                <a:gd name="T54" fmla="*/ 17 w 57"/>
                <a:gd name="T55" fmla="*/ 34 h 106"/>
                <a:gd name="T56" fmla="*/ 21 w 57"/>
                <a:gd name="T57" fmla="*/ 44 h 106"/>
                <a:gd name="T58" fmla="*/ 23 w 57"/>
                <a:gd name="T59" fmla="*/ 55 h 106"/>
                <a:gd name="T60" fmla="*/ 26 w 57"/>
                <a:gd name="T61" fmla="*/ 65 h 106"/>
                <a:gd name="T62" fmla="*/ 27 w 57"/>
                <a:gd name="T63" fmla="*/ 78 h 106"/>
                <a:gd name="T64" fmla="*/ 29 w 57"/>
                <a:gd name="T65" fmla="*/ 90 h 106"/>
                <a:gd name="T66" fmla="*/ 29 w 57"/>
                <a:gd name="T67" fmla="*/ 99 h 106"/>
                <a:gd name="T68" fmla="*/ 57 w 57"/>
                <a:gd name="T69" fmla="*/ 99 h 106"/>
                <a:gd name="T70" fmla="*/ 57 w 57"/>
                <a:gd name="T71" fmla="*/ 106 h 106"/>
                <a:gd name="T72" fmla="*/ 23 w 57"/>
                <a:gd name="T73" fmla="*/ 106 h 106"/>
                <a:gd name="T74" fmla="*/ 23 w 57"/>
                <a:gd name="T75" fmla="*/ 105 h 106"/>
                <a:gd name="T76" fmla="*/ 23 w 57"/>
                <a:gd name="T77" fmla="*/ 103 h 106"/>
                <a:gd name="T78" fmla="*/ 23 w 57"/>
                <a:gd name="T79" fmla="*/ 102 h 106"/>
                <a:gd name="T80" fmla="*/ 23 w 57"/>
                <a:gd name="T81" fmla="*/ 102 h 106"/>
                <a:gd name="T82" fmla="*/ 23 w 57"/>
                <a:gd name="T83" fmla="*/ 101 h 106"/>
                <a:gd name="T84" fmla="*/ 22 w 57"/>
                <a:gd name="T85" fmla="*/ 99 h 106"/>
                <a:gd name="T86" fmla="*/ 22 w 57"/>
                <a:gd name="T87" fmla="*/ 98 h 106"/>
                <a:gd name="T88" fmla="*/ 22 w 57"/>
                <a:gd name="T89" fmla="*/ 92 h 106"/>
                <a:gd name="T90" fmla="*/ 22 w 57"/>
                <a:gd name="T91" fmla="*/ 85 h 106"/>
                <a:gd name="T92" fmla="*/ 19 w 57"/>
                <a:gd name="T93" fmla="*/ 69 h 106"/>
                <a:gd name="T94" fmla="*/ 17 w 57"/>
                <a:gd name="T95" fmla="*/ 56 h 106"/>
                <a:gd name="T96" fmla="*/ 14 w 57"/>
                <a:gd name="T97" fmla="*/ 46 h 106"/>
                <a:gd name="T98" fmla="*/ 10 w 57"/>
                <a:gd name="T99" fmla="*/ 34 h 106"/>
                <a:gd name="T100" fmla="*/ 6 w 57"/>
                <a:gd name="T101" fmla="*/ 22 h 106"/>
                <a:gd name="T102" fmla="*/ 2 w 57"/>
                <a:gd name="T103" fmla="*/ 12 h 106"/>
                <a:gd name="T104" fmla="*/ 0 w 57"/>
                <a:gd name="T105" fmla="*/ 5 h 106"/>
                <a:gd name="T106" fmla="*/ 0 w 57"/>
                <a:gd name="T107" fmla="*/ 5 h 106"/>
                <a:gd name="T108" fmla="*/ 0 w 57"/>
                <a:gd name="T109" fmla="*/ 4 h 106"/>
                <a:gd name="T110" fmla="*/ 0 w 57"/>
                <a:gd name="T111" fmla="*/ 3 h 106"/>
                <a:gd name="T112" fmla="*/ 5 w 57"/>
                <a:gd name="T1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" h="106">
                  <a:moveTo>
                    <a:pt x="26" y="101"/>
                  </a:moveTo>
                  <a:lnTo>
                    <a:pt x="26" y="102"/>
                  </a:lnTo>
                  <a:lnTo>
                    <a:pt x="26" y="102"/>
                  </a:lnTo>
                  <a:lnTo>
                    <a:pt x="26" y="102"/>
                  </a:lnTo>
                  <a:lnTo>
                    <a:pt x="26" y="102"/>
                  </a:lnTo>
                  <a:lnTo>
                    <a:pt x="55" y="102"/>
                  </a:lnTo>
                  <a:lnTo>
                    <a:pt x="55" y="102"/>
                  </a:lnTo>
                  <a:lnTo>
                    <a:pt x="26" y="102"/>
                  </a:lnTo>
                  <a:lnTo>
                    <a:pt x="26" y="101"/>
                  </a:lnTo>
                  <a:close/>
                  <a:moveTo>
                    <a:pt x="25" y="90"/>
                  </a:moveTo>
                  <a:lnTo>
                    <a:pt x="26" y="95"/>
                  </a:lnTo>
                  <a:lnTo>
                    <a:pt x="25" y="93"/>
                  </a:lnTo>
                  <a:lnTo>
                    <a:pt x="25" y="90"/>
                  </a:lnTo>
                  <a:close/>
                  <a:moveTo>
                    <a:pt x="23" y="78"/>
                  </a:moveTo>
                  <a:lnTo>
                    <a:pt x="25" y="82"/>
                  </a:lnTo>
                  <a:lnTo>
                    <a:pt x="23" y="78"/>
                  </a:lnTo>
                  <a:lnTo>
                    <a:pt x="23" y="78"/>
                  </a:lnTo>
                  <a:close/>
                  <a:moveTo>
                    <a:pt x="4" y="6"/>
                  </a:moveTo>
                  <a:lnTo>
                    <a:pt x="8" y="16"/>
                  </a:lnTo>
                  <a:lnTo>
                    <a:pt x="12" y="26"/>
                  </a:lnTo>
                  <a:lnTo>
                    <a:pt x="8" y="16"/>
                  </a:lnTo>
                  <a:lnTo>
                    <a:pt x="4" y="6"/>
                  </a:lnTo>
                  <a:close/>
                  <a:moveTo>
                    <a:pt x="5" y="0"/>
                  </a:moveTo>
                  <a:lnTo>
                    <a:pt x="5" y="1"/>
                  </a:lnTo>
                  <a:lnTo>
                    <a:pt x="6" y="5"/>
                  </a:lnTo>
                  <a:lnTo>
                    <a:pt x="9" y="12"/>
                  </a:lnTo>
                  <a:lnTo>
                    <a:pt x="13" y="22"/>
                  </a:lnTo>
                  <a:lnTo>
                    <a:pt x="17" y="34"/>
                  </a:lnTo>
                  <a:lnTo>
                    <a:pt x="21" y="44"/>
                  </a:lnTo>
                  <a:lnTo>
                    <a:pt x="23" y="55"/>
                  </a:lnTo>
                  <a:lnTo>
                    <a:pt x="26" y="65"/>
                  </a:lnTo>
                  <a:lnTo>
                    <a:pt x="27" y="78"/>
                  </a:lnTo>
                  <a:lnTo>
                    <a:pt x="29" y="90"/>
                  </a:lnTo>
                  <a:lnTo>
                    <a:pt x="29" y="99"/>
                  </a:lnTo>
                  <a:lnTo>
                    <a:pt x="57" y="99"/>
                  </a:lnTo>
                  <a:lnTo>
                    <a:pt x="57" y="106"/>
                  </a:lnTo>
                  <a:lnTo>
                    <a:pt x="23" y="106"/>
                  </a:lnTo>
                  <a:lnTo>
                    <a:pt x="23" y="105"/>
                  </a:lnTo>
                  <a:lnTo>
                    <a:pt x="23" y="103"/>
                  </a:lnTo>
                  <a:lnTo>
                    <a:pt x="23" y="102"/>
                  </a:lnTo>
                  <a:lnTo>
                    <a:pt x="23" y="102"/>
                  </a:lnTo>
                  <a:lnTo>
                    <a:pt x="23" y="101"/>
                  </a:lnTo>
                  <a:lnTo>
                    <a:pt x="22" y="99"/>
                  </a:lnTo>
                  <a:lnTo>
                    <a:pt x="22" y="98"/>
                  </a:lnTo>
                  <a:lnTo>
                    <a:pt x="22" y="92"/>
                  </a:lnTo>
                  <a:lnTo>
                    <a:pt x="22" y="85"/>
                  </a:lnTo>
                  <a:lnTo>
                    <a:pt x="19" y="69"/>
                  </a:lnTo>
                  <a:lnTo>
                    <a:pt x="17" y="56"/>
                  </a:lnTo>
                  <a:lnTo>
                    <a:pt x="14" y="46"/>
                  </a:lnTo>
                  <a:lnTo>
                    <a:pt x="10" y="34"/>
                  </a:lnTo>
                  <a:lnTo>
                    <a:pt x="6" y="22"/>
                  </a:lnTo>
                  <a:lnTo>
                    <a:pt x="2" y="1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Rectangle 3139"/>
            <p:cNvSpPr>
              <a:spLocks noChangeArrowheads="1"/>
            </p:cNvSpPr>
            <p:nvPr/>
          </p:nvSpPr>
          <p:spPr bwMode="auto">
            <a:xfrm>
              <a:off x="8534401" y="1911351"/>
              <a:ext cx="68263" cy="4763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Rectangle 3140"/>
            <p:cNvSpPr>
              <a:spLocks noChangeArrowheads="1"/>
            </p:cNvSpPr>
            <p:nvPr/>
          </p:nvSpPr>
          <p:spPr bwMode="auto">
            <a:xfrm>
              <a:off x="8529638" y="1909763"/>
              <a:ext cx="74613" cy="11113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3" name="任意多边形 172"/>
          <p:cNvSpPr/>
          <p:nvPr/>
        </p:nvSpPr>
        <p:spPr>
          <a:xfrm>
            <a:off x="2493818" y="812800"/>
            <a:ext cx="8451273" cy="5375564"/>
          </a:xfrm>
          <a:custGeom>
            <a:avLst/>
            <a:gdLst>
              <a:gd name="connsiteX0" fmla="*/ 0 w 8451273"/>
              <a:gd name="connsiteY0" fmla="*/ 5375564 h 5375564"/>
              <a:gd name="connsiteX1" fmla="*/ 1403927 w 8451273"/>
              <a:gd name="connsiteY1" fmla="*/ 4008582 h 5375564"/>
              <a:gd name="connsiteX2" fmla="*/ 2992582 w 8451273"/>
              <a:gd name="connsiteY2" fmla="*/ 4202545 h 5375564"/>
              <a:gd name="connsiteX3" fmla="*/ 4036291 w 8451273"/>
              <a:gd name="connsiteY3" fmla="*/ 2299855 h 5375564"/>
              <a:gd name="connsiteX4" fmla="*/ 4775200 w 8451273"/>
              <a:gd name="connsiteY4" fmla="*/ 1754909 h 5375564"/>
              <a:gd name="connsiteX5" fmla="*/ 6049818 w 8451273"/>
              <a:gd name="connsiteY5" fmla="*/ 2521527 h 5375564"/>
              <a:gd name="connsiteX6" fmla="*/ 7167418 w 8451273"/>
              <a:gd name="connsiteY6" fmla="*/ 1182255 h 5375564"/>
              <a:gd name="connsiteX7" fmla="*/ 8451273 w 8451273"/>
              <a:gd name="connsiteY7" fmla="*/ 0 h 537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51273" h="5375564">
                <a:moveTo>
                  <a:pt x="0" y="5375564"/>
                </a:moveTo>
                <a:cubicBezTo>
                  <a:pt x="452581" y="4789824"/>
                  <a:pt x="905163" y="4204085"/>
                  <a:pt x="1403927" y="4008582"/>
                </a:cubicBezTo>
                <a:cubicBezTo>
                  <a:pt x="1902691" y="3813079"/>
                  <a:pt x="2553855" y="4487333"/>
                  <a:pt x="2992582" y="4202545"/>
                </a:cubicBezTo>
                <a:cubicBezTo>
                  <a:pt x="3431309" y="3917757"/>
                  <a:pt x="3739188" y="2707794"/>
                  <a:pt x="4036291" y="2299855"/>
                </a:cubicBezTo>
                <a:cubicBezTo>
                  <a:pt x="4333394" y="1891916"/>
                  <a:pt x="4439612" y="1717964"/>
                  <a:pt x="4775200" y="1754909"/>
                </a:cubicBezTo>
                <a:cubicBezTo>
                  <a:pt x="5110788" y="1791854"/>
                  <a:pt x="5651115" y="2616969"/>
                  <a:pt x="6049818" y="2521527"/>
                </a:cubicBezTo>
                <a:cubicBezTo>
                  <a:pt x="6448521" y="2426085"/>
                  <a:pt x="6767176" y="1602509"/>
                  <a:pt x="7167418" y="1182255"/>
                </a:cubicBezTo>
                <a:cubicBezTo>
                  <a:pt x="7567660" y="762001"/>
                  <a:pt x="8009466" y="381000"/>
                  <a:pt x="8451273" y="0"/>
                </a:cubicBezTo>
              </a:path>
            </a:pathLst>
          </a:cu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文本框 203"/>
          <p:cNvSpPr txBox="1"/>
          <p:nvPr/>
        </p:nvSpPr>
        <p:spPr>
          <a:xfrm>
            <a:off x="1131570" y="563880"/>
            <a:ext cx="47885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Comic Sans MS" panose="030F0702030302020204" charset="0"/>
                <a:ea typeface="微软雅黑" panose="020B0503020204020204" pitchFamily="34" charset="-122"/>
                <a:sym typeface="+mn-ea"/>
              </a:rPr>
              <a:t>THANKS FOR</a:t>
            </a:r>
            <a:endParaRPr lang="en-US" altLang="zh-CN" sz="540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Comic Sans MS" panose="030F0702030302020204" charset="0"/>
              <a:ea typeface="微软雅黑" panose="020B0503020204020204" pitchFamily="34" charset="-122"/>
            </a:endParaRPr>
          </a:p>
          <a:p>
            <a:r>
              <a:rPr lang="en-US" altLang="zh-CN" sz="540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Comic Sans MS" panose="030F0702030302020204" charset="0"/>
                <a:ea typeface="微软雅黑" panose="020B0503020204020204" pitchFamily="34" charset="-122"/>
                <a:sym typeface="+mn-ea"/>
              </a:rPr>
              <a:t> LISTENING</a:t>
            </a:r>
            <a:endParaRPr lang="en-US" altLang="zh-CN" sz="540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Comic Sans MS" panose="030F0702030302020204" charset="0"/>
              <a:ea typeface="叶根友毛笔行书2.0版" panose="02010601030101010101" charset="-122"/>
            </a:endParaRPr>
          </a:p>
        </p:txBody>
      </p:sp>
      <p:sp>
        <p:nvSpPr>
          <p:cNvPr id="205" name="矩形 204"/>
          <p:cNvSpPr/>
          <p:nvPr/>
        </p:nvSpPr>
        <p:spPr>
          <a:xfrm flipV="1">
            <a:off x="749714" y="2392375"/>
            <a:ext cx="5833196" cy="45719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3" name="组合 362"/>
          <p:cNvGrpSpPr/>
          <p:nvPr/>
        </p:nvGrpSpPr>
        <p:grpSpPr>
          <a:xfrm>
            <a:off x="8489315" y="4085590"/>
            <a:ext cx="2352040" cy="1949450"/>
            <a:chOff x="6286501" y="1016000"/>
            <a:chExt cx="779463" cy="61753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64" name="Freeform 408"/>
            <p:cNvSpPr/>
            <p:nvPr/>
          </p:nvSpPr>
          <p:spPr bwMode="auto">
            <a:xfrm>
              <a:off x="6303963" y="1404938"/>
              <a:ext cx="117475" cy="111125"/>
            </a:xfrm>
            <a:custGeom>
              <a:avLst/>
              <a:gdLst/>
              <a:ahLst/>
              <a:cxnLst>
                <a:cxn ang="0">
                  <a:pos x="293" y="0"/>
                </a:cxn>
                <a:cxn ang="0">
                  <a:pos x="281" y="1"/>
                </a:cxn>
                <a:cxn ang="0">
                  <a:pos x="271" y="6"/>
                </a:cxn>
                <a:cxn ang="0">
                  <a:pos x="255" y="26"/>
                </a:cxn>
                <a:cxn ang="0">
                  <a:pos x="250" y="33"/>
                </a:cxn>
                <a:cxn ang="0">
                  <a:pos x="233" y="48"/>
                </a:cxn>
                <a:cxn ang="0">
                  <a:pos x="206" y="68"/>
                </a:cxn>
                <a:cxn ang="0">
                  <a:pos x="179" y="93"/>
                </a:cxn>
                <a:cxn ang="0">
                  <a:pos x="152" y="116"/>
                </a:cxn>
                <a:cxn ang="0">
                  <a:pos x="129" y="135"/>
                </a:cxn>
                <a:cxn ang="0">
                  <a:pos x="66" y="193"/>
                </a:cxn>
                <a:cxn ang="0">
                  <a:pos x="48" y="212"/>
                </a:cxn>
                <a:cxn ang="0">
                  <a:pos x="22" y="239"/>
                </a:cxn>
                <a:cxn ang="0">
                  <a:pos x="6" y="260"/>
                </a:cxn>
                <a:cxn ang="0">
                  <a:pos x="1" y="271"/>
                </a:cxn>
                <a:cxn ang="0">
                  <a:pos x="1" y="276"/>
                </a:cxn>
                <a:cxn ang="0">
                  <a:pos x="5" y="280"/>
                </a:cxn>
                <a:cxn ang="0">
                  <a:pos x="9" y="278"/>
                </a:cxn>
                <a:cxn ang="0">
                  <a:pos x="10" y="277"/>
                </a:cxn>
                <a:cxn ang="0">
                  <a:pos x="22" y="257"/>
                </a:cxn>
                <a:cxn ang="0">
                  <a:pos x="51" y="225"/>
                </a:cxn>
                <a:cxn ang="0">
                  <a:pos x="66" y="209"/>
                </a:cxn>
                <a:cxn ang="0">
                  <a:pos x="123" y="155"/>
                </a:cxn>
                <a:cxn ang="0">
                  <a:pos x="142" y="138"/>
                </a:cxn>
                <a:cxn ang="0">
                  <a:pos x="222" y="69"/>
                </a:cxn>
                <a:cxn ang="0">
                  <a:pos x="261" y="38"/>
                </a:cxn>
                <a:cxn ang="0">
                  <a:pos x="267" y="30"/>
                </a:cxn>
                <a:cxn ang="0">
                  <a:pos x="276" y="17"/>
                </a:cxn>
                <a:cxn ang="0">
                  <a:pos x="284" y="12"/>
                </a:cxn>
                <a:cxn ang="0">
                  <a:pos x="290" y="12"/>
                </a:cxn>
                <a:cxn ang="0">
                  <a:pos x="294" y="10"/>
                </a:cxn>
                <a:cxn ang="0">
                  <a:pos x="297" y="5"/>
                </a:cxn>
                <a:cxn ang="0">
                  <a:pos x="295" y="1"/>
                </a:cxn>
                <a:cxn ang="0">
                  <a:pos x="293" y="0"/>
                </a:cxn>
              </a:cxnLst>
              <a:rect l="0" t="0" r="r" b="b"/>
              <a:pathLst>
                <a:path w="297" h="280">
                  <a:moveTo>
                    <a:pt x="293" y="0"/>
                  </a:moveTo>
                  <a:lnTo>
                    <a:pt x="293" y="0"/>
                  </a:lnTo>
                  <a:lnTo>
                    <a:pt x="286" y="0"/>
                  </a:lnTo>
                  <a:lnTo>
                    <a:pt x="281" y="1"/>
                  </a:lnTo>
                  <a:lnTo>
                    <a:pt x="276" y="4"/>
                  </a:lnTo>
                  <a:lnTo>
                    <a:pt x="271" y="6"/>
                  </a:lnTo>
                  <a:lnTo>
                    <a:pt x="261" y="17"/>
                  </a:lnTo>
                  <a:lnTo>
                    <a:pt x="255" y="26"/>
                  </a:lnTo>
                  <a:lnTo>
                    <a:pt x="255" y="26"/>
                  </a:lnTo>
                  <a:lnTo>
                    <a:pt x="250" y="33"/>
                  </a:lnTo>
                  <a:lnTo>
                    <a:pt x="244" y="38"/>
                  </a:lnTo>
                  <a:lnTo>
                    <a:pt x="233" y="48"/>
                  </a:lnTo>
                  <a:lnTo>
                    <a:pt x="218" y="59"/>
                  </a:lnTo>
                  <a:lnTo>
                    <a:pt x="206" y="68"/>
                  </a:lnTo>
                  <a:lnTo>
                    <a:pt x="206" y="68"/>
                  </a:lnTo>
                  <a:lnTo>
                    <a:pt x="179" y="93"/>
                  </a:lnTo>
                  <a:lnTo>
                    <a:pt x="166" y="104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29" y="135"/>
                  </a:lnTo>
                  <a:lnTo>
                    <a:pt x="108" y="154"/>
                  </a:lnTo>
                  <a:lnTo>
                    <a:pt x="66" y="193"/>
                  </a:lnTo>
                  <a:lnTo>
                    <a:pt x="66" y="193"/>
                  </a:lnTo>
                  <a:lnTo>
                    <a:pt x="48" y="212"/>
                  </a:lnTo>
                  <a:lnTo>
                    <a:pt x="30" y="230"/>
                  </a:lnTo>
                  <a:lnTo>
                    <a:pt x="22" y="239"/>
                  </a:lnTo>
                  <a:lnTo>
                    <a:pt x="14" y="248"/>
                  </a:lnTo>
                  <a:lnTo>
                    <a:pt x="6" y="260"/>
                  </a:lnTo>
                  <a:lnTo>
                    <a:pt x="1" y="271"/>
                  </a:lnTo>
                  <a:lnTo>
                    <a:pt x="1" y="271"/>
                  </a:lnTo>
                  <a:lnTo>
                    <a:pt x="0" y="273"/>
                  </a:lnTo>
                  <a:lnTo>
                    <a:pt x="1" y="276"/>
                  </a:lnTo>
                  <a:lnTo>
                    <a:pt x="4" y="278"/>
                  </a:lnTo>
                  <a:lnTo>
                    <a:pt x="5" y="280"/>
                  </a:lnTo>
                  <a:lnTo>
                    <a:pt x="8" y="280"/>
                  </a:lnTo>
                  <a:lnTo>
                    <a:pt x="9" y="278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15" y="267"/>
                  </a:lnTo>
                  <a:lnTo>
                    <a:pt x="22" y="257"/>
                  </a:lnTo>
                  <a:lnTo>
                    <a:pt x="35" y="240"/>
                  </a:lnTo>
                  <a:lnTo>
                    <a:pt x="51" y="225"/>
                  </a:lnTo>
                  <a:lnTo>
                    <a:pt x="66" y="209"/>
                  </a:lnTo>
                  <a:lnTo>
                    <a:pt x="66" y="209"/>
                  </a:lnTo>
                  <a:lnTo>
                    <a:pt x="104" y="172"/>
                  </a:lnTo>
                  <a:lnTo>
                    <a:pt x="123" y="155"/>
                  </a:lnTo>
                  <a:lnTo>
                    <a:pt x="142" y="138"/>
                  </a:lnTo>
                  <a:lnTo>
                    <a:pt x="142" y="138"/>
                  </a:lnTo>
                  <a:lnTo>
                    <a:pt x="222" y="69"/>
                  </a:lnTo>
                  <a:lnTo>
                    <a:pt x="222" y="69"/>
                  </a:lnTo>
                  <a:lnTo>
                    <a:pt x="261" y="38"/>
                  </a:lnTo>
                  <a:lnTo>
                    <a:pt x="261" y="38"/>
                  </a:lnTo>
                  <a:lnTo>
                    <a:pt x="264" y="35"/>
                  </a:lnTo>
                  <a:lnTo>
                    <a:pt x="267" y="30"/>
                  </a:lnTo>
                  <a:lnTo>
                    <a:pt x="273" y="21"/>
                  </a:lnTo>
                  <a:lnTo>
                    <a:pt x="276" y="17"/>
                  </a:lnTo>
                  <a:lnTo>
                    <a:pt x="280" y="13"/>
                  </a:lnTo>
                  <a:lnTo>
                    <a:pt x="284" y="12"/>
                  </a:lnTo>
                  <a:lnTo>
                    <a:pt x="290" y="12"/>
                  </a:lnTo>
                  <a:lnTo>
                    <a:pt x="290" y="12"/>
                  </a:lnTo>
                  <a:lnTo>
                    <a:pt x="293" y="12"/>
                  </a:lnTo>
                  <a:lnTo>
                    <a:pt x="294" y="10"/>
                  </a:lnTo>
                  <a:lnTo>
                    <a:pt x="297" y="6"/>
                  </a:lnTo>
                  <a:lnTo>
                    <a:pt x="297" y="5"/>
                  </a:lnTo>
                  <a:lnTo>
                    <a:pt x="297" y="2"/>
                  </a:lnTo>
                  <a:lnTo>
                    <a:pt x="295" y="1"/>
                  </a:lnTo>
                  <a:lnTo>
                    <a:pt x="293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65" name="Freeform 409"/>
            <p:cNvSpPr/>
            <p:nvPr/>
          </p:nvSpPr>
          <p:spPr bwMode="auto">
            <a:xfrm>
              <a:off x="6289676" y="1406525"/>
              <a:ext cx="195263" cy="190500"/>
            </a:xfrm>
            <a:custGeom>
              <a:avLst/>
              <a:gdLst/>
              <a:ahLst/>
              <a:cxnLst>
                <a:cxn ang="0">
                  <a:pos x="481" y="3"/>
                </a:cxn>
                <a:cxn ang="0">
                  <a:pos x="416" y="60"/>
                </a:cxn>
                <a:cxn ang="0">
                  <a:pos x="350" y="118"/>
                </a:cxn>
                <a:cxn ang="0">
                  <a:pos x="315" y="152"/>
                </a:cxn>
                <a:cxn ang="0">
                  <a:pos x="248" y="222"/>
                </a:cxn>
                <a:cxn ang="0">
                  <a:pos x="214" y="258"/>
                </a:cxn>
                <a:cxn ang="0">
                  <a:pos x="146" y="326"/>
                </a:cxn>
                <a:cxn ang="0">
                  <a:pos x="120" y="358"/>
                </a:cxn>
                <a:cxn ang="0">
                  <a:pos x="102" y="383"/>
                </a:cxn>
                <a:cxn ang="0">
                  <a:pos x="94" y="390"/>
                </a:cxn>
                <a:cxn ang="0">
                  <a:pos x="69" y="408"/>
                </a:cxn>
                <a:cxn ang="0">
                  <a:pos x="25" y="436"/>
                </a:cxn>
                <a:cxn ang="0">
                  <a:pos x="13" y="446"/>
                </a:cxn>
                <a:cxn ang="0">
                  <a:pos x="4" y="459"/>
                </a:cxn>
                <a:cxn ang="0">
                  <a:pos x="0" y="475"/>
                </a:cxn>
                <a:cxn ang="0">
                  <a:pos x="1" y="477"/>
                </a:cxn>
                <a:cxn ang="0">
                  <a:pos x="6" y="480"/>
                </a:cxn>
                <a:cxn ang="0">
                  <a:pos x="21" y="467"/>
                </a:cxn>
                <a:cxn ang="0">
                  <a:pos x="22" y="464"/>
                </a:cxn>
                <a:cxn ang="0">
                  <a:pos x="21" y="459"/>
                </a:cxn>
                <a:cxn ang="0">
                  <a:pos x="18" y="458"/>
                </a:cxn>
                <a:cxn ang="0">
                  <a:pos x="30" y="446"/>
                </a:cxn>
                <a:cxn ang="0">
                  <a:pos x="74" y="420"/>
                </a:cxn>
                <a:cxn ang="0">
                  <a:pos x="87" y="412"/>
                </a:cxn>
                <a:cxn ang="0">
                  <a:pos x="111" y="390"/>
                </a:cxn>
                <a:cxn ang="0">
                  <a:pos x="121" y="377"/>
                </a:cxn>
                <a:cxn ang="0">
                  <a:pos x="150" y="341"/>
                </a:cxn>
                <a:cxn ang="0">
                  <a:pos x="244" y="243"/>
                </a:cxn>
                <a:cxn ang="0">
                  <a:pos x="303" y="181"/>
                </a:cxn>
                <a:cxn ang="0">
                  <a:pos x="365" y="119"/>
                </a:cxn>
                <a:cxn ang="0">
                  <a:pos x="396" y="92"/>
                </a:cxn>
                <a:cxn ang="0">
                  <a:pos x="459" y="38"/>
                </a:cxn>
                <a:cxn ang="0">
                  <a:pos x="489" y="11"/>
                </a:cxn>
                <a:cxn ang="0">
                  <a:pos x="490" y="7"/>
                </a:cxn>
                <a:cxn ang="0">
                  <a:pos x="485" y="0"/>
                </a:cxn>
                <a:cxn ang="0">
                  <a:pos x="481" y="3"/>
                </a:cxn>
              </a:cxnLst>
              <a:rect l="0" t="0" r="r" b="b"/>
              <a:pathLst>
                <a:path w="490" h="480">
                  <a:moveTo>
                    <a:pt x="481" y="3"/>
                  </a:moveTo>
                  <a:lnTo>
                    <a:pt x="481" y="3"/>
                  </a:lnTo>
                  <a:lnTo>
                    <a:pt x="448" y="31"/>
                  </a:lnTo>
                  <a:lnTo>
                    <a:pt x="416" y="60"/>
                  </a:lnTo>
                  <a:lnTo>
                    <a:pt x="382" y="88"/>
                  </a:lnTo>
                  <a:lnTo>
                    <a:pt x="350" y="118"/>
                  </a:lnTo>
                  <a:lnTo>
                    <a:pt x="350" y="118"/>
                  </a:lnTo>
                  <a:lnTo>
                    <a:pt x="315" y="152"/>
                  </a:lnTo>
                  <a:lnTo>
                    <a:pt x="281" y="187"/>
                  </a:lnTo>
                  <a:lnTo>
                    <a:pt x="248" y="222"/>
                  </a:lnTo>
                  <a:lnTo>
                    <a:pt x="214" y="258"/>
                  </a:lnTo>
                  <a:lnTo>
                    <a:pt x="214" y="258"/>
                  </a:lnTo>
                  <a:lnTo>
                    <a:pt x="146" y="326"/>
                  </a:lnTo>
                  <a:lnTo>
                    <a:pt x="146" y="326"/>
                  </a:lnTo>
                  <a:lnTo>
                    <a:pt x="133" y="341"/>
                  </a:lnTo>
                  <a:lnTo>
                    <a:pt x="120" y="358"/>
                  </a:lnTo>
                  <a:lnTo>
                    <a:pt x="108" y="374"/>
                  </a:lnTo>
                  <a:lnTo>
                    <a:pt x="102" y="383"/>
                  </a:lnTo>
                  <a:lnTo>
                    <a:pt x="94" y="390"/>
                  </a:lnTo>
                  <a:lnTo>
                    <a:pt x="94" y="390"/>
                  </a:lnTo>
                  <a:lnTo>
                    <a:pt x="82" y="400"/>
                  </a:lnTo>
                  <a:lnTo>
                    <a:pt x="69" y="408"/>
                  </a:lnTo>
                  <a:lnTo>
                    <a:pt x="39" y="425"/>
                  </a:lnTo>
                  <a:lnTo>
                    <a:pt x="25" y="436"/>
                  </a:lnTo>
                  <a:lnTo>
                    <a:pt x="18" y="441"/>
                  </a:lnTo>
                  <a:lnTo>
                    <a:pt x="13" y="446"/>
                  </a:lnTo>
                  <a:lnTo>
                    <a:pt x="8" y="453"/>
                  </a:lnTo>
                  <a:lnTo>
                    <a:pt x="4" y="459"/>
                  </a:lnTo>
                  <a:lnTo>
                    <a:pt x="1" y="467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1" y="477"/>
                  </a:lnTo>
                  <a:lnTo>
                    <a:pt x="4" y="480"/>
                  </a:lnTo>
                  <a:lnTo>
                    <a:pt x="6" y="480"/>
                  </a:lnTo>
                  <a:lnTo>
                    <a:pt x="10" y="479"/>
                  </a:lnTo>
                  <a:lnTo>
                    <a:pt x="21" y="467"/>
                  </a:lnTo>
                  <a:lnTo>
                    <a:pt x="21" y="467"/>
                  </a:lnTo>
                  <a:lnTo>
                    <a:pt x="22" y="464"/>
                  </a:lnTo>
                  <a:lnTo>
                    <a:pt x="22" y="462"/>
                  </a:lnTo>
                  <a:lnTo>
                    <a:pt x="21" y="459"/>
                  </a:lnTo>
                  <a:lnTo>
                    <a:pt x="18" y="458"/>
                  </a:lnTo>
                  <a:lnTo>
                    <a:pt x="18" y="458"/>
                  </a:lnTo>
                  <a:lnTo>
                    <a:pt x="23" y="451"/>
                  </a:lnTo>
                  <a:lnTo>
                    <a:pt x="30" y="446"/>
                  </a:lnTo>
                  <a:lnTo>
                    <a:pt x="44" y="436"/>
                  </a:lnTo>
                  <a:lnTo>
                    <a:pt x="74" y="420"/>
                  </a:lnTo>
                  <a:lnTo>
                    <a:pt x="74" y="420"/>
                  </a:lnTo>
                  <a:lnTo>
                    <a:pt x="87" y="412"/>
                  </a:lnTo>
                  <a:lnTo>
                    <a:pt x="99" y="402"/>
                  </a:lnTo>
                  <a:lnTo>
                    <a:pt x="111" y="390"/>
                  </a:lnTo>
                  <a:lnTo>
                    <a:pt x="121" y="377"/>
                  </a:lnTo>
                  <a:lnTo>
                    <a:pt x="121" y="377"/>
                  </a:lnTo>
                  <a:lnTo>
                    <a:pt x="136" y="360"/>
                  </a:lnTo>
                  <a:lnTo>
                    <a:pt x="150" y="341"/>
                  </a:lnTo>
                  <a:lnTo>
                    <a:pt x="180" y="309"/>
                  </a:lnTo>
                  <a:lnTo>
                    <a:pt x="244" y="243"/>
                  </a:lnTo>
                  <a:lnTo>
                    <a:pt x="244" y="243"/>
                  </a:lnTo>
                  <a:lnTo>
                    <a:pt x="303" y="181"/>
                  </a:lnTo>
                  <a:lnTo>
                    <a:pt x="335" y="149"/>
                  </a:lnTo>
                  <a:lnTo>
                    <a:pt x="365" y="119"/>
                  </a:lnTo>
                  <a:lnTo>
                    <a:pt x="365" y="119"/>
                  </a:lnTo>
                  <a:lnTo>
                    <a:pt x="396" y="92"/>
                  </a:lnTo>
                  <a:lnTo>
                    <a:pt x="428" y="65"/>
                  </a:lnTo>
                  <a:lnTo>
                    <a:pt x="459" y="38"/>
                  </a:lnTo>
                  <a:lnTo>
                    <a:pt x="489" y="11"/>
                  </a:lnTo>
                  <a:lnTo>
                    <a:pt x="489" y="11"/>
                  </a:lnTo>
                  <a:lnTo>
                    <a:pt x="490" y="8"/>
                  </a:lnTo>
                  <a:lnTo>
                    <a:pt x="490" y="7"/>
                  </a:lnTo>
                  <a:lnTo>
                    <a:pt x="489" y="3"/>
                  </a:lnTo>
                  <a:lnTo>
                    <a:pt x="485" y="0"/>
                  </a:lnTo>
                  <a:lnTo>
                    <a:pt x="484" y="1"/>
                  </a:lnTo>
                  <a:lnTo>
                    <a:pt x="481" y="3"/>
                  </a:lnTo>
                  <a:lnTo>
                    <a:pt x="481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66" name="Freeform 410"/>
            <p:cNvSpPr/>
            <p:nvPr/>
          </p:nvSpPr>
          <p:spPr bwMode="auto">
            <a:xfrm>
              <a:off x="6429376" y="1481138"/>
              <a:ext cx="107950" cy="130175"/>
            </a:xfrm>
            <a:custGeom>
              <a:avLst/>
              <a:gdLst/>
              <a:ahLst/>
              <a:cxnLst>
                <a:cxn ang="0">
                  <a:pos x="263" y="4"/>
                </a:cxn>
                <a:cxn ang="0">
                  <a:pos x="232" y="51"/>
                </a:cxn>
                <a:cxn ang="0">
                  <a:pos x="195" y="95"/>
                </a:cxn>
                <a:cxn ang="0">
                  <a:pos x="186" y="105"/>
                </a:cxn>
                <a:cxn ang="0">
                  <a:pos x="160" y="139"/>
                </a:cxn>
                <a:cxn ang="0">
                  <a:pos x="124" y="186"/>
                </a:cxn>
                <a:cxn ang="0">
                  <a:pos x="107" y="204"/>
                </a:cxn>
                <a:cxn ang="0">
                  <a:pos x="52" y="257"/>
                </a:cxn>
                <a:cxn ang="0">
                  <a:pos x="43" y="267"/>
                </a:cxn>
                <a:cxn ang="0">
                  <a:pos x="29" y="289"/>
                </a:cxn>
                <a:cxn ang="0">
                  <a:pos x="20" y="299"/>
                </a:cxn>
                <a:cxn ang="0">
                  <a:pos x="8" y="306"/>
                </a:cxn>
                <a:cxn ang="0">
                  <a:pos x="0" y="318"/>
                </a:cxn>
                <a:cxn ang="0">
                  <a:pos x="0" y="319"/>
                </a:cxn>
                <a:cxn ang="0">
                  <a:pos x="3" y="326"/>
                </a:cxn>
                <a:cxn ang="0">
                  <a:pos x="7" y="326"/>
                </a:cxn>
                <a:cxn ang="0">
                  <a:pos x="9" y="323"/>
                </a:cxn>
                <a:cxn ang="0">
                  <a:pos x="12" y="319"/>
                </a:cxn>
                <a:cxn ang="0">
                  <a:pos x="22" y="310"/>
                </a:cxn>
                <a:cxn ang="0">
                  <a:pos x="38" y="299"/>
                </a:cxn>
                <a:cxn ang="0">
                  <a:pos x="45" y="289"/>
                </a:cxn>
                <a:cxn ang="0">
                  <a:pos x="59" y="268"/>
                </a:cxn>
                <a:cxn ang="0">
                  <a:pos x="67" y="259"/>
                </a:cxn>
                <a:cxn ang="0">
                  <a:pos x="127" y="200"/>
                </a:cxn>
                <a:cxn ang="0">
                  <a:pos x="145" y="180"/>
                </a:cxn>
                <a:cxn ang="0">
                  <a:pos x="177" y="136"/>
                </a:cxn>
                <a:cxn ang="0">
                  <a:pos x="211" y="95"/>
                </a:cxn>
                <a:cxn ang="0">
                  <a:pos x="228" y="75"/>
                </a:cxn>
                <a:cxn ang="0">
                  <a:pos x="259" y="33"/>
                </a:cxn>
                <a:cxn ang="0">
                  <a:pos x="272" y="10"/>
                </a:cxn>
                <a:cxn ang="0">
                  <a:pos x="273" y="4"/>
                </a:cxn>
                <a:cxn ang="0">
                  <a:pos x="266" y="0"/>
                </a:cxn>
                <a:cxn ang="0">
                  <a:pos x="263" y="4"/>
                </a:cxn>
              </a:cxnLst>
              <a:rect l="0" t="0" r="r" b="b"/>
              <a:pathLst>
                <a:path w="273" h="326">
                  <a:moveTo>
                    <a:pt x="263" y="4"/>
                  </a:moveTo>
                  <a:lnTo>
                    <a:pt x="263" y="4"/>
                  </a:lnTo>
                  <a:lnTo>
                    <a:pt x="249" y="28"/>
                  </a:lnTo>
                  <a:lnTo>
                    <a:pt x="232" y="51"/>
                  </a:lnTo>
                  <a:lnTo>
                    <a:pt x="215" y="74"/>
                  </a:lnTo>
                  <a:lnTo>
                    <a:pt x="195" y="95"/>
                  </a:lnTo>
                  <a:lnTo>
                    <a:pt x="195" y="95"/>
                  </a:lnTo>
                  <a:lnTo>
                    <a:pt x="186" y="105"/>
                  </a:lnTo>
                  <a:lnTo>
                    <a:pt x="177" y="115"/>
                  </a:lnTo>
                  <a:lnTo>
                    <a:pt x="160" y="139"/>
                  </a:lnTo>
                  <a:lnTo>
                    <a:pt x="143" y="163"/>
                  </a:lnTo>
                  <a:lnTo>
                    <a:pt x="124" y="186"/>
                  </a:lnTo>
                  <a:lnTo>
                    <a:pt x="124" y="186"/>
                  </a:lnTo>
                  <a:lnTo>
                    <a:pt x="107" y="204"/>
                  </a:lnTo>
                  <a:lnTo>
                    <a:pt x="89" y="223"/>
                  </a:lnTo>
                  <a:lnTo>
                    <a:pt x="52" y="257"/>
                  </a:lnTo>
                  <a:lnTo>
                    <a:pt x="52" y="257"/>
                  </a:lnTo>
                  <a:lnTo>
                    <a:pt x="43" y="267"/>
                  </a:lnTo>
                  <a:lnTo>
                    <a:pt x="37" y="279"/>
                  </a:lnTo>
                  <a:lnTo>
                    <a:pt x="29" y="289"/>
                  </a:lnTo>
                  <a:lnTo>
                    <a:pt x="25" y="295"/>
                  </a:lnTo>
                  <a:lnTo>
                    <a:pt x="20" y="299"/>
                  </a:lnTo>
                  <a:lnTo>
                    <a:pt x="20" y="299"/>
                  </a:lnTo>
                  <a:lnTo>
                    <a:pt x="8" y="306"/>
                  </a:lnTo>
                  <a:lnTo>
                    <a:pt x="4" y="312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9"/>
                  </a:lnTo>
                  <a:lnTo>
                    <a:pt x="0" y="322"/>
                  </a:lnTo>
                  <a:lnTo>
                    <a:pt x="3" y="326"/>
                  </a:lnTo>
                  <a:lnTo>
                    <a:pt x="5" y="326"/>
                  </a:lnTo>
                  <a:lnTo>
                    <a:pt x="7" y="326"/>
                  </a:lnTo>
                  <a:lnTo>
                    <a:pt x="8" y="326"/>
                  </a:lnTo>
                  <a:lnTo>
                    <a:pt x="9" y="323"/>
                  </a:lnTo>
                  <a:lnTo>
                    <a:pt x="9" y="323"/>
                  </a:lnTo>
                  <a:lnTo>
                    <a:pt x="12" y="319"/>
                  </a:lnTo>
                  <a:lnTo>
                    <a:pt x="14" y="316"/>
                  </a:lnTo>
                  <a:lnTo>
                    <a:pt x="22" y="310"/>
                  </a:lnTo>
                  <a:lnTo>
                    <a:pt x="30" y="304"/>
                  </a:lnTo>
                  <a:lnTo>
                    <a:pt x="38" y="299"/>
                  </a:lnTo>
                  <a:lnTo>
                    <a:pt x="38" y="299"/>
                  </a:lnTo>
                  <a:lnTo>
                    <a:pt x="45" y="289"/>
                  </a:lnTo>
                  <a:lnTo>
                    <a:pt x="51" y="279"/>
                  </a:lnTo>
                  <a:lnTo>
                    <a:pt x="59" y="268"/>
                  </a:lnTo>
                  <a:lnTo>
                    <a:pt x="67" y="259"/>
                  </a:lnTo>
                  <a:lnTo>
                    <a:pt x="67" y="259"/>
                  </a:lnTo>
                  <a:lnTo>
                    <a:pt x="107" y="220"/>
                  </a:lnTo>
                  <a:lnTo>
                    <a:pt x="127" y="200"/>
                  </a:lnTo>
                  <a:lnTo>
                    <a:pt x="145" y="180"/>
                  </a:lnTo>
                  <a:lnTo>
                    <a:pt x="145" y="180"/>
                  </a:lnTo>
                  <a:lnTo>
                    <a:pt x="161" y="159"/>
                  </a:lnTo>
                  <a:lnTo>
                    <a:pt x="177" y="136"/>
                  </a:lnTo>
                  <a:lnTo>
                    <a:pt x="192" y="114"/>
                  </a:lnTo>
                  <a:lnTo>
                    <a:pt x="211" y="95"/>
                  </a:lnTo>
                  <a:lnTo>
                    <a:pt x="211" y="95"/>
                  </a:lnTo>
                  <a:lnTo>
                    <a:pt x="228" y="75"/>
                  </a:lnTo>
                  <a:lnTo>
                    <a:pt x="245" y="54"/>
                  </a:lnTo>
                  <a:lnTo>
                    <a:pt x="259" y="33"/>
                  </a:lnTo>
                  <a:lnTo>
                    <a:pt x="272" y="10"/>
                  </a:lnTo>
                  <a:lnTo>
                    <a:pt x="272" y="10"/>
                  </a:lnTo>
                  <a:lnTo>
                    <a:pt x="273" y="7"/>
                  </a:lnTo>
                  <a:lnTo>
                    <a:pt x="273" y="4"/>
                  </a:lnTo>
                  <a:lnTo>
                    <a:pt x="269" y="2"/>
                  </a:lnTo>
                  <a:lnTo>
                    <a:pt x="266" y="0"/>
                  </a:lnTo>
                  <a:lnTo>
                    <a:pt x="264" y="2"/>
                  </a:lnTo>
                  <a:lnTo>
                    <a:pt x="263" y="4"/>
                  </a:lnTo>
                  <a:lnTo>
                    <a:pt x="26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67" name="Freeform 411"/>
            <p:cNvSpPr/>
            <p:nvPr/>
          </p:nvSpPr>
          <p:spPr bwMode="auto">
            <a:xfrm>
              <a:off x="6464301" y="1528763"/>
              <a:ext cx="74613" cy="84138"/>
            </a:xfrm>
            <a:custGeom>
              <a:avLst/>
              <a:gdLst/>
              <a:ahLst/>
              <a:cxnLst>
                <a:cxn ang="0">
                  <a:pos x="179" y="1"/>
                </a:cxn>
                <a:cxn ang="0">
                  <a:pos x="179" y="1"/>
                </a:cxn>
                <a:cxn ang="0">
                  <a:pos x="157" y="21"/>
                </a:cxn>
                <a:cxn ang="0">
                  <a:pos x="148" y="30"/>
                </a:cxn>
                <a:cxn ang="0">
                  <a:pos x="138" y="40"/>
                </a:cxn>
                <a:cxn ang="0">
                  <a:pos x="138" y="40"/>
                </a:cxn>
                <a:cxn ang="0">
                  <a:pos x="125" y="55"/>
                </a:cxn>
                <a:cxn ang="0">
                  <a:pos x="111" y="69"/>
                </a:cxn>
                <a:cxn ang="0">
                  <a:pos x="98" y="83"/>
                </a:cxn>
                <a:cxn ang="0">
                  <a:pos x="85" y="98"/>
                </a:cxn>
                <a:cxn ang="0">
                  <a:pos x="85" y="98"/>
                </a:cxn>
                <a:cxn ang="0">
                  <a:pos x="75" y="111"/>
                </a:cxn>
                <a:cxn ang="0">
                  <a:pos x="63" y="123"/>
                </a:cxn>
                <a:cxn ang="0">
                  <a:pos x="40" y="147"/>
                </a:cxn>
                <a:cxn ang="0">
                  <a:pos x="29" y="161"/>
                </a:cxn>
                <a:cxn ang="0">
                  <a:pos x="19" y="174"/>
                </a:cxn>
                <a:cxn ang="0">
                  <a:pos x="8" y="188"/>
                </a:cxn>
                <a:cxn ang="0">
                  <a:pos x="2" y="202"/>
                </a:cxn>
                <a:cxn ang="0">
                  <a:pos x="2" y="202"/>
                </a:cxn>
                <a:cxn ang="0">
                  <a:pos x="0" y="206"/>
                </a:cxn>
                <a:cxn ang="0">
                  <a:pos x="2" y="209"/>
                </a:cxn>
                <a:cxn ang="0">
                  <a:pos x="4" y="210"/>
                </a:cxn>
                <a:cxn ang="0">
                  <a:pos x="8" y="210"/>
                </a:cxn>
                <a:cxn ang="0">
                  <a:pos x="8" y="210"/>
                </a:cxn>
                <a:cxn ang="0">
                  <a:pos x="12" y="210"/>
                </a:cxn>
                <a:cxn ang="0">
                  <a:pos x="15" y="208"/>
                </a:cxn>
                <a:cxn ang="0">
                  <a:pos x="17" y="201"/>
                </a:cxn>
                <a:cxn ang="0">
                  <a:pos x="17" y="201"/>
                </a:cxn>
                <a:cxn ang="0">
                  <a:pos x="17" y="198"/>
                </a:cxn>
                <a:cxn ang="0">
                  <a:pos x="17" y="197"/>
                </a:cxn>
                <a:cxn ang="0">
                  <a:pos x="17" y="197"/>
                </a:cxn>
                <a:cxn ang="0">
                  <a:pos x="25" y="184"/>
                </a:cxn>
                <a:cxn ang="0">
                  <a:pos x="34" y="172"/>
                </a:cxn>
                <a:cxn ang="0">
                  <a:pos x="54" y="150"/>
                </a:cxn>
                <a:cxn ang="0">
                  <a:pos x="75" y="128"/>
                </a:cxn>
                <a:cxn ang="0">
                  <a:pos x="93" y="107"/>
                </a:cxn>
                <a:cxn ang="0">
                  <a:pos x="93" y="107"/>
                </a:cxn>
                <a:cxn ang="0">
                  <a:pos x="117" y="81"/>
                </a:cxn>
                <a:cxn ang="0">
                  <a:pos x="139" y="56"/>
                </a:cxn>
                <a:cxn ang="0">
                  <a:pos x="139" y="56"/>
                </a:cxn>
                <a:cxn ang="0">
                  <a:pos x="152" y="40"/>
                </a:cxn>
                <a:cxn ang="0">
                  <a:pos x="159" y="32"/>
                </a:cxn>
                <a:cxn ang="0">
                  <a:pos x="166" y="26"/>
                </a:cxn>
                <a:cxn ang="0">
                  <a:pos x="166" y="26"/>
                </a:cxn>
                <a:cxn ang="0">
                  <a:pos x="177" y="18"/>
                </a:cxn>
                <a:cxn ang="0">
                  <a:pos x="187" y="9"/>
                </a:cxn>
                <a:cxn ang="0">
                  <a:pos x="187" y="9"/>
                </a:cxn>
                <a:cxn ang="0">
                  <a:pos x="189" y="8"/>
                </a:cxn>
                <a:cxn ang="0">
                  <a:pos x="189" y="5"/>
                </a:cxn>
                <a:cxn ang="0">
                  <a:pos x="187" y="2"/>
                </a:cxn>
                <a:cxn ang="0">
                  <a:pos x="183" y="0"/>
                </a:cxn>
                <a:cxn ang="0">
                  <a:pos x="181" y="0"/>
                </a:cxn>
                <a:cxn ang="0">
                  <a:pos x="179" y="1"/>
                </a:cxn>
                <a:cxn ang="0">
                  <a:pos x="179" y="1"/>
                </a:cxn>
              </a:cxnLst>
              <a:rect l="0" t="0" r="r" b="b"/>
              <a:pathLst>
                <a:path w="189" h="210">
                  <a:moveTo>
                    <a:pt x="179" y="1"/>
                  </a:moveTo>
                  <a:lnTo>
                    <a:pt x="179" y="1"/>
                  </a:lnTo>
                  <a:lnTo>
                    <a:pt x="157" y="21"/>
                  </a:lnTo>
                  <a:lnTo>
                    <a:pt x="148" y="3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25" y="55"/>
                  </a:lnTo>
                  <a:lnTo>
                    <a:pt x="111" y="69"/>
                  </a:lnTo>
                  <a:lnTo>
                    <a:pt x="98" y="83"/>
                  </a:lnTo>
                  <a:lnTo>
                    <a:pt x="85" y="98"/>
                  </a:lnTo>
                  <a:lnTo>
                    <a:pt x="85" y="98"/>
                  </a:lnTo>
                  <a:lnTo>
                    <a:pt x="75" y="111"/>
                  </a:lnTo>
                  <a:lnTo>
                    <a:pt x="63" y="123"/>
                  </a:lnTo>
                  <a:lnTo>
                    <a:pt x="40" y="147"/>
                  </a:lnTo>
                  <a:lnTo>
                    <a:pt x="29" y="161"/>
                  </a:lnTo>
                  <a:lnTo>
                    <a:pt x="19" y="174"/>
                  </a:lnTo>
                  <a:lnTo>
                    <a:pt x="8" y="188"/>
                  </a:lnTo>
                  <a:lnTo>
                    <a:pt x="2" y="202"/>
                  </a:lnTo>
                  <a:lnTo>
                    <a:pt x="2" y="202"/>
                  </a:lnTo>
                  <a:lnTo>
                    <a:pt x="0" y="206"/>
                  </a:lnTo>
                  <a:lnTo>
                    <a:pt x="2" y="209"/>
                  </a:lnTo>
                  <a:lnTo>
                    <a:pt x="4" y="210"/>
                  </a:lnTo>
                  <a:lnTo>
                    <a:pt x="8" y="210"/>
                  </a:lnTo>
                  <a:lnTo>
                    <a:pt x="8" y="210"/>
                  </a:lnTo>
                  <a:lnTo>
                    <a:pt x="12" y="210"/>
                  </a:lnTo>
                  <a:lnTo>
                    <a:pt x="15" y="208"/>
                  </a:lnTo>
                  <a:lnTo>
                    <a:pt x="17" y="201"/>
                  </a:lnTo>
                  <a:lnTo>
                    <a:pt x="17" y="201"/>
                  </a:lnTo>
                  <a:lnTo>
                    <a:pt x="17" y="198"/>
                  </a:lnTo>
                  <a:lnTo>
                    <a:pt x="17" y="197"/>
                  </a:lnTo>
                  <a:lnTo>
                    <a:pt x="17" y="197"/>
                  </a:lnTo>
                  <a:lnTo>
                    <a:pt x="25" y="184"/>
                  </a:lnTo>
                  <a:lnTo>
                    <a:pt x="34" y="172"/>
                  </a:lnTo>
                  <a:lnTo>
                    <a:pt x="54" y="150"/>
                  </a:lnTo>
                  <a:lnTo>
                    <a:pt x="75" y="128"/>
                  </a:lnTo>
                  <a:lnTo>
                    <a:pt x="93" y="107"/>
                  </a:lnTo>
                  <a:lnTo>
                    <a:pt x="93" y="107"/>
                  </a:lnTo>
                  <a:lnTo>
                    <a:pt x="117" y="81"/>
                  </a:lnTo>
                  <a:lnTo>
                    <a:pt x="139" y="56"/>
                  </a:lnTo>
                  <a:lnTo>
                    <a:pt x="139" y="56"/>
                  </a:lnTo>
                  <a:lnTo>
                    <a:pt x="152" y="40"/>
                  </a:lnTo>
                  <a:lnTo>
                    <a:pt x="159" y="32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177" y="18"/>
                  </a:lnTo>
                  <a:lnTo>
                    <a:pt x="187" y="9"/>
                  </a:lnTo>
                  <a:lnTo>
                    <a:pt x="187" y="9"/>
                  </a:lnTo>
                  <a:lnTo>
                    <a:pt x="189" y="8"/>
                  </a:lnTo>
                  <a:lnTo>
                    <a:pt x="189" y="5"/>
                  </a:lnTo>
                  <a:lnTo>
                    <a:pt x="187" y="2"/>
                  </a:lnTo>
                  <a:lnTo>
                    <a:pt x="183" y="0"/>
                  </a:lnTo>
                  <a:lnTo>
                    <a:pt x="181" y="0"/>
                  </a:lnTo>
                  <a:lnTo>
                    <a:pt x="179" y="1"/>
                  </a:lnTo>
                  <a:lnTo>
                    <a:pt x="17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68" name="Freeform 412"/>
            <p:cNvSpPr/>
            <p:nvPr/>
          </p:nvSpPr>
          <p:spPr bwMode="auto">
            <a:xfrm>
              <a:off x="6499226" y="1565275"/>
              <a:ext cx="44450" cy="63500"/>
            </a:xfrm>
            <a:custGeom>
              <a:avLst/>
              <a:gdLst/>
              <a:ahLst/>
              <a:cxnLst>
                <a:cxn ang="0">
                  <a:pos x="102" y="4"/>
                </a:cxn>
                <a:cxn ang="0">
                  <a:pos x="102" y="4"/>
                </a:cxn>
                <a:cxn ang="0">
                  <a:pos x="99" y="12"/>
                </a:cxn>
                <a:cxn ang="0">
                  <a:pos x="95" y="21"/>
                </a:cxn>
                <a:cxn ang="0">
                  <a:pos x="83" y="37"/>
                </a:cxn>
                <a:cxn ang="0">
                  <a:pos x="70" y="51"/>
                </a:cxn>
                <a:cxn ang="0">
                  <a:pos x="58" y="64"/>
                </a:cxn>
                <a:cxn ang="0">
                  <a:pos x="58" y="64"/>
                </a:cxn>
                <a:cxn ang="0">
                  <a:pos x="52" y="72"/>
                </a:cxn>
                <a:cxn ang="0">
                  <a:pos x="47" y="81"/>
                </a:cxn>
                <a:cxn ang="0">
                  <a:pos x="36" y="100"/>
                </a:cxn>
                <a:cxn ang="0">
                  <a:pos x="36" y="100"/>
                </a:cxn>
                <a:cxn ang="0">
                  <a:pos x="19" y="126"/>
                </a:cxn>
                <a:cxn ang="0">
                  <a:pos x="1" y="151"/>
                </a:cxn>
                <a:cxn ang="0">
                  <a:pos x="1" y="151"/>
                </a:cxn>
                <a:cxn ang="0">
                  <a:pos x="0" y="152"/>
                </a:cxn>
                <a:cxn ang="0">
                  <a:pos x="0" y="155"/>
                </a:cxn>
                <a:cxn ang="0">
                  <a:pos x="1" y="158"/>
                </a:cxn>
                <a:cxn ang="0">
                  <a:pos x="4" y="160"/>
                </a:cxn>
                <a:cxn ang="0">
                  <a:pos x="5" y="160"/>
                </a:cxn>
                <a:cxn ang="0">
                  <a:pos x="7" y="160"/>
                </a:cxn>
                <a:cxn ang="0">
                  <a:pos x="9" y="158"/>
                </a:cxn>
                <a:cxn ang="0">
                  <a:pos x="9" y="158"/>
                </a:cxn>
                <a:cxn ang="0">
                  <a:pos x="24" y="135"/>
                </a:cxn>
                <a:cxn ang="0">
                  <a:pos x="39" y="111"/>
                </a:cxn>
                <a:cxn ang="0">
                  <a:pos x="55" y="88"/>
                </a:cxn>
                <a:cxn ang="0">
                  <a:pos x="62" y="77"/>
                </a:cxn>
                <a:cxn ang="0">
                  <a:pos x="72" y="67"/>
                </a:cxn>
                <a:cxn ang="0">
                  <a:pos x="72" y="67"/>
                </a:cxn>
                <a:cxn ang="0">
                  <a:pos x="83" y="54"/>
                </a:cxn>
                <a:cxn ang="0">
                  <a:pos x="95" y="39"/>
                </a:cxn>
                <a:cxn ang="0">
                  <a:pos x="106" y="24"/>
                </a:cxn>
                <a:cxn ang="0">
                  <a:pos x="110" y="16"/>
                </a:cxn>
                <a:cxn ang="0">
                  <a:pos x="113" y="7"/>
                </a:cxn>
                <a:cxn ang="0">
                  <a:pos x="113" y="7"/>
                </a:cxn>
                <a:cxn ang="0">
                  <a:pos x="113" y="5"/>
                </a:cxn>
                <a:cxn ang="0">
                  <a:pos x="112" y="3"/>
                </a:cxn>
                <a:cxn ang="0">
                  <a:pos x="110" y="0"/>
                </a:cxn>
                <a:cxn ang="0">
                  <a:pos x="106" y="0"/>
                </a:cxn>
                <a:cxn ang="0">
                  <a:pos x="103" y="2"/>
                </a:cxn>
                <a:cxn ang="0">
                  <a:pos x="102" y="4"/>
                </a:cxn>
                <a:cxn ang="0">
                  <a:pos x="102" y="4"/>
                </a:cxn>
              </a:cxnLst>
              <a:rect l="0" t="0" r="r" b="b"/>
              <a:pathLst>
                <a:path w="113" h="160">
                  <a:moveTo>
                    <a:pt x="102" y="4"/>
                  </a:moveTo>
                  <a:lnTo>
                    <a:pt x="102" y="4"/>
                  </a:lnTo>
                  <a:lnTo>
                    <a:pt x="99" y="12"/>
                  </a:lnTo>
                  <a:lnTo>
                    <a:pt x="95" y="21"/>
                  </a:lnTo>
                  <a:lnTo>
                    <a:pt x="83" y="37"/>
                  </a:lnTo>
                  <a:lnTo>
                    <a:pt x="70" y="51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52" y="72"/>
                  </a:lnTo>
                  <a:lnTo>
                    <a:pt x="47" y="81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19" y="126"/>
                  </a:lnTo>
                  <a:lnTo>
                    <a:pt x="1" y="151"/>
                  </a:lnTo>
                  <a:lnTo>
                    <a:pt x="1" y="151"/>
                  </a:lnTo>
                  <a:lnTo>
                    <a:pt x="0" y="152"/>
                  </a:lnTo>
                  <a:lnTo>
                    <a:pt x="0" y="155"/>
                  </a:lnTo>
                  <a:lnTo>
                    <a:pt x="1" y="158"/>
                  </a:lnTo>
                  <a:lnTo>
                    <a:pt x="4" y="160"/>
                  </a:lnTo>
                  <a:lnTo>
                    <a:pt x="5" y="160"/>
                  </a:lnTo>
                  <a:lnTo>
                    <a:pt x="7" y="160"/>
                  </a:lnTo>
                  <a:lnTo>
                    <a:pt x="9" y="158"/>
                  </a:lnTo>
                  <a:lnTo>
                    <a:pt x="9" y="158"/>
                  </a:lnTo>
                  <a:lnTo>
                    <a:pt x="24" y="135"/>
                  </a:lnTo>
                  <a:lnTo>
                    <a:pt x="39" y="111"/>
                  </a:lnTo>
                  <a:lnTo>
                    <a:pt x="55" y="88"/>
                  </a:lnTo>
                  <a:lnTo>
                    <a:pt x="62" y="77"/>
                  </a:lnTo>
                  <a:lnTo>
                    <a:pt x="72" y="67"/>
                  </a:lnTo>
                  <a:lnTo>
                    <a:pt x="72" y="67"/>
                  </a:lnTo>
                  <a:lnTo>
                    <a:pt x="83" y="54"/>
                  </a:lnTo>
                  <a:lnTo>
                    <a:pt x="95" y="39"/>
                  </a:lnTo>
                  <a:lnTo>
                    <a:pt x="106" y="24"/>
                  </a:lnTo>
                  <a:lnTo>
                    <a:pt x="110" y="16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3" y="5"/>
                  </a:lnTo>
                  <a:lnTo>
                    <a:pt x="112" y="3"/>
                  </a:lnTo>
                  <a:lnTo>
                    <a:pt x="110" y="0"/>
                  </a:lnTo>
                  <a:lnTo>
                    <a:pt x="106" y="0"/>
                  </a:lnTo>
                  <a:lnTo>
                    <a:pt x="103" y="2"/>
                  </a:lnTo>
                  <a:lnTo>
                    <a:pt x="102" y="4"/>
                  </a:lnTo>
                  <a:lnTo>
                    <a:pt x="10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69" name="Freeform 413"/>
            <p:cNvSpPr/>
            <p:nvPr/>
          </p:nvSpPr>
          <p:spPr bwMode="auto">
            <a:xfrm>
              <a:off x="6569076" y="1401763"/>
              <a:ext cx="100013" cy="104775"/>
            </a:xfrm>
            <a:custGeom>
              <a:avLst/>
              <a:gdLst/>
              <a:ahLst/>
              <a:cxnLst>
                <a:cxn ang="0">
                  <a:pos x="242" y="2"/>
                </a:cxn>
                <a:cxn ang="0">
                  <a:pos x="242" y="2"/>
                </a:cxn>
                <a:cxn ang="0">
                  <a:pos x="207" y="30"/>
                </a:cxn>
                <a:cxn ang="0">
                  <a:pos x="172" y="59"/>
                </a:cxn>
                <a:cxn ang="0">
                  <a:pos x="138" y="89"/>
                </a:cxn>
                <a:cxn ang="0">
                  <a:pos x="105" y="122"/>
                </a:cxn>
                <a:cxn ang="0">
                  <a:pos x="105" y="122"/>
                </a:cxn>
                <a:cxn ang="0">
                  <a:pos x="89" y="136"/>
                </a:cxn>
                <a:cxn ang="0">
                  <a:pos x="73" y="152"/>
                </a:cxn>
                <a:cxn ang="0">
                  <a:pos x="58" y="166"/>
                </a:cxn>
                <a:cxn ang="0">
                  <a:pos x="43" y="181"/>
                </a:cxn>
                <a:cxn ang="0">
                  <a:pos x="43" y="181"/>
                </a:cxn>
                <a:cxn ang="0">
                  <a:pos x="37" y="190"/>
                </a:cxn>
                <a:cxn ang="0">
                  <a:pos x="30" y="198"/>
                </a:cxn>
                <a:cxn ang="0">
                  <a:pos x="20" y="216"/>
                </a:cxn>
                <a:cxn ang="0">
                  <a:pos x="2" y="255"/>
                </a:cxn>
                <a:cxn ang="0">
                  <a:pos x="2" y="255"/>
                </a:cxn>
                <a:cxn ang="0">
                  <a:pos x="0" y="258"/>
                </a:cxn>
                <a:cxn ang="0">
                  <a:pos x="0" y="259"/>
                </a:cxn>
                <a:cxn ang="0">
                  <a:pos x="3" y="263"/>
                </a:cxn>
                <a:cxn ang="0">
                  <a:pos x="7" y="263"/>
                </a:cxn>
                <a:cxn ang="0">
                  <a:pos x="9" y="263"/>
                </a:cxn>
                <a:cxn ang="0">
                  <a:pos x="11" y="261"/>
                </a:cxn>
                <a:cxn ang="0">
                  <a:pos x="11" y="261"/>
                </a:cxn>
                <a:cxn ang="0">
                  <a:pos x="29" y="224"/>
                </a:cxn>
                <a:cxn ang="0">
                  <a:pos x="39" y="206"/>
                </a:cxn>
                <a:cxn ang="0">
                  <a:pos x="51" y="189"/>
                </a:cxn>
                <a:cxn ang="0">
                  <a:pos x="51" y="189"/>
                </a:cxn>
                <a:cxn ang="0">
                  <a:pos x="66" y="174"/>
                </a:cxn>
                <a:cxn ang="0">
                  <a:pos x="81" y="159"/>
                </a:cxn>
                <a:cxn ang="0">
                  <a:pos x="97" y="145"/>
                </a:cxn>
                <a:cxn ang="0">
                  <a:pos x="113" y="130"/>
                </a:cxn>
                <a:cxn ang="0">
                  <a:pos x="113" y="130"/>
                </a:cxn>
                <a:cxn ang="0">
                  <a:pos x="144" y="98"/>
                </a:cxn>
                <a:cxn ang="0">
                  <a:pos x="178" y="68"/>
                </a:cxn>
                <a:cxn ang="0">
                  <a:pos x="213" y="40"/>
                </a:cxn>
                <a:cxn ang="0">
                  <a:pos x="249" y="12"/>
                </a:cxn>
                <a:cxn ang="0">
                  <a:pos x="249" y="12"/>
                </a:cxn>
                <a:cxn ang="0">
                  <a:pos x="250" y="9"/>
                </a:cxn>
                <a:cxn ang="0">
                  <a:pos x="251" y="8"/>
                </a:cxn>
                <a:cxn ang="0">
                  <a:pos x="250" y="3"/>
                </a:cxn>
                <a:cxn ang="0">
                  <a:pos x="249" y="2"/>
                </a:cxn>
                <a:cxn ang="0">
                  <a:pos x="247" y="2"/>
                </a:cxn>
                <a:cxn ang="0">
                  <a:pos x="245" y="0"/>
                </a:cxn>
                <a:cxn ang="0">
                  <a:pos x="242" y="2"/>
                </a:cxn>
                <a:cxn ang="0">
                  <a:pos x="242" y="2"/>
                </a:cxn>
              </a:cxnLst>
              <a:rect l="0" t="0" r="r" b="b"/>
              <a:pathLst>
                <a:path w="251" h="263">
                  <a:moveTo>
                    <a:pt x="242" y="2"/>
                  </a:moveTo>
                  <a:lnTo>
                    <a:pt x="242" y="2"/>
                  </a:lnTo>
                  <a:lnTo>
                    <a:pt x="207" y="30"/>
                  </a:lnTo>
                  <a:lnTo>
                    <a:pt x="172" y="59"/>
                  </a:lnTo>
                  <a:lnTo>
                    <a:pt x="138" y="89"/>
                  </a:lnTo>
                  <a:lnTo>
                    <a:pt x="105" y="122"/>
                  </a:lnTo>
                  <a:lnTo>
                    <a:pt x="105" y="122"/>
                  </a:lnTo>
                  <a:lnTo>
                    <a:pt x="89" y="136"/>
                  </a:lnTo>
                  <a:lnTo>
                    <a:pt x="73" y="152"/>
                  </a:lnTo>
                  <a:lnTo>
                    <a:pt x="58" y="166"/>
                  </a:lnTo>
                  <a:lnTo>
                    <a:pt x="43" y="181"/>
                  </a:lnTo>
                  <a:lnTo>
                    <a:pt x="43" y="181"/>
                  </a:lnTo>
                  <a:lnTo>
                    <a:pt x="37" y="190"/>
                  </a:lnTo>
                  <a:lnTo>
                    <a:pt x="30" y="198"/>
                  </a:lnTo>
                  <a:lnTo>
                    <a:pt x="20" y="216"/>
                  </a:lnTo>
                  <a:lnTo>
                    <a:pt x="2" y="255"/>
                  </a:lnTo>
                  <a:lnTo>
                    <a:pt x="2" y="255"/>
                  </a:lnTo>
                  <a:lnTo>
                    <a:pt x="0" y="258"/>
                  </a:lnTo>
                  <a:lnTo>
                    <a:pt x="0" y="259"/>
                  </a:lnTo>
                  <a:lnTo>
                    <a:pt x="3" y="263"/>
                  </a:lnTo>
                  <a:lnTo>
                    <a:pt x="7" y="263"/>
                  </a:lnTo>
                  <a:lnTo>
                    <a:pt x="9" y="263"/>
                  </a:lnTo>
                  <a:lnTo>
                    <a:pt x="11" y="261"/>
                  </a:lnTo>
                  <a:lnTo>
                    <a:pt x="11" y="261"/>
                  </a:lnTo>
                  <a:lnTo>
                    <a:pt x="29" y="224"/>
                  </a:lnTo>
                  <a:lnTo>
                    <a:pt x="39" y="206"/>
                  </a:lnTo>
                  <a:lnTo>
                    <a:pt x="51" y="189"/>
                  </a:lnTo>
                  <a:lnTo>
                    <a:pt x="51" y="189"/>
                  </a:lnTo>
                  <a:lnTo>
                    <a:pt x="66" y="174"/>
                  </a:lnTo>
                  <a:lnTo>
                    <a:pt x="81" y="159"/>
                  </a:lnTo>
                  <a:lnTo>
                    <a:pt x="97" y="145"/>
                  </a:lnTo>
                  <a:lnTo>
                    <a:pt x="113" y="130"/>
                  </a:lnTo>
                  <a:lnTo>
                    <a:pt x="113" y="130"/>
                  </a:lnTo>
                  <a:lnTo>
                    <a:pt x="144" y="98"/>
                  </a:lnTo>
                  <a:lnTo>
                    <a:pt x="178" y="68"/>
                  </a:lnTo>
                  <a:lnTo>
                    <a:pt x="213" y="40"/>
                  </a:lnTo>
                  <a:lnTo>
                    <a:pt x="249" y="12"/>
                  </a:lnTo>
                  <a:lnTo>
                    <a:pt x="249" y="12"/>
                  </a:lnTo>
                  <a:lnTo>
                    <a:pt x="250" y="9"/>
                  </a:lnTo>
                  <a:lnTo>
                    <a:pt x="251" y="8"/>
                  </a:lnTo>
                  <a:lnTo>
                    <a:pt x="250" y="3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5" y="0"/>
                  </a:lnTo>
                  <a:lnTo>
                    <a:pt x="242" y="2"/>
                  </a:lnTo>
                  <a:lnTo>
                    <a:pt x="24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70" name="Freeform 414"/>
            <p:cNvSpPr/>
            <p:nvPr/>
          </p:nvSpPr>
          <p:spPr bwMode="auto">
            <a:xfrm>
              <a:off x="6553201" y="1406525"/>
              <a:ext cx="206375" cy="217488"/>
            </a:xfrm>
            <a:custGeom>
              <a:avLst/>
              <a:gdLst/>
              <a:ahLst/>
              <a:cxnLst>
                <a:cxn ang="0">
                  <a:pos x="511" y="1"/>
                </a:cxn>
                <a:cxn ang="0">
                  <a:pos x="497" y="8"/>
                </a:cxn>
                <a:cxn ang="0">
                  <a:pos x="484" y="18"/>
                </a:cxn>
                <a:cxn ang="0">
                  <a:pos x="460" y="42"/>
                </a:cxn>
                <a:cxn ang="0">
                  <a:pos x="442" y="56"/>
                </a:cxn>
                <a:cxn ang="0">
                  <a:pos x="408" y="86"/>
                </a:cxn>
                <a:cxn ang="0">
                  <a:pos x="391" y="103"/>
                </a:cxn>
                <a:cxn ang="0">
                  <a:pos x="358" y="143"/>
                </a:cxn>
                <a:cxn ang="0">
                  <a:pos x="327" y="183"/>
                </a:cxn>
                <a:cxn ang="0">
                  <a:pos x="292" y="222"/>
                </a:cxn>
                <a:cxn ang="0">
                  <a:pos x="254" y="262"/>
                </a:cxn>
                <a:cxn ang="0">
                  <a:pos x="191" y="334"/>
                </a:cxn>
                <a:cxn ang="0">
                  <a:pos x="131" y="408"/>
                </a:cxn>
                <a:cxn ang="0">
                  <a:pos x="114" y="430"/>
                </a:cxn>
                <a:cxn ang="0">
                  <a:pos x="76" y="472"/>
                </a:cxn>
                <a:cxn ang="0">
                  <a:pos x="55" y="489"/>
                </a:cxn>
                <a:cxn ang="0">
                  <a:pos x="48" y="494"/>
                </a:cxn>
                <a:cxn ang="0">
                  <a:pos x="29" y="515"/>
                </a:cxn>
                <a:cxn ang="0">
                  <a:pos x="9" y="534"/>
                </a:cxn>
                <a:cxn ang="0">
                  <a:pos x="3" y="538"/>
                </a:cxn>
                <a:cxn ang="0">
                  <a:pos x="0" y="540"/>
                </a:cxn>
                <a:cxn ang="0">
                  <a:pos x="1" y="547"/>
                </a:cxn>
                <a:cxn ang="0">
                  <a:pos x="16" y="548"/>
                </a:cxn>
                <a:cxn ang="0">
                  <a:pos x="20" y="548"/>
                </a:cxn>
                <a:cxn ang="0">
                  <a:pos x="22" y="541"/>
                </a:cxn>
                <a:cxn ang="0">
                  <a:pos x="21" y="539"/>
                </a:cxn>
                <a:cxn ang="0">
                  <a:pos x="37" y="521"/>
                </a:cxn>
                <a:cxn ang="0">
                  <a:pos x="54" y="504"/>
                </a:cxn>
                <a:cxn ang="0">
                  <a:pos x="71" y="490"/>
                </a:cxn>
                <a:cxn ang="0">
                  <a:pos x="114" y="447"/>
                </a:cxn>
                <a:cxn ang="0">
                  <a:pos x="129" y="429"/>
                </a:cxn>
                <a:cxn ang="0">
                  <a:pos x="156" y="391"/>
                </a:cxn>
                <a:cxn ang="0">
                  <a:pos x="170" y="373"/>
                </a:cxn>
                <a:cxn ang="0">
                  <a:pos x="221" y="313"/>
                </a:cxn>
                <a:cxn ang="0">
                  <a:pos x="239" y="293"/>
                </a:cxn>
                <a:cxn ang="0">
                  <a:pos x="307" y="220"/>
                </a:cxn>
                <a:cxn ang="0">
                  <a:pos x="373" y="144"/>
                </a:cxn>
                <a:cxn ang="0">
                  <a:pos x="387" y="126"/>
                </a:cxn>
                <a:cxn ang="0">
                  <a:pos x="420" y="90"/>
                </a:cxn>
                <a:cxn ang="0">
                  <a:pos x="437" y="75"/>
                </a:cxn>
                <a:cxn ang="0">
                  <a:pos x="481" y="39"/>
                </a:cxn>
                <a:cxn ang="0">
                  <a:pos x="489" y="33"/>
                </a:cxn>
                <a:cxn ang="0">
                  <a:pos x="505" y="17"/>
                </a:cxn>
                <a:cxn ang="0">
                  <a:pos x="514" y="12"/>
                </a:cxn>
                <a:cxn ang="0">
                  <a:pos x="517" y="11"/>
                </a:cxn>
                <a:cxn ang="0">
                  <a:pos x="518" y="5"/>
                </a:cxn>
                <a:cxn ang="0">
                  <a:pos x="514" y="0"/>
                </a:cxn>
                <a:cxn ang="0">
                  <a:pos x="511" y="1"/>
                </a:cxn>
              </a:cxnLst>
              <a:rect l="0" t="0" r="r" b="b"/>
              <a:pathLst>
                <a:path w="518" h="548">
                  <a:moveTo>
                    <a:pt x="511" y="1"/>
                  </a:moveTo>
                  <a:lnTo>
                    <a:pt x="511" y="1"/>
                  </a:lnTo>
                  <a:lnTo>
                    <a:pt x="504" y="4"/>
                  </a:lnTo>
                  <a:lnTo>
                    <a:pt x="497" y="8"/>
                  </a:lnTo>
                  <a:lnTo>
                    <a:pt x="491" y="12"/>
                  </a:lnTo>
                  <a:lnTo>
                    <a:pt x="484" y="18"/>
                  </a:lnTo>
                  <a:lnTo>
                    <a:pt x="472" y="30"/>
                  </a:lnTo>
                  <a:lnTo>
                    <a:pt x="460" y="42"/>
                  </a:lnTo>
                  <a:lnTo>
                    <a:pt x="460" y="42"/>
                  </a:lnTo>
                  <a:lnTo>
                    <a:pt x="442" y="56"/>
                  </a:lnTo>
                  <a:lnTo>
                    <a:pt x="425" y="71"/>
                  </a:lnTo>
                  <a:lnTo>
                    <a:pt x="408" y="86"/>
                  </a:lnTo>
                  <a:lnTo>
                    <a:pt x="391" y="103"/>
                  </a:lnTo>
                  <a:lnTo>
                    <a:pt x="391" y="103"/>
                  </a:lnTo>
                  <a:lnTo>
                    <a:pt x="374" y="123"/>
                  </a:lnTo>
                  <a:lnTo>
                    <a:pt x="358" y="143"/>
                  </a:lnTo>
                  <a:lnTo>
                    <a:pt x="327" y="183"/>
                  </a:lnTo>
                  <a:lnTo>
                    <a:pt x="327" y="183"/>
                  </a:lnTo>
                  <a:lnTo>
                    <a:pt x="310" y="203"/>
                  </a:lnTo>
                  <a:lnTo>
                    <a:pt x="292" y="222"/>
                  </a:lnTo>
                  <a:lnTo>
                    <a:pt x="254" y="262"/>
                  </a:lnTo>
                  <a:lnTo>
                    <a:pt x="254" y="262"/>
                  </a:lnTo>
                  <a:lnTo>
                    <a:pt x="221" y="297"/>
                  </a:lnTo>
                  <a:lnTo>
                    <a:pt x="191" y="334"/>
                  </a:lnTo>
                  <a:lnTo>
                    <a:pt x="161" y="370"/>
                  </a:lnTo>
                  <a:lnTo>
                    <a:pt x="131" y="408"/>
                  </a:lnTo>
                  <a:lnTo>
                    <a:pt x="131" y="408"/>
                  </a:lnTo>
                  <a:lnTo>
                    <a:pt x="114" y="430"/>
                  </a:lnTo>
                  <a:lnTo>
                    <a:pt x="95" y="451"/>
                  </a:lnTo>
                  <a:lnTo>
                    <a:pt x="76" y="472"/>
                  </a:lnTo>
                  <a:lnTo>
                    <a:pt x="65" y="481"/>
                  </a:lnTo>
                  <a:lnTo>
                    <a:pt x="55" y="489"/>
                  </a:lnTo>
                  <a:lnTo>
                    <a:pt x="55" y="489"/>
                  </a:lnTo>
                  <a:lnTo>
                    <a:pt x="48" y="494"/>
                  </a:lnTo>
                  <a:lnTo>
                    <a:pt x="42" y="501"/>
                  </a:lnTo>
                  <a:lnTo>
                    <a:pt x="29" y="515"/>
                  </a:lnTo>
                  <a:lnTo>
                    <a:pt x="17" y="528"/>
                  </a:lnTo>
                  <a:lnTo>
                    <a:pt x="9" y="534"/>
                  </a:lnTo>
                  <a:lnTo>
                    <a:pt x="3" y="538"/>
                  </a:lnTo>
                  <a:lnTo>
                    <a:pt x="3" y="538"/>
                  </a:lnTo>
                  <a:lnTo>
                    <a:pt x="0" y="539"/>
                  </a:lnTo>
                  <a:lnTo>
                    <a:pt x="0" y="540"/>
                  </a:lnTo>
                  <a:lnTo>
                    <a:pt x="0" y="544"/>
                  </a:lnTo>
                  <a:lnTo>
                    <a:pt x="1" y="547"/>
                  </a:lnTo>
                  <a:lnTo>
                    <a:pt x="5" y="548"/>
                  </a:lnTo>
                  <a:lnTo>
                    <a:pt x="16" y="548"/>
                  </a:lnTo>
                  <a:lnTo>
                    <a:pt x="16" y="548"/>
                  </a:lnTo>
                  <a:lnTo>
                    <a:pt x="20" y="548"/>
                  </a:lnTo>
                  <a:lnTo>
                    <a:pt x="21" y="545"/>
                  </a:lnTo>
                  <a:lnTo>
                    <a:pt x="22" y="541"/>
                  </a:lnTo>
                  <a:lnTo>
                    <a:pt x="21" y="539"/>
                  </a:lnTo>
                  <a:lnTo>
                    <a:pt x="21" y="539"/>
                  </a:lnTo>
                  <a:lnTo>
                    <a:pt x="29" y="530"/>
                  </a:lnTo>
                  <a:lnTo>
                    <a:pt x="37" y="521"/>
                  </a:lnTo>
                  <a:lnTo>
                    <a:pt x="44" y="511"/>
                  </a:lnTo>
                  <a:lnTo>
                    <a:pt x="54" y="504"/>
                  </a:lnTo>
                  <a:lnTo>
                    <a:pt x="54" y="504"/>
                  </a:lnTo>
                  <a:lnTo>
                    <a:pt x="71" y="490"/>
                  </a:lnTo>
                  <a:lnTo>
                    <a:pt x="86" y="477"/>
                  </a:lnTo>
                  <a:lnTo>
                    <a:pt x="114" y="447"/>
                  </a:lnTo>
                  <a:lnTo>
                    <a:pt x="114" y="447"/>
                  </a:lnTo>
                  <a:lnTo>
                    <a:pt x="129" y="429"/>
                  </a:lnTo>
                  <a:lnTo>
                    <a:pt x="143" y="411"/>
                  </a:lnTo>
                  <a:lnTo>
                    <a:pt x="156" y="391"/>
                  </a:lnTo>
                  <a:lnTo>
                    <a:pt x="170" y="373"/>
                  </a:lnTo>
                  <a:lnTo>
                    <a:pt x="170" y="373"/>
                  </a:lnTo>
                  <a:lnTo>
                    <a:pt x="204" y="332"/>
                  </a:lnTo>
                  <a:lnTo>
                    <a:pt x="221" y="313"/>
                  </a:lnTo>
                  <a:lnTo>
                    <a:pt x="239" y="293"/>
                  </a:lnTo>
                  <a:lnTo>
                    <a:pt x="239" y="293"/>
                  </a:lnTo>
                  <a:lnTo>
                    <a:pt x="275" y="258"/>
                  </a:lnTo>
                  <a:lnTo>
                    <a:pt x="307" y="220"/>
                  </a:lnTo>
                  <a:lnTo>
                    <a:pt x="341" y="182"/>
                  </a:lnTo>
                  <a:lnTo>
                    <a:pt x="373" y="144"/>
                  </a:lnTo>
                  <a:lnTo>
                    <a:pt x="373" y="144"/>
                  </a:lnTo>
                  <a:lnTo>
                    <a:pt x="387" y="126"/>
                  </a:lnTo>
                  <a:lnTo>
                    <a:pt x="403" y="107"/>
                  </a:lnTo>
                  <a:lnTo>
                    <a:pt x="420" y="90"/>
                  </a:lnTo>
                  <a:lnTo>
                    <a:pt x="437" y="75"/>
                  </a:lnTo>
                  <a:lnTo>
                    <a:pt x="437" y="75"/>
                  </a:lnTo>
                  <a:lnTo>
                    <a:pt x="459" y="56"/>
                  </a:lnTo>
                  <a:lnTo>
                    <a:pt x="481" y="39"/>
                  </a:lnTo>
                  <a:lnTo>
                    <a:pt x="481" y="39"/>
                  </a:lnTo>
                  <a:lnTo>
                    <a:pt x="489" y="33"/>
                  </a:lnTo>
                  <a:lnTo>
                    <a:pt x="497" y="24"/>
                  </a:lnTo>
                  <a:lnTo>
                    <a:pt x="505" y="17"/>
                  </a:lnTo>
                  <a:lnTo>
                    <a:pt x="509" y="13"/>
                  </a:lnTo>
                  <a:lnTo>
                    <a:pt x="514" y="12"/>
                  </a:lnTo>
                  <a:lnTo>
                    <a:pt x="514" y="12"/>
                  </a:lnTo>
                  <a:lnTo>
                    <a:pt x="517" y="11"/>
                  </a:lnTo>
                  <a:lnTo>
                    <a:pt x="518" y="9"/>
                  </a:lnTo>
                  <a:lnTo>
                    <a:pt x="518" y="5"/>
                  </a:lnTo>
                  <a:lnTo>
                    <a:pt x="515" y="1"/>
                  </a:lnTo>
                  <a:lnTo>
                    <a:pt x="514" y="0"/>
                  </a:lnTo>
                  <a:lnTo>
                    <a:pt x="511" y="1"/>
                  </a:lnTo>
                  <a:lnTo>
                    <a:pt x="511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71" name="Freeform 415"/>
            <p:cNvSpPr/>
            <p:nvPr/>
          </p:nvSpPr>
          <p:spPr bwMode="auto">
            <a:xfrm>
              <a:off x="6648451" y="1455738"/>
              <a:ext cx="138113" cy="166688"/>
            </a:xfrm>
            <a:custGeom>
              <a:avLst/>
              <a:gdLst/>
              <a:ahLst/>
              <a:cxnLst>
                <a:cxn ang="0">
                  <a:pos x="338" y="4"/>
                </a:cxn>
                <a:cxn ang="0">
                  <a:pos x="338" y="4"/>
                </a:cxn>
                <a:cxn ang="0">
                  <a:pos x="329" y="18"/>
                </a:cxn>
                <a:cxn ang="0">
                  <a:pos x="318" y="31"/>
                </a:cxn>
                <a:cxn ang="0">
                  <a:pos x="297" y="57"/>
                </a:cxn>
                <a:cxn ang="0">
                  <a:pos x="274" y="83"/>
                </a:cxn>
                <a:cxn ang="0">
                  <a:pos x="252" y="108"/>
                </a:cxn>
                <a:cxn ang="0">
                  <a:pos x="252" y="108"/>
                </a:cxn>
                <a:cxn ang="0">
                  <a:pos x="206" y="162"/>
                </a:cxn>
                <a:cxn ang="0">
                  <a:pos x="160" y="217"/>
                </a:cxn>
                <a:cxn ang="0">
                  <a:pos x="160" y="217"/>
                </a:cxn>
                <a:cxn ang="0">
                  <a:pos x="70" y="329"/>
                </a:cxn>
                <a:cxn ang="0">
                  <a:pos x="70" y="329"/>
                </a:cxn>
                <a:cxn ang="0">
                  <a:pos x="61" y="338"/>
                </a:cxn>
                <a:cxn ang="0">
                  <a:pos x="50" y="349"/>
                </a:cxn>
                <a:cxn ang="0">
                  <a:pos x="40" y="359"/>
                </a:cxn>
                <a:cxn ang="0">
                  <a:pos x="37" y="364"/>
                </a:cxn>
                <a:cxn ang="0">
                  <a:pos x="34" y="370"/>
                </a:cxn>
                <a:cxn ang="0">
                  <a:pos x="34" y="370"/>
                </a:cxn>
                <a:cxn ang="0">
                  <a:pos x="33" y="375"/>
                </a:cxn>
                <a:cxn ang="0">
                  <a:pos x="29" y="380"/>
                </a:cxn>
                <a:cxn ang="0">
                  <a:pos x="21" y="389"/>
                </a:cxn>
                <a:cxn ang="0">
                  <a:pos x="11" y="398"/>
                </a:cxn>
                <a:cxn ang="0">
                  <a:pos x="2" y="408"/>
                </a:cxn>
                <a:cxn ang="0">
                  <a:pos x="2" y="408"/>
                </a:cxn>
                <a:cxn ang="0">
                  <a:pos x="0" y="409"/>
                </a:cxn>
                <a:cxn ang="0">
                  <a:pos x="0" y="412"/>
                </a:cxn>
                <a:cxn ang="0">
                  <a:pos x="0" y="413"/>
                </a:cxn>
                <a:cxn ang="0">
                  <a:pos x="2" y="414"/>
                </a:cxn>
                <a:cxn ang="0">
                  <a:pos x="6" y="417"/>
                </a:cxn>
                <a:cxn ang="0">
                  <a:pos x="7" y="417"/>
                </a:cxn>
                <a:cxn ang="0">
                  <a:pos x="10" y="415"/>
                </a:cxn>
                <a:cxn ang="0">
                  <a:pos x="10" y="415"/>
                </a:cxn>
                <a:cxn ang="0">
                  <a:pos x="24" y="402"/>
                </a:cxn>
                <a:cxn ang="0">
                  <a:pos x="38" y="391"/>
                </a:cxn>
                <a:cxn ang="0">
                  <a:pos x="38" y="391"/>
                </a:cxn>
                <a:cxn ang="0">
                  <a:pos x="40" y="388"/>
                </a:cxn>
                <a:cxn ang="0">
                  <a:pos x="42" y="385"/>
                </a:cxn>
                <a:cxn ang="0">
                  <a:pos x="45" y="379"/>
                </a:cxn>
                <a:cxn ang="0">
                  <a:pos x="45" y="379"/>
                </a:cxn>
                <a:cxn ang="0">
                  <a:pos x="49" y="371"/>
                </a:cxn>
                <a:cxn ang="0">
                  <a:pos x="54" y="364"/>
                </a:cxn>
                <a:cxn ang="0">
                  <a:pos x="64" y="353"/>
                </a:cxn>
                <a:cxn ang="0">
                  <a:pos x="64" y="353"/>
                </a:cxn>
                <a:cxn ang="0">
                  <a:pos x="89" y="323"/>
                </a:cxn>
                <a:cxn ang="0">
                  <a:pos x="113" y="293"/>
                </a:cxn>
                <a:cxn ang="0">
                  <a:pos x="161" y="232"/>
                </a:cxn>
                <a:cxn ang="0">
                  <a:pos x="161" y="232"/>
                </a:cxn>
                <a:cxn ang="0">
                  <a:pos x="210" y="175"/>
                </a:cxn>
                <a:cxn ang="0">
                  <a:pos x="259" y="117"/>
                </a:cxn>
                <a:cxn ang="0">
                  <a:pos x="259" y="117"/>
                </a:cxn>
                <a:cxn ang="0">
                  <a:pos x="306" y="65"/>
                </a:cxn>
                <a:cxn ang="0">
                  <a:pos x="329" y="38"/>
                </a:cxn>
                <a:cxn ang="0">
                  <a:pos x="338" y="23"/>
                </a:cxn>
                <a:cxn ang="0">
                  <a:pos x="347" y="9"/>
                </a:cxn>
                <a:cxn ang="0">
                  <a:pos x="347" y="9"/>
                </a:cxn>
                <a:cxn ang="0">
                  <a:pos x="348" y="6"/>
                </a:cxn>
                <a:cxn ang="0">
                  <a:pos x="348" y="4"/>
                </a:cxn>
                <a:cxn ang="0">
                  <a:pos x="346" y="1"/>
                </a:cxn>
                <a:cxn ang="0">
                  <a:pos x="342" y="0"/>
                </a:cxn>
                <a:cxn ang="0">
                  <a:pos x="339" y="1"/>
                </a:cxn>
                <a:cxn ang="0">
                  <a:pos x="338" y="4"/>
                </a:cxn>
                <a:cxn ang="0">
                  <a:pos x="338" y="4"/>
                </a:cxn>
              </a:cxnLst>
              <a:rect l="0" t="0" r="r" b="b"/>
              <a:pathLst>
                <a:path w="348" h="417">
                  <a:moveTo>
                    <a:pt x="338" y="4"/>
                  </a:moveTo>
                  <a:lnTo>
                    <a:pt x="338" y="4"/>
                  </a:lnTo>
                  <a:lnTo>
                    <a:pt x="329" y="18"/>
                  </a:lnTo>
                  <a:lnTo>
                    <a:pt x="318" y="31"/>
                  </a:lnTo>
                  <a:lnTo>
                    <a:pt x="297" y="57"/>
                  </a:lnTo>
                  <a:lnTo>
                    <a:pt x="274" y="83"/>
                  </a:lnTo>
                  <a:lnTo>
                    <a:pt x="252" y="108"/>
                  </a:lnTo>
                  <a:lnTo>
                    <a:pt x="252" y="108"/>
                  </a:lnTo>
                  <a:lnTo>
                    <a:pt x="206" y="162"/>
                  </a:lnTo>
                  <a:lnTo>
                    <a:pt x="160" y="217"/>
                  </a:lnTo>
                  <a:lnTo>
                    <a:pt x="160" y="217"/>
                  </a:lnTo>
                  <a:lnTo>
                    <a:pt x="70" y="329"/>
                  </a:lnTo>
                  <a:lnTo>
                    <a:pt x="70" y="329"/>
                  </a:lnTo>
                  <a:lnTo>
                    <a:pt x="61" y="338"/>
                  </a:lnTo>
                  <a:lnTo>
                    <a:pt x="50" y="349"/>
                  </a:lnTo>
                  <a:lnTo>
                    <a:pt x="40" y="359"/>
                  </a:lnTo>
                  <a:lnTo>
                    <a:pt x="37" y="364"/>
                  </a:lnTo>
                  <a:lnTo>
                    <a:pt x="34" y="370"/>
                  </a:lnTo>
                  <a:lnTo>
                    <a:pt x="34" y="370"/>
                  </a:lnTo>
                  <a:lnTo>
                    <a:pt x="33" y="375"/>
                  </a:lnTo>
                  <a:lnTo>
                    <a:pt x="29" y="380"/>
                  </a:lnTo>
                  <a:lnTo>
                    <a:pt x="21" y="389"/>
                  </a:lnTo>
                  <a:lnTo>
                    <a:pt x="11" y="398"/>
                  </a:lnTo>
                  <a:lnTo>
                    <a:pt x="2" y="408"/>
                  </a:lnTo>
                  <a:lnTo>
                    <a:pt x="2" y="408"/>
                  </a:lnTo>
                  <a:lnTo>
                    <a:pt x="0" y="409"/>
                  </a:lnTo>
                  <a:lnTo>
                    <a:pt x="0" y="412"/>
                  </a:lnTo>
                  <a:lnTo>
                    <a:pt x="0" y="413"/>
                  </a:lnTo>
                  <a:lnTo>
                    <a:pt x="2" y="414"/>
                  </a:lnTo>
                  <a:lnTo>
                    <a:pt x="6" y="417"/>
                  </a:lnTo>
                  <a:lnTo>
                    <a:pt x="7" y="417"/>
                  </a:lnTo>
                  <a:lnTo>
                    <a:pt x="10" y="415"/>
                  </a:lnTo>
                  <a:lnTo>
                    <a:pt x="10" y="415"/>
                  </a:lnTo>
                  <a:lnTo>
                    <a:pt x="24" y="402"/>
                  </a:lnTo>
                  <a:lnTo>
                    <a:pt x="38" y="391"/>
                  </a:lnTo>
                  <a:lnTo>
                    <a:pt x="38" y="391"/>
                  </a:lnTo>
                  <a:lnTo>
                    <a:pt x="40" y="388"/>
                  </a:lnTo>
                  <a:lnTo>
                    <a:pt x="42" y="385"/>
                  </a:lnTo>
                  <a:lnTo>
                    <a:pt x="45" y="379"/>
                  </a:lnTo>
                  <a:lnTo>
                    <a:pt x="45" y="379"/>
                  </a:lnTo>
                  <a:lnTo>
                    <a:pt x="49" y="371"/>
                  </a:lnTo>
                  <a:lnTo>
                    <a:pt x="54" y="364"/>
                  </a:lnTo>
                  <a:lnTo>
                    <a:pt x="64" y="353"/>
                  </a:lnTo>
                  <a:lnTo>
                    <a:pt x="64" y="353"/>
                  </a:lnTo>
                  <a:lnTo>
                    <a:pt x="89" y="323"/>
                  </a:lnTo>
                  <a:lnTo>
                    <a:pt x="113" y="293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210" y="175"/>
                  </a:lnTo>
                  <a:lnTo>
                    <a:pt x="259" y="117"/>
                  </a:lnTo>
                  <a:lnTo>
                    <a:pt x="259" y="117"/>
                  </a:lnTo>
                  <a:lnTo>
                    <a:pt x="306" y="65"/>
                  </a:lnTo>
                  <a:lnTo>
                    <a:pt x="329" y="38"/>
                  </a:lnTo>
                  <a:lnTo>
                    <a:pt x="338" y="23"/>
                  </a:lnTo>
                  <a:lnTo>
                    <a:pt x="347" y="9"/>
                  </a:lnTo>
                  <a:lnTo>
                    <a:pt x="347" y="9"/>
                  </a:lnTo>
                  <a:lnTo>
                    <a:pt x="348" y="6"/>
                  </a:lnTo>
                  <a:lnTo>
                    <a:pt x="348" y="4"/>
                  </a:lnTo>
                  <a:lnTo>
                    <a:pt x="346" y="1"/>
                  </a:lnTo>
                  <a:lnTo>
                    <a:pt x="342" y="0"/>
                  </a:lnTo>
                  <a:lnTo>
                    <a:pt x="339" y="1"/>
                  </a:lnTo>
                  <a:lnTo>
                    <a:pt x="338" y="4"/>
                  </a:lnTo>
                  <a:lnTo>
                    <a:pt x="33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72" name="Freeform 416"/>
            <p:cNvSpPr/>
            <p:nvPr/>
          </p:nvSpPr>
          <p:spPr bwMode="auto">
            <a:xfrm>
              <a:off x="6689726" y="1511300"/>
              <a:ext cx="84138" cy="101600"/>
            </a:xfrm>
            <a:custGeom>
              <a:avLst/>
              <a:gdLst/>
              <a:ahLst/>
              <a:cxnLst>
                <a:cxn ang="0">
                  <a:pos x="203" y="1"/>
                </a:cxn>
                <a:cxn ang="0">
                  <a:pos x="203" y="1"/>
                </a:cxn>
                <a:cxn ang="0">
                  <a:pos x="198" y="5"/>
                </a:cxn>
                <a:cxn ang="0">
                  <a:pos x="193" y="10"/>
                </a:cxn>
                <a:cxn ang="0">
                  <a:pos x="184" y="21"/>
                </a:cxn>
                <a:cxn ang="0">
                  <a:pos x="167" y="44"/>
                </a:cxn>
                <a:cxn ang="0">
                  <a:pos x="167" y="44"/>
                </a:cxn>
                <a:cxn ang="0">
                  <a:pos x="142" y="82"/>
                </a:cxn>
                <a:cxn ang="0">
                  <a:pos x="115" y="120"/>
                </a:cxn>
                <a:cxn ang="0">
                  <a:pos x="115" y="120"/>
                </a:cxn>
                <a:cxn ang="0">
                  <a:pos x="101" y="140"/>
                </a:cxn>
                <a:cxn ang="0">
                  <a:pos x="84" y="158"/>
                </a:cxn>
                <a:cxn ang="0">
                  <a:pos x="50" y="195"/>
                </a:cxn>
                <a:cxn ang="0">
                  <a:pos x="50" y="195"/>
                </a:cxn>
                <a:cxn ang="0">
                  <a:pos x="23" y="220"/>
                </a:cxn>
                <a:cxn ang="0">
                  <a:pos x="11" y="233"/>
                </a:cxn>
                <a:cxn ang="0">
                  <a:pos x="6" y="241"/>
                </a:cxn>
                <a:cxn ang="0">
                  <a:pos x="2" y="248"/>
                </a:cxn>
                <a:cxn ang="0">
                  <a:pos x="2" y="248"/>
                </a:cxn>
                <a:cxn ang="0">
                  <a:pos x="0" y="251"/>
                </a:cxn>
                <a:cxn ang="0">
                  <a:pos x="2" y="254"/>
                </a:cxn>
                <a:cxn ang="0">
                  <a:pos x="4" y="256"/>
                </a:cxn>
                <a:cxn ang="0">
                  <a:pos x="6" y="258"/>
                </a:cxn>
                <a:cxn ang="0">
                  <a:pos x="8" y="258"/>
                </a:cxn>
                <a:cxn ang="0">
                  <a:pos x="10" y="256"/>
                </a:cxn>
                <a:cxn ang="0">
                  <a:pos x="11" y="254"/>
                </a:cxn>
                <a:cxn ang="0">
                  <a:pos x="11" y="254"/>
                </a:cxn>
                <a:cxn ang="0">
                  <a:pos x="16" y="247"/>
                </a:cxn>
                <a:cxn ang="0">
                  <a:pos x="20" y="239"/>
                </a:cxn>
                <a:cxn ang="0">
                  <a:pos x="32" y="226"/>
                </a:cxn>
                <a:cxn ang="0">
                  <a:pos x="58" y="203"/>
                </a:cxn>
                <a:cxn ang="0">
                  <a:pos x="58" y="203"/>
                </a:cxn>
                <a:cxn ang="0">
                  <a:pos x="85" y="174"/>
                </a:cxn>
                <a:cxn ang="0">
                  <a:pos x="113" y="142"/>
                </a:cxn>
                <a:cxn ang="0">
                  <a:pos x="113" y="142"/>
                </a:cxn>
                <a:cxn ang="0">
                  <a:pos x="134" y="114"/>
                </a:cxn>
                <a:cxn ang="0">
                  <a:pos x="155" y="85"/>
                </a:cxn>
                <a:cxn ang="0">
                  <a:pos x="155" y="85"/>
                </a:cxn>
                <a:cxn ang="0">
                  <a:pos x="178" y="44"/>
                </a:cxn>
                <a:cxn ang="0">
                  <a:pos x="186" y="35"/>
                </a:cxn>
                <a:cxn ang="0">
                  <a:pos x="193" y="26"/>
                </a:cxn>
                <a:cxn ang="0">
                  <a:pos x="201" y="17"/>
                </a:cxn>
                <a:cxn ang="0">
                  <a:pos x="210" y="10"/>
                </a:cxn>
                <a:cxn ang="0">
                  <a:pos x="210" y="10"/>
                </a:cxn>
                <a:cxn ang="0">
                  <a:pos x="211" y="9"/>
                </a:cxn>
                <a:cxn ang="0">
                  <a:pos x="212" y="6"/>
                </a:cxn>
                <a:cxn ang="0">
                  <a:pos x="211" y="3"/>
                </a:cxn>
                <a:cxn ang="0">
                  <a:pos x="208" y="0"/>
                </a:cxn>
                <a:cxn ang="0">
                  <a:pos x="206" y="0"/>
                </a:cxn>
                <a:cxn ang="0">
                  <a:pos x="203" y="1"/>
                </a:cxn>
                <a:cxn ang="0">
                  <a:pos x="203" y="1"/>
                </a:cxn>
              </a:cxnLst>
              <a:rect l="0" t="0" r="r" b="b"/>
              <a:pathLst>
                <a:path w="212" h="258">
                  <a:moveTo>
                    <a:pt x="203" y="1"/>
                  </a:moveTo>
                  <a:lnTo>
                    <a:pt x="203" y="1"/>
                  </a:lnTo>
                  <a:lnTo>
                    <a:pt x="198" y="5"/>
                  </a:lnTo>
                  <a:lnTo>
                    <a:pt x="193" y="10"/>
                  </a:lnTo>
                  <a:lnTo>
                    <a:pt x="184" y="21"/>
                  </a:lnTo>
                  <a:lnTo>
                    <a:pt x="167" y="44"/>
                  </a:lnTo>
                  <a:lnTo>
                    <a:pt x="167" y="44"/>
                  </a:lnTo>
                  <a:lnTo>
                    <a:pt x="142" y="82"/>
                  </a:lnTo>
                  <a:lnTo>
                    <a:pt x="115" y="120"/>
                  </a:lnTo>
                  <a:lnTo>
                    <a:pt x="115" y="120"/>
                  </a:lnTo>
                  <a:lnTo>
                    <a:pt x="101" y="140"/>
                  </a:lnTo>
                  <a:lnTo>
                    <a:pt x="84" y="158"/>
                  </a:lnTo>
                  <a:lnTo>
                    <a:pt x="50" y="195"/>
                  </a:lnTo>
                  <a:lnTo>
                    <a:pt x="50" y="195"/>
                  </a:lnTo>
                  <a:lnTo>
                    <a:pt x="23" y="220"/>
                  </a:lnTo>
                  <a:lnTo>
                    <a:pt x="11" y="233"/>
                  </a:lnTo>
                  <a:lnTo>
                    <a:pt x="6" y="241"/>
                  </a:lnTo>
                  <a:lnTo>
                    <a:pt x="2" y="248"/>
                  </a:lnTo>
                  <a:lnTo>
                    <a:pt x="2" y="248"/>
                  </a:lnTo>
                  <a:lnTo>
                    <a:pt x="0" y="251"/>
                  </a:lnTo>
                  <a:lnTo>
                    <a:pt x="2" y="254"/>
                  </a:lnTo>
                  <a:lnTo>
                    <a:pt x="4" y="256"/>
                  </a:lnTo>
                  <a:lnTo>
                    <a:pt x="6" y="258"/>
                  </a:lnTo>
                  <a:lnTo>
                    <a:pt x="8" y="258"/>
                  </a:lnTo>
                  <a:lnTo>
                    <a:pt x="10" y="256"/>
                  </a:lnTo>
                  <a:lnTo>
                    <a:pt x="11" y="254"/>
                  </a:lnTo>
                  <a:lnTo>
                    <a:pt x="11" y="254"/>
                  </a:lnTo>
                  <a:lnTo>
                    <a:pt x="16" y="247"/>
                  </a:lnTo>
                  <a:lnTo>
                    <a:pt x="20" y="239"/>
                  </a:lnTo>
                  <a:lnTo>
                    <a:pt x="32" y="226"/>
                  </a:lnTo>
                  <a:lnTo>
                    <a:pt x="58" y="203"/>
                  </a:lnTo>
                  <a:lnTo>
                    <a:pt x="58" y="203"/>
                  </a:lnTo>
                  <a:lnTo>
                    <a:pt x="85" y="174"/>
                  </a:lnTo>
                  <a:lnTo>
                    <a:pt x="113" y="142"/>
                  </a:lnTo>
                  <a:lnTo>
                    <a:pt x="113" y="142"/>
                  </a:lnTo>
                  <a:lnTo>
                    <a:pt x="134" y="114"/>
                  </a:lnTo>
                  <a:lnTo>
                    <a:pt x="155" y="85"/>
                  </a:lnTo>
                  <a:lnTo>
                    <a:pt x="155" y="85"/>
                  </a:lnTo>
                  <a:lnTo>
                    <a:pt x="178" y="44"/>
                  </a:lnTo>
                  <a:lnTo>
                    <a:pt x="186" y="35"/>
                  </a:lnTo>
                  <a:lnTo>
                    <a:pt x="193" y="26"/>
                  </a:lnTo>
                  <a:lnTo>
                    <a:pt x="201" y="17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1" y="9"/>
                  </a:lnTo>
                  <a:lnTo>
                    <a:pt x="212" y="6"/>
                  </a:lnTo>
                  <a:lnTo>
                    <a:pt x="211" y="3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3" y="1"/>
                  </a:lnTo>
                  <a:lnTo>
                    <a:pt x="20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73" name="Freeform 417"/>
            <p:cNvSpPr/>
            <p:nvPr/>
          </p:nvSpPr>
          <p:spPr bwMode="auto">
            <a:xfrm>
              <a:off x="6737351" y="1549400"/>
              <a:ext cx="55563" cy="68263"/>
            </a:xfrm>
            <a:custGeom>
              <a:avLst/>
              <a:gdLst/>
              <a:ahLst/>
              <a:cxnLst>
                <a:cxn ang="0">
                  <a:pos x="132" y="2"/>
                </a:cxn>
                <a:cxn ang="0">
                  <a:pos x="132" y="2"/>
                </a:cxn>
                <a:cxn ang="0">
                  <a:pos x="125" y="14"/>
                </a:cxn>
                <a:cxn ang="0">
                  <a:pos x="117" y="25"/>
                </a:cxn>
                <a:cxn ang="0">
                  <a:pos x="100" y="44"/>
                </a:cxn>
                <a:cxn ang="0">
                  <a:pos x="83" y="64"/>
                </a:cxn>
                <a:cxn ang="0">
                  <a:pos x="64" y="82"/>
                </a:cxn>
                <a:cxn ang="0">
                  <a:pos x="46" y="100"/>
                </a:cxn>
                <a:cxn ang="0">
                  <a:pos x="29" y="119"/>
                </a:cxn>
                <a:cxn ang="0">
                  <a:pos x="13" y="140"/>
                </a:cxn>
                <a:cxn ang="0">
                  <a:pos x="6" y="151"/>
                </a:cxn>
                <a:cxn ang="0">
                  <a:pos x="1" y="163"/>
                </a:cxn>
                <a:cxn ang="0">
                  <a:pos x="1" y="163"/>
                </a:cxn>
                <a:cxn ang="0">
                  <a:pos x="0" y="166"/>
                </a:cxn>
                <a:cxn ang="0">
                  <a:pos x="0" y="167"/>
                </a:cxn>
                <a:cxn ang="0">
                  <a:pos x="4" y="171"/>
                </a:cxn>
                <a:cxn ang="0">
                  <a:pos x="5" y="171"/>
                </a:cxn>
                <a:cxn ang="0">
                  <a:pos x="8" y="171"/>
                </a:cxn>
                <a:cxn ang="0">
                  <a:pos x="9" y="171"/>
                </a:cxn>
                <a:cxn ang="0">
                  <a:pos x="10" y="168"/>
                </a:cxn>
                <a:cxn ang="0">
                  <a:pos x="10" y="168"/>
                </a:cxn>
                <a:cxn ang="0">
                  <a:pos x="17" y="157"/>
                </a:cxn>
                <a:cxn ang="0">
                  <a:pos x="23" y="146"/>
                </a:cxn>
                <a:cxn ang="0">
                  <a:pos x="39" y="125"/>
                </a:cxn>
                <a:cxn ang="0">
                  <a:pos x="56" y="106"/>
                </a:cxn>
                <a:cxn ang="0">
                  <a:pos x="74" y="87"/>
                </a:cxn>
                <a:cxn ang="0">
                  <a:pos x="93" y="69"/>
                </a:cxn>
                <a:cxn ang="0">
                  <a:pos x="111" y="51"/>
                </a:cxn>
                <a:cxn ang="0">
                  <a:pos x="128" y="30"/>
                </a:cxn>
                <a:cxn ang="0">
                  <a:pos x="134" y="19"/>
                </a:cxn>
                <a:cxn ang="0">
                  <a:pos x="141" y="9"/>
                </a:cxn>
                <a:cxn ang="0">
                  <a:pos x="141" y="9"/>
                </a:cxn>
                <a:cxn ang="0">
                  <a:pos x="142" y="6"/>
                </a:cxn>
                <a:cxn ang="0">
                  <a:pos x="142" y="4"/>
                </a:cxn>
                <a:cxn ang="0">
                  <a:pos x="140" y="1"/>
                </a:cxn>
                <a:cxn ang="0">
                  <a:pos x="136" y="0"/>
                </a:cxn>
                <a:cxn ang="0">
                  <a:pos x="133" y="1"/>
                </a:cxn>
                <a:cxn ang="0">
                  <a:pos x="132" y="2"/>
                </a:cxn>
                <a:cxn ang="0">
                  <a:pos x="132" y="2"/>
                </a:cxn>
              </a:cxnLst>
              <a:rect l="0" t="0" r="r" b="b"/>
              <a:pathLst>
                <a:path w="142" h="171">
                  <a:moveTo>
                    <a:pt x="132" y="2"/>
                  </a:moveTo>
                  <a:lnTo>
                    <a:pt x="132" y="2"/>
                  </a:lnTo>
                  <a:lnTo>
                    <a:pt x="125" y="14"/>
                  </a:lnTo>
                  <a:lnTo>
                    <a:pt x="117" y="25"/>
                  </a:lnTo>
                  <a:lnTo>
                    <a:pt x="100" y="44"/>
                  </a:lnTo>
                  <a:lnTo>
                    <a:pt x="83" y="64"/>
                  </a:lnTo>
                  <a:lnTo>
                    <a:pt x="64" y="82"/>
                  </a:lnTo>
                  <a:lnTo>
                    <a:pt x="46" y="100"/>
                  </a:lnTo>
                  <a:lnTo>
                    <a:pt x="29" y="119"/>
                  </a:lnTo>
                  <a:lnTo>
                    <a:pt x="13" y="140"/>
                  </a:lnTo>
                  <a:lnTo>
                    <a:pt x="6" y="151"/>
                  </a:lnTo>
                  <a:lnTo>
                    <a:pt x="1" y="163"/>
                  </a:lnTo>
                  <a:lnTo>
                    <a:pt x="1" y="163"/>
                  </a:lnTo>
                  <a:lnTo>
                    <a:pt x="0" y="166"/>
                  </a:lnTo>
                  <a:lnTo>
                    <a:pt x="0" y="167"/>
                  </a:lnTo>
                  <a:lnTo>
                    <a:pt x="4" y="171"/>
                  </a:lnTo>
                  <a:lnTo>
                    <a:pt x="5" y="171"/>
                  </a:lnTo>
                  <a:lnTo>
                    <a:pt x="8" y="171"/>
                  </a:lnTo>
                  <a:lnTo>
                    <a:pt x="9" y="171"/>
                  </a:lnTo>
                  <a:lnTo>
                    <a:pt x="10" y="168"/>
                  </a:lnTo>
                  <a:lnTo>
                    <a:pt x="10" y="168"/>
                  </a:lnTo>
                  <a:lnTo>
                    <a:pt x="17" y="157"/>
                  </a:lnTo>
                  <a:lnTo>
                    <a:pt x="23" y="146"/>
                  </a:lnTo>
                  <a:lnTo>
                    <a:pt x="39" y="125"/>
                  </a:lnTo>
                  <a:lnTo>
                    <a:pt x="56" y="106"/>
                  </a:lnTo>
                  <a:lnTo>
                    <a:pt x="74" y="87"/>
                  </a:lnTo>
                  <a:lnTo>
                    <a:pt x="93" y="69"/>
                  </a:lnTo>
                  <a:lnTo>
                    <a:pt x="111" y="51"/>
                  </a:lnTo>
                  <a:lnTo>
                    <a:pt x="128" y="30"/>
                  </a:lnTo>
                  <a:lnTo>
                    <a:pt x="134" y="19"/>
                  </a:lnTo>
                  <a:lnTo>
                    <a:pt x="141" y="9"/>
                  </a:lnTo>
                  <a:lnTo>
                    <a:pt x="141" y="9"/>
                  </a:lnTo>
                  <a:lnTo>
                    <a:pt x="142" y="6"/>
                  </a:lnTo>
                  <a:lnTo>
                    <a:pt x="142" y="4"/>
                  </a:lnTo>
                  <a:lnTo>
                    <a:pt x="140" y="1"/>
                  </a:lnTo>
                  <a:lnTo>
                    <a:pt x="136" y="0"/>
                  </a:lnTo>
                  <a:lnTo>
                    <a:pt x="133" y="1"/>
                  </a:lnTo>
                  <a:lnTo>
                    <a:pt x="132" y="2"/>
                  </a:lnTo>
                  <a:lnTo>
                    <a:pt x="13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74" name="Freeform 418"/>
            <p:cNvSpPr/>
            <p:nvPr/>
          </p:nvSpPr>
          <p:spPr bwMode="auto">
            <a:xfrm>
              <a:off x="6823076" y="1404938"/>
              <a:ext cx="88900" cy="92075"/>
            </a:xfrm>
            <a:custGeom>
              <a:avLst/>
              <a:gdLst/>
              <a:ahLst/>
              <a:cxnLst>
                <a:cxn ang="0">
                  <a:pos x="213" y="1"/>
                </a:cxn>
                <a:cxn ang="0">
                  <a:pos x="213" y="1"/>
                </a:cxn>
                <a:cxn ang="0">
                  <a:pos x="152" y="63"/>
                </a:cxn>
                <a:cxn ang="0">
                  <a:pos x="120" y="93"/>
                </a:cxn>
                <a:cxn ang="0">
                  <a:pos x="91" y="124"/>
                </a:cxn>
                <a:cxn ang="0">
                  <a:pos x="91" y="124"/>
                </a:cxn>
                <a:cxn ang="0">
                  <a:pos x="64" y="154"/>
                </a:cxn>
                <a:cxn ang="0">
                  <a:pos x="35" y="184"/>
                </a:cxn>
                <a:cxn ang="0">
                  <a:pos x="35" y="184"/>
                </a:cxn>
                <a:cxn ang="0">
                  <a:pos x="16" y="203"/>
                </a:cxn>
                <a:cxn ang="0">
                  <a:pos x="8" y="213"/>
                </a:cxn>
                <a:cxn ang="0">
                  <a:pos x="0" y="225"/>
                </a:cxn>
                <a:cxn ang="0">
                  <a:pos x="0" y="225"/>
                </a:cxn>
                <a:cxn ang="0">
                  <a:pos x="0" y="227"/>
                </a:cxn>
                <a:cxn ang="0">
                  <a:pos x="0" y="230"/>
                </a:cxn>
                <a:cxn ang="0">
                  <a:pos x="2" y="233"/>
                </a:cxn>
                <a:cxn ang="0">
                  <a:pos x="5" y="234"/>
                </a:cxn>
                <a:cxn ang="0">
                  <a:pos x="6" y="234"/>
                </a:cxn>
                <a:cxn ang="0">
                  <a:pos x="9" y="233"/>
                </a:cxn>
                <a:cxn ang="0">
                  <a:pos x="10" y="231"/>
                </a:cxn>
                <a:cxn ang="0">
                  <a:pos x="10" y="231"/>
                </a:cxn>
                <a:cxn ang="0">
                  <a:pos x="14" y="223"/>
                </a:cxn>
                <a:cxn ang="0">
                  <a:pos x="18" y="218"/>
                </a:cxn>
                <a:cxn ang="0">
                  <a:pos x="29" y="206"/>
                </a:cxn>
                <a:cxn ang="0">
                  <a:pos x="51" y="184"/>
                </a:cxn>
                <a:cxn ang="0">
                  <a:pos x="51" y="184"/>
                </a:cxn>
                <a:cxn ang="0">
                  <a:pos x="78" y="155"/>
                </a:cxn>
                <a:cxn ang="0">
                  <a:pos x="106" y="125"/>
                </a:cxn>
                <a:cxn ang="0">
                  <a:pos x="106" y="125"/>
                </a:cxn>
                <a:cxn ang="0">
                  <a:pos x="133" y="95"/>
                </a:cxn>
                <a:cxn ang="0">
                  <a:pos x="162" y="67"/>
                </a:cxn>
                <a:cxn ang="0">
                  <a:pos x="221" y="9"/>
                </a:cxn>
                <a:cxn ang="0">
                  <a:pos x="221" y="9"/>
                </a:cxn>
                <a:cxn ang="0">
                  <a:pos x="222" y="8"/>
                </a:cxn>
                <a:cxn ang="0">
                  <a:pos x="222" y="5"/>
                </a:cxn>
                <a:cxn ang="0">
                  <a:pos x="221" y="1"/>
                </a:cxn>
                <a:cxn ang="0">
                  <a:pos x="217" y="0"/>
                </a:cxn>
                <a:cxn ang="0">
                  <a:pos x="214" y="0"/>
                </a:cxn>
                <a:cxn ang="0">
                  <a:pos x="213" y="1"/>
                </a:cxn>
                <a:cxn ang="0">
                  <a:pos x="213" y="1"/>
                </a:cxn>
              </a:cxnLst>
              <a:rect l="0" t="0" r="r" b="b"/>
              <a:pathLst>
                <a:path w="222" h="234">
                  <a:moveTo>
                    <a:pt x="213" y="1"/>
                  </a:moveTo>
                  <a:lnTo>
                    <a:pt x="213" y="1"/>
                  </a:lnTo>
                  <a:lnTo>
                    <a:pt x="152" y="63"/>
                  </a:lnTo>
                  <a:lnTo>
                    <a:pt x="120" y="93"/>
                  </a:lnTo>
                  <a:lnTo>
                    <a:pt x="91" y="124"/>
                  </a:lnTo>
                  <a:lnTo>
                    <a:pt x="91" y="124"/>
                  </a:lnTo>
                  <a:lnTo>
                    <a:pt x="64" y="154"/>
                  </a:lnTo>
                  <a:lnTo>
                    <a:pt x="35" y="184"/>
                  </a:lnTo>
                  <a:lnTo>
                    <a:pt x="35" y="184"/>
                  </a:lnTo>
                  <a:lnTo>
                    <a:pt x="16" y="203"/>
                  </a:lnTo>
                  <a:lnTo>
                    <a:pt x="8" y="213"/>
                  </a:lnTo>
                  <a:lnTo>
                    <a:pt x="0" y="225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2" y="233"/>
                  </a:lnTo>
                  <a:lnTo>
                    <a:pt x="5" y="234"/>
                  </a:lnTo>
                  <a:lnTo>
                    <a:pt x="6" y="234"/>
                  </a:lnTo>
                  <a:lnTo>
                    <a:pt x="9" y="233"/>
                  </a:lnTo>
                  <a:lnTo>
                    <a:pt x="10" y="231"/>
                  </a:lnTo>
                  <a:lnTo>
                    <a:pt x="10" y="231"/>
                  </a:lnTo>
                  <a:lnTo>
                    <a:pt x="14" y="223"/>
                  </a:lnTo>
                  <a:lnTo>
                    <a:pt x="18" y="218"/>
                  </a:lnTo>
                  <a:lnTo>
                    <a:pt x="29" y="206"/>
                  </a:lnTo>
                  <a:lnTo>
                    <a:pt x="51" y="184"/>
                  </a:lnTo>
                  <a:lnTo>
                    <a:pt x="51" y="184"/>
                  </a:lnTo>
                  <a:lnTo>
                    <a:pt x="78" y="155"/>
                  </a:lnTo>
                  <a:lnTo>
                    <a:pt x="106" y="125"/>
                  </a:lnTo>
                  <a:lnTo>
                    <a:pt x="106" y="125"/>
                  </a:lnTo>
                  <a:lnTo>
                    <a:pt x="133" y="95"/>
                  </a:lnTo>
                  <a:lnTo>
                    <a:pt x="162" y="67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22" y="8"/>
                  </a:lnTo>
                  <a:lnTo>
                    <a:pt x="222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4" y="0"/>
                  </a:lnTo>
                  <a:lnTo>
                    <a:pt x="213" y="1"/>
                  </a:lnTo>
                  <a:lnTo>
                    <a:pt x="21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75" name="Freeform 419"/>
            <p:cNvSpPr/>
            <p:nvPr/>
          </p:nvSpPr>
          <p:spPr bwMode="auto">
            <a:xfrm>
              <a:off x="6811963" y="1420813"/>
              <a:ext cx="187325" cy="196850"/>
            </a:xfrm>
            <a:custGeom>
              <a:avLst/>
              <a:gdLst/>
              <a:ahLst/>
              <a:cxnLst>
                <a:cxn ang="0">
                  <a:pos x="464" y="2"/>
                </a:cxn>
                <a:cxn ang="0">
                  <a:pos x="398" y="71"/>
                </a:cxn>
                <a:cxn ang="0">
                  <a:pos x="270" y="211"/>
                </a:cxn>
                <a:cxn ang="0">
                  <a:pos x="203" y="280"/>
                </a:cxn>
                <a:cxn ang="0">
                  <a:pos x="190" y="295"/>
                </a:cxn>
                <a:cxn ang="0">
                  <a:pos x="154" y="346"/>
                </a:cxn>
                <a:cxn ang="0">
                  <a:pos x="140" y="365"/>
                </a:cxn>
                <a:cxn ang="0">
                  <a:pos x="107" y="402"/>
                </a:cxn>
                <a:cxn ang="0">
                  <a:pos x="89" y="418"/>
                </a:cxn>
                <a:cxn ang="0">
                  <a:pos x="65" y="435"/>
                </a:cxn>
                <a:cxn ang="0">
                  <a:pos x="26" y="455"/>
                </a:cxn>
                <a:cxn ang="0">
                  <a:pos x="11" y="470"/>
                </a:cxn>
                <a:cxn ang="0">
                  <a:pos x="3" y="482"/>
                </a:cxn>
                <a:cxn ang="0">
                  <a:pos x="0" y="489"/>
                </a:cxn>
                <a:cxn ang="0">
                  <a:pos x="1" y="493"/>
                </a:cxn>
                <a:cxn ang="0">
                  <a:pos x="8" y="496"/>
                </a:cxn>
                <a:cxn ang="0">
                  <a:pos x="12" y="492"/>
                </a:cxn>
                <a:cxn ang="0">
                  <a:pos x="14" y="484"/>
                </a:cxn>
                <a:cxn ang="0">
                  <a:pos x="25" y="471"/>
                </a:cxn>
                <a:cxn ang="0">
                  <a:pos x="46" y="457"/>
                </a:cxn>
                <a:cxn ang="0">
                  <a:pos x="60" y="449"/>
                </a:cxn>
                <a:cxn ang="0">
                  <a:pos x="88" y="433"/>
                </a:cxn>
                <a:cxn ang="0">
                  <a:pos x="111" y="412"/>
                </a:cxn>
                <a:cxn ang="0">
                  <a:pos x="136" y="387"/>
                </a:cxn>
                <a:cxn ang="0">
                  <a:pos x="160" y="360"/>
                </a:cxn>
                <a:cxn ang="0">
                  <a:pos x="187" y="319"/>
                </a:cxn>
                <a:cxn ang="0">
                  <a:pos x="219" y="280"/>
                </a:cxn>
                <a:cxn ang="0">
                  <a:pos x="251" y="248"/>
                </a:cxn>
                <a:cxn ang="0">
                  <a:pos x="345" y="146"/>
                </a:cxn>
                <a:cxn ang="0">
                  <a:pos x="440" y="42"/>
                </a:cxn>
                <a:cxn ang="0">
                  <a:pos x="472" y="10"/>
                </a:cxn>
                <a:cxn ang="0">
                  <a:pos x="474" y="6"/>
                </a:cxn>
                <a:cxn ang="0">
                  <a:pos x="468" y="0"/>
                </a:cxn>
                <a:cxn ang="0">
                  <a:pos x="464" y="2"/>
                </a:cxn>
              </a:cxnLst>
              <a:rect l="0" t="0" r="r" b="b"/>
              <a:pathLst>
                <a:path w="474" h="496">
                  <a:moveTo>
                    <a:pt x="464" y="2"/>
                  </a:moveTo>
                  <a:lnTo>
                    <a:pt x="464" y="2"/>
                  </a:lnTo>
                  <a:lnTo>
                    <a:pt x="430" y="36"/>
                  </a:lnTo>
                  <a:lnTo>
                    <a:pt x="398" y="71"/>
                  </a:lnTo>
                  <a:lnTo>
                    <a:pt x="334" y="140"/>
                  </a:lnTo>
                  <a:lnTo>
                    <a:pt x="270" y="211"/>
                  </a:lnTo>
                  <a:lnTo>
                    <a:pt x="237" y="245"/>
                  </a:lnTo>
                  <a:lnTo>
                    <a:pt x="203" y="280"/>
                  </a:lnTo>
                  <a:lnTo>
                    <a:pt x="203" y="280"/>
                  </a:lnTo>
                  <a:lnTo>
                    <a:pt x="190" y="295"/>
                  </a:lnTo>
                  <a:lnTo>
                    <a:pt x="178" y="312"/>
                  </a:lnTo>
                  <a:lnTo>
                    <a:pt x="154" y="346"/>
                  </a:lnTo>
                  <a:lnTo>
                    <a:pt x="154" y="346"/>
                  </a:lnTo>
                  <a:lnTo>
                    <a:pt x="140" y="365"/>
                  </a:lnTo>
                  <a:lnTo>
                    <a:pt x="124" y="384"/>
                  </a:lnTo>
                  <a:lnTo>
                    <a:pt x="107" y="402"/>
                  </a:lnTo>
                  <a:lnTo>
                    <a:pt x="89" y="418"/>
                  </a:lnTo>
                  <a:lnTo>
                    <a:pt x="89" y="418"/>
                  </a:lnTo>
                  <a:lnTo>
                    <a:pt x="79" y="427"/>
                  </a:lnTo>
                  <a:lnTo>
                    <a:pt x="65" y="435"/>
                  </a:lnTo>
                  <a:lnTo>
                    <a:pt x="39" y="448"/>
                  </a:lnTo>
                  <a:lnTo>
                    <a:pt x="26" y="455"/>
                  </a:lnTo>
                  <a:lnTo>
                    <a:pt x="16" y="465"/>
                  </a:lnTo>
                  <a:lnTo>
                    <a:pt x="11" y="470"/>
                  </a:lnTo>
                  <a:lnTo>
                    <a:pt x="7" y="475"/>
                  </a:lnTo>
                  <a:lnTo>
                    <a:pt x="3" y="482"/>
                  </a:lnTo>
                  <a:lnTo>
                    <a:pt x="0" y="489"/>
                  </a:lnTo>
                  <a:lnTo>
                    <a:pt x="0" y="489"/>
                  </a:lnTo>
                  <a:lnTo>
                    <a:pt x="0" y="492"/>
                  </a:lnTo>
                  <a:lnTo>
                    <a:pt x="1" y="493"/>
                  </a:lnTo>
                  <a:lnTo>
                    <a:pt x="4" y="496"/>
                  </a:lnTo>
                  <a:lnTo>
                    <a:pt x="8" y="496"/>
                  </a:lnTo>
                  <a:lnTo>
                    <a:pt x="11" y="495"/>
                  </a:lnTo>
                  <a:lnTo>
                    <a:pt x="12" y="492"/>
                  </a:lnTo>
                  <a:lnTo>
                    <a:pt x="12" y="492"/>
                  </a:lnTo>
                  <a:lnTo>
                    <a:pt x="14" y="484"/>
                  </a:lnTo>
                  <a:lnTo>
                    <a:pt x="20" y="478"/>
                  </a:lnTo>
                  <a:lnTo>
                    <a:pt x="25" y="471"/>
                  </a:lnTo>
                  <a:lnTo>
                    <a:pt x="31" y="466"/>
                  </a:lnTo>
                  <a:lnTo>
                    <a:pt x="46" y="457"/>
                  </a:lnTo>
                  <a:lnTo>
                    <a:pt x="60" y="449"/>
                  </a:lnTo>
                  <a:lnTo>
                    <a:pt x="60" y="449"/>
                  </a:lnTo>
                  <a:lnTo>
                    <a:pt x="75" y="441"/>
                  </a:lnTo>
                  <a:lnTo>
                    <a:pt x="88" y="433"/>
                  </a:lnTo>
                  <a:lnTo>
                    <a:pt x="100" y="424"/>
                  </a:lnTo>
                  <a:lnTo>
                    <a:pt x="111" y="412"/>
                  </a:lnTo>
                  <a:lnTo>
                    <a:pt x="111" y="412"/>
                  </a:lnTo>
                  <a:lnTo>
                    <a:pt x="136" y="387"/>
                  </a:lnTo>
                  <a:lnTo>
                    <a:pt x="148" y="374"/>
                  </a:lnTo>
                  <a:lnTo>
                    <a:pt x="160" y="360"/>
                  </a:lnTo>
                  <a:lnTo>
                    <a:pt x="160" y="360"/>
                  </a:lnTo>
                  <a:lnTo>
                    <a:pt x="187" y="319"/>
                  </a:lnTo>
                  <a:lnTo>
                    <a:pt x="202" y="300"/>
                  </a:lnTo>
                  <a:lnTo>
                    <a:pt x="219" y="280"/>
                  </a:lnTo>
                  <a:lnTo>
                    <a:pt x="219" y="280"/>
                  </a:lnTo>
                  <a:lnTo>
                    <a:pt x="251" y="248"/>
                  </a:lnTo>
                  <a:lnTo>
                    <a:pt x="283" y="214"/>
                  </a:lnTo>
                  <a:lnTo>
                    <a:pt x="345" y="146"/>
                  </a:lnTo>
                  <a:lnTo>
                    <a:pt x="408" y="76"/>
                  </a:lnTo>
                  <a:lnTo>
                    <a:pt x="440" y="42"/>
                  </a:lnTo>
                  <a:lnTo>
                    <a:pt x="472" y="10"/>
                  </a:lnTo>
                  <a:lnTo>
                    <a:pt x="472" y="10"/>
                  </a:lnTo>
                  <a:lnTo>
                    <a:pt x="474" y="7"/>
                  </a:lnTo>
                  <a:lnTo>
                    <a:pt x="474" y="6"/>
                  </a:lnTo>
                  <a:lnTo>
                    <a:pt x="472" y="2"/>
                  </a:lnTo>
                  <a:lnTo>
                    <a:pt x="468" y="0"/>
                  </a:lnTo>
                  <a:lnTo>
                    <a:pt x="466" y="0"/>
                  </a:lnTo>
                  <a:lnTo>
                    <a:pt x="464" y="2"/>
                  </a:lnTo>
                  <a:lnTo>
                    <a:pt x="46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76" name="Freeform 420"/>
            <p:cNvSpPr/>
            <p:nvPr/>
          </p:nvSpPr>
          <p:spPr bwMode="auto">
            <a:xfrm>
              <a:off x="6875463" y="1454150"/>
              <a:ext cx="147638" cy="163513"/>
            </a:xfrm>
            <a:custGeom>
              <a:avLst/>
              <a:gdLst/>
              <a:ahLst/>
              <a:cxnLst>
                <a:cxn ang="0">
                  <a:pos x="362" y="2"/>
                </a:cxn>
                <a:cxn ang="0">
                  <a:pos x="362" y="2"/>
                </a:cxn>
                <a:cxn ang="0">
                  <a:pos x="349" y="11"/>
                </a:cxn>
                <a:cxn ang="0">
                  <a:pos x="337" y="21"/>
                </a:cxn>
                <a:cxn ang="0">
                  <a:pos x="325" y="32"/>
                </a:cxn>
                <a:cxn ang="0">
                  <a:pos x="315" y="44"/>
                </a:cxn>
                <a:cxn ang="0">
                  <a:pos x="294" y="68"/>
                </a:cxn>
                <a:cxn ang="0">
                  <a:pos x="274" y="93"/>
                </a:cxn>
                <a:cxn ang="0">
                  <a:pos x="274" y="93"/>
                </a:cxn>
                <a:cxn ang="0">
                  <a:pos x="251" y="121"/>
                </a:cxn>
                <a:cxn ang="0">
                  <a:pos x="227" y="148"/>
                </a:cxn>
                <a:cxn ang="0">
                  <a:pos x="179" y="202"/>
                </a:cxn>
                <a:cxn ang="0">
                  <a:pos x="179" y="202"/>
                </a:cxn>
                <a:cxn ang="0">
                  <a:pos x="91" y="304"/>
                </a:cxn>
                <a:cxn ang="0">
                  <a:pos x="48" y="353"/>
                </a:cxn>
                <a:cxn ang="0">
                  <a:pos x="25" y="378"/>
                </a:cxn>
                <a:cxn ang="0">
                  <a:pos x="1" y="402"/>
                </a:cxn>
                <a:cxn ang="0">
                  <a:pos x="1" y="402"/>
                </a:cxn>
                <a:cxn ang="0">
                  <a:pos x="0" y="403"/>
                </a:cxn>
                <a:cxn ang="0">
                  <a:pos x="0" y="406"/>
                </a:cxn>
                <a:cxn ang="0">
                  <a:pos x="2" y="410"/>
                </a:cxn>
                <a:cxn ang="0">
                  <a:pos x="5" y="411"/>
                </a:cxn>
                <a:cxn ang="0">
                  <a:pos x="8" y="411"/>
                </a:cxn>
                <a:cxn ang="0">
                  <a:pos x="10" y="410"/>
                </a:cxn>
                <a:cxn ang="0">
                  <a:pos x="10" y="410"/>
                </a:cxn>
                <a:cxn ang="0">
                  <a:pos x="55" y="364"/>
                </a:cxn>
                <a:cxn ang="0">
                  <a:pos x="96" y="316"/>
                </a:cxn>
                <a:cxn ang="0">
                  <a:pos x="138" y="267"/>
                </a:cxn>
                <a:cxn ang="0">
                  <a:pos x="180" y="219"/>
                </a:cxn>
                <a:cxn ang="0">
                  <a:pos x="180" y="219"/>
                </a:cxn>
                <a:cxn ang="0">
                  <a:pos x="225" y="168"/>
                </a:cxn>
                <a:cxn ang="0">
                  <a:pos x="269" y="118"/>
                </a:cxn>
                <a:cxn ang="0">
                  <a:pos x="269" y="118"/>
                </a:cxn>
                <a:cxn ang="0">
                  <a:pos x="291" y="89"/>
                </a:cxn>
                <a:cxn ang="0">
                  <a:pos x="315" y="61"/>
                </a:cxn>
                <a:cxn ang="0">
                  <a:pos x="327" y="47"/>
                </a:cxn>
                <a:cxn ang="0">
                  <a:pos x="340" y="34"/>
                </a:cxn>
                <a:cxn ang="0">
                  <a:pos x="353" y="21"/>
                </a:cxn>
                <a:cxn ang="0">
                  <a:pos x="369" y="11"/>
                </a:cxn>
                <a:cxn ang="0">
                  <a:pos x="369" y="11"/>
                </a:cxn>
                <a:cxn ang="0">
                  <a:pos x="370" y="10"/>
                </a:cxn>
                <a:cxn ang="0">
                  <a:pos x="371" y="7"/>
                </a:cxn>
                <a:cxn ang="0">
                  <a:pos x="370" y="3"/>
                </a:cxn>
                <a:cxn ang="0">
                  <a:pos x="367" y="0"/>
                </a:cxn>
                <a:cxn ang="0">
                  <a:pos x="365" y="0"/>
                </a:cxn>
                <a:cxn ang="0">
                  <a:pos x="362" y="2"/>
                </a:cxn>
                <a:cxn ang="0">
                  <a:pos x="362" y="2"/>
                </a:cxn>
              </a:cxnLst>
              <a:rect l="0" t="0" r="r" b="b"/>
              <a:pathLst>
                <a:path w="371" h="411">
                  <a:moveTo>
                    <a:pt x="362" y="2"/>
                  </a:moveTo>
                  <a:lnTo>
                    <a:pt x="362" y="2"/>
                  </a:lnTo>
                  <a:lnTo>
                    <a:pt x="349" y="11"/>
                  </a:lnTo>
                  <a:lnTo>
                    <a:pt x="337" y="21"/>
                  </a:lnTo>
                  <a:lnTo>
                    <a:pt x="325" y="32"/>
                  </a:lnTo>
                  <a:lnTo>
                    <a:pt x="315" y="44"/>
                  </a:lnTo>
                  <a:lnTo>
                    <a:pt x="294" y="68"/>
                  </a:lnTo>
                  <a:lnTo>
                    <a:pt x="274" y="93"/>
                  </a:lnTo>
                  <a:lnTo>
                    <a:pt x="274" y="93"/>
                  </a:lnTo>
                  <a:lnTo>
                    <a:pt x="251" y="121"/>
                  </a:lnTo>
                  <a:lnTo>
                    <a:pt x="227" y="148"/>
                  </a:lnTo>
                  <a:lnTo>
                    <a:pt x="179" y="202"/>
                  </a:lnTo>
                  <a:lnTo>
                    <a:pt x="179" y="202"/>
                  </a:lnTo>
                  <a:lnTo>
                    <a:pt x="91" y="304"/>
                  </a:lnTo>
                  <a:lnTo>
                    <a:pt x="48" y="353"/>
                  </a:lnTo>
                  <a:lnTo>
                    <a:pt x="25" y="378"/>
                  </a:lnTo>
                  <a:lnTo>
                    <a:pt x="1" y="402"/>
                  </a:lnTo>
                  <a:lnTo>
                    <a:pt x="1" y="402"/>
                  </a:lnTo>
                  <a:lnTo>
                    <a:pt x="0" y="403"/>
                  </a:lnTo>
                  <a:lnTo>
                    <a:pt x="0" y="406"/>
                  </a:lnTo>
                  <a:lnTo>
                    <a:pt x="2" y="410"/>
                  </a:lnTo>
                  <a:lnTo>
                    <a:pt x="5" y="411"/>
                  </a:lnTo>
                  <a:lnTo>
                    <a:pt x="8" y="411"/>
                  </a:lnTo>
                  <a:lnTo>
                    <a:pt x="10" y="410"/>
                  </a:lnTo>
                  <a:lnTo>
                    <a:pt x="10" y="410"/>
                  </a:lnTo>
                  <a:lnTo>
                    <a:pt x="55" y="364"/>
                  </a:lnTo>
                  <a:lnTo>
                    <a:pt x="96" y="316"/>
                  </a:lnTo>
                  <a:lnTo>
                    <a:pt x="138" y="267"/>
                  </a:lnTo>
                  <a:lnTo>
                    <a:pt x="180" y="219"/>
                  </a:lnTo>
                  <a:lnTo>
                    <a:pt x="180" y="219"/>
                  </a:lnTo>
                  <a:lnTo>
                    <a:pt x="225" y="168"/>
                  </a:lnTo>
                  <a:lnTo>
                    <a:pt x="269" y="118"/>
                  </a:lnTo>
                  <a:lnTo>
                    <a:pt x="269" y="118"/>
                  </a:lnTo>
                  <a:lnTo>
                    <a:pt x="291" y="89"/>
                  </a:lnTo>
                  <a:lnTo>
                    <a:pt x="315" y="61"/>
                  </a:lnTo>
                  <a:lnTo>
                    <a:pt x="327" y="47"/>
                  </a:lnTo>
                  <a:lnTo>
                    <a:pt x="340" y="34"/>
                  </a:lnTo>
                  <a:lnTo>
                    <a:pt x="353" y="21"/>
                  </a:lnTo>
                  <a:lnTo>
                    <a:pt x="369" y="11"/>
                  </a:lnTo>
                  <a:lnTo>
                    <a:pt x="369" y="11"/>
                  </a:lnTo>
                  <a:lnTo>
                    <a:pt x="370" y="10"/>
                  </a:lnTo>
                  <a:lnTo>
                    <a:pt x="371" y="7"/>
                  </a:lnTo>
                  <a:lnTo>
                    <a:pt x="370" y="3"/>
                  </a:lnTo>
                  <a:lnTo>
                    <a:pt x="367" y="0"/>
                  </a:lnTo>
                  <a:lnTo>
                    <a:pt x="365" y="0"/>
                  </a:lnTo>
                  <a:lnTo>
                    <a:pt x="362" y="2"/>
                  </a:lnTo>
                  <a:lnTo>
                    <a:pt x="36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77" name="Freeform 421"/>
            <p:cNvSpPr/>
            <p:nvPr/>
          </p:nvSpPr>
          <p:spPr bwMode="auto">
            <a:xfrm>
              <a:off x="6973888" y="1531938"/>
              <a:ext cx="66675" cy="79375"/>
            </a:xfrm>
            <a:custGeom>
              <a:avLst/>
              <a:gdLst/>
              <a:ahLst/>
              <a:cxnLst>
                <a:cxn ang="0">
                  <a:pos x="154" y="4"/>
                </a:cxn>
                <a:cxn ang="0">
                  <a:pos x="154" y="4"/>
                </a:cxn>
                <a:cxn ang="0">
                  <a:pos x="150" y="12"/>
                </a:cxn>
                <a:cxn ang="0">
                  <a:pos x="146" y="20"/>
                </a:cxn>
                <a:cxn ang="0">
                  <a:pos x="136" y="34"/>
                </a:cxn>
                <a:cxn ang="0">
                  <a:pos x="124" y="47"/>
                </a:cxn>
                <a:cxn ang="0">
                  <a:pos x="111" y="59"/>
                </a:cxn>
                <a:cxn ang="0">
                  <a:pos x="111" y="59"/>
                </a:cxn>
                <a:cxn ang="0">
                  <a:pos x="98" y="72"/>
                </a:cxn>
                <a:cxn ang="0">
                  <a:pos x="86" y="85"/>
                </a:cxn>
                <a:cxn ang="0">
                  <a:pos x="64" y="113"/>
                </a:cxn>
                <a:cxn ang="0">
                  <a:pos x="64" y="113"/>
                </a:cxn>
                <a:cxn ang="0">
                  <a:pos x="56" y="122"/>
                </a:cxn>
                <a:cxn ang="0">
                  <a:pos x="47" y="131"/>
                </a:cxn>
                <a:cxn ang="0">
                  <a:pos x="26" y="149"/>
                </a:cxn>
                <a:cxn ang="0">
                  <a:pos x="17" y="160"/>
                </a:cxn>
                <a:cxn ang="0">
                  <a:pos x="9" y="170"/>
                </a:cxn>
                <a:cxn ang="0">
                  <a:pos x="4" y="182"/>
                </a:cxn>
                <a:cxn ang="0">
                  <a:pos x="1" y="187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0" y="196"/>
                </a:cxn>
                <a:cxn ang="0">
                  <a:pos x="1" y="198"/>
                </a:cxn>
                <a:cxn ang="0">
                  <a:pos x="4" y="199"/>
                </a:cxn>
                <a:cxn ang="0">
                  <a:pos x="5" y="199"/>
                </a:cxn>
                <a:cxn ang="0">
                  <a:pos x="9" y="198"/>
                </a:cxn>
                <a:cxn ang="0">
                  <a:pos x="10" y="196"/>
                </a:cxn>
                <a:cxn ang="0">
                  <a:pos x="12" y="194"/>
                </a:cxn>
                <a:cxn ang="0">
                  <a:pos x="12" y="194"/>
                </a:cxn>
                <a:cxn ang="0">
                  <a:pos x="14" y="186"/>
                </a:cxn>
                <a:cxn ang="0">
                  <a:pos x="18" y="178"/>
                </a:cxn>
                <a:cxn ang="0">
                  <a:pos x="25" y="170"/>
                </a:cxn>
                <a:cxn ang="0">
                  <a:pos x="31" y="162"/>
                </a:cxn>
                <a:cxn ang="0">
                  <a:pos x="47" y="148"/>
                </a:cxn>
                <a:cxn ang="0">
                  <a:pos x="60" y="135"/>
                </a:cxn>
                <a:cxn ang="0">
                  <a:pos x="60" y="135"/>
                </a:cxn>
                <a:cxn ang="0">
                  <a:pos x="70" y="123"/>
                </a:cxn>
                <a:cxn ang="0">
                  <a:pos x="80" y="109"/>
                </a:cxn>
                <a:cxn ang="0">
                  <a:pos x="90" y="96"/>
                </a:cxn>
                <a:cxn ang="0">
                  <a:pos x="101" y="84"/>
                </a:cxn>
                <a:cxn ang="0">
                  <a:pos x="101" y="84"/>
                </a:cxn>
                <a:cxn ang="0">
                  <a:pos x="120" y="67"/>
                </a:cxn>
                <a:cxn ang="0">
                  <a:pos x="137" y="49"/>
                </a:cxn>
                <a:cxn ang="0">
                  <a:pos x="146" y="39"/>
                </a:cxn>
                <a:cxn ang="0">
                  <a:pos x="153" y="29"/>
                </a:cxn>
                <a:cxn ang="0">
                  <a:pos x="159" y="19"/>
                </a:cxn>
                <a:cxn ang="0">
                  <a:pos x="166" y="7"/>
                </a:cxn>
                <a:cxn ang="0">
                  <a:pos x="166" y="7"/>
                </a:cxn>
                <a:cxn ang="0">
                  <a:pos x="166" y="4"/>
                </a:cxn>
                <a:cxn ang="0">
                  <a:pos x="165" y="3"/>
                </a:cxn>
                <a:cxn ang="0">
                  <a:pos x="163" y="2"/>
                </a:cxn>
                <a:cxn ang="0">
                  <a:pos x="162" y="0"/>
                </a:cxn>
                <a:cxn ang="0">
                  <a:pos x="158" y="0"/>
                </a:cxn>
                <a:cxn ang="0">
                  <a:pos x="155" y="2"/>
                </a:cxn>
                <a:cxn ang="0">
                  <a:pos x="154" y="4"/>
                </a:cxn>
                <a:cxn ang="0">
                  <a:pos x="154" y="4"/>
                </a:cxn>
              </a:cxnLst>
              <a:rect l="0" t="0" r="r" b="b"/>
              <a:pathLst>
                <a:path w="166" h="199">
                  <a:moveTo>
                    <a:pt x="154" y="4"/>
                  </a:moveTo>
                  <a:lnTo>
                    <a:pt x="154" y="4"/>
                  </a:lnTo>
                  <a:lnTo>
                    <a:pt x="150" y="12"/>
                  </a:lnTo>
                  <a:lnTo>
                    <a:pt x="146" y="20"/>
                  </a:lnTo>
                  <a:lnTo>
                    <a:pt x="136" y="34"/>
                  </a:lnTo>
                  <a:lnTo>
                    <a:pt x="124" y="47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98" y="72"/>
                  </a:lnTo>
                  <a:lnTo>
                    <a:pt x="86" y="85"/>
                  </a:lnTo>
                  <a:lnTo>
                    <a:pt x="64" y="113"/>
                  </a:lnTo>
                  <a:lnTo>
                    <a:pt x="64" y="113"/>
                  </a:lnTo>
                  <a:lnTo>
                    <a:pt x="56" y="122"/>
                  </a:lnTo>
                  <a:lnTo>
                    <a:pt x="47" y="131"/>
                  </a:lnTo>
                  <a:lnTo>
                    <a:pt x="26" y="149"/>
                  </a:lnTo>
                  <a:lnTo>
                    <a:pt x="17" y="160"/>
                  </a:lnTo>
                  <a:lnTo>
                    <a:pt x="9" y="170"/>
                  </a:lnTo>
                  <a:lnTo>
                    <a:pt x="4" y="182"/>
                  </a:lnTo>
                  <a:lnTo>
                    <a:pt x="1" y="187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1" y="198"/>
                  </a:lnTo>
                  <a:lnTo>
                    <a:pt x="4" y="199"/>
                  </a:lnTo>
                  <a:lnTo>
                    <a:pt x="5" y="199"/>
                  </a:lnTo>
                  <a:lnTo>
                    <a:pt x="9" y="198"/>
                  </a:lnTo>
                  <a:lnTo>
                    <a:pt x="10" y="196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4" y="186"/>
                  </a:lnTo>
                  <a:lnTo>
                    <a:pt x="18" y="178"/>
                  </a:lnTo>
                  <a:lnTo>
                    <a:pt x="25" y="170"/>
                  </a:lnTo>
                  <a:lnTo>
                    <a:pt x="31" y="162"/>
                  </a:lnTo>
                  <a:lnTo>
                    <a:pt x="47" y="148"/>
                  </a:lnTo>
                  <a:lnTo>
                    <a:pt x="60" y="135"/>
                  </a:lnTo>
                  <a:lnTo>
                    <a:pt x="60" y="135"/>
                  </a:lnTo>
                  <a:lnTo>
                    <a:pt x="70" y="123"/>
                  </a:lnTo>
                  <a:lnTo>
                    <a:pt x="80" y="109"/>
                  </a:lnTo>
                  <a:lnTo>
                    <a:pt x="90" y="96"/>
                  </a:lnTo>
                  <a:lnTo>
                    <a:pt x="101" y="84"/>
                  </a:lnTo>
                  <a:lnTo>
                    <a:pt x="101" y="84"/>
                  </a:lnTo>
                  <a:lnTo>
                    <a:pt x="120" y="67"/>
                  </a:lnTo>
                  <a:lnTo>
                    <a:pt x="137" y="49"/>
                  </a:lnTo>
                  <a:lnTo>
                    <a:pt x="146" y="39"/>
                  </a:lnTo>
                  <a:lnTo>
                    <a:pt x="153" y="29"/>
                  </a:lnTo>
                  <a:lnTo>
                    <a:pt x="159" y="19"/>
                  </a:lnTo>
                  <a:lnTo>
                    <a:pt x="166" y="7"/>
                  </a:lnTo>
                  <a:lnTo>
                    <a:pt x="166" y="7"/>
                  </a:lnTo>
                  <a:lnTo>
                    <a:pt x="166" y="4"/>
                  </a:lnTo>
                  <a:lnTo>
                    <a:pt x="165" y="3"/>
                  </a:lnTo>
                  <a:lnTo>
                    <a:pt x="163" y="2"/>
                  </a:lnTo>
                  <a:lnTo>
                    <a:pt x="162" y="0"/>
                  </a:lnTo>
                  <a:lnTo>
                    <a:pt x="158" y="0"/>
                  </a:lnTo>
                  <a:lnTo>
                    <a:pt x="155" y="2"/>
                  </a:lnTo>
                  <a:lnTo>
                    <a:pt x="154" y="4"/>
                  </a:lnTo>
                  <a:lnTo>
                    <a:pt x="15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78" name="Freeform 422"/>
            <p:cNvSpPr/>
            <p:nvPr/>
          </p:nvSpPr>
          <p:spPr bwMode="auto">
            <a:xfrm>
              <a:off x="6991351" y="1555750"/>
              <a:ext cx="53975" cy="57150"/>
            </a:xfrm>
            <a:custGeom>
              <a:avLst/>
              <a:gdLst/>
              <a:ahLst/>
              <a:cxnLst>
                <a:cxn ang="0">
                  <a:pos x="127" y="2"/>
                </a:cxn>
                <a:cxn ang="0">
                  <a:pos x="127" y="2"/>
                </a:cxn>
                <a:cxn ang="0">
                  <a:pos x="110" y="17"/>
                </a:cxn>
                <a:cxn ang="0">
                  <a:pos x="93" y="30"/>
                </a:cxn>
                <a:cxn ang="0">
                  <a:pos x="75" y="44"/>
                </a:cxn>
                <a:cxn ang="0">
                  <a:pos x="59" y="59"/>
                </a:cxn>
                <a:cxn ang="0">
                  <a:pos x="59" y="59"/>
                </a:cxn>
                <a:cxn ang="0">
                  <a:pos x="44" y="77"/>
                </a:cxn>
                <a:cxn ang="0">
                  <a:pos x="30" y="96"/>
                </a:cxn>
                <a:cxn ang="0">
                  <a:pos x="16" y="115"/>
                </a:cxn>
                <a:cxn ang="0">
                  <a:pos x="2" y="133"/>
                </a:cxn>
                <a:cxn ang="0">
                  <a:pos x="2" y="133"/>
                </a:cxn>
                <a:cxn ang="0">
                  <a:pos x="0" y="136"/>
                </a:cxn>
                <a:cxn ang="0">
                  <a:pos x="0" y="137"/>
                </a:cxn>
                <a:cxn ang="0">
                  <a:pos x="2" y="141"/>
                </a:cxn>
                <a:cxn ang="0">
                  <a:pos x="6" y="144"/>
                </a:cxn>
                <a:cxn ang="0">
                  <a:pos x="8" y="142"/>
                </a:cxn>
                <a:cxn ang="0">
                  <a:pos x="10" y="141"/>
                </a:cxn>
                <a:cxn ang="0">
                  <a:pos x="10" y="141"/>
                </a:cxn>
                <a:cxn ang="0">
                  <a:pos x="24" y="125"/>
                </a:cxn>
                <a:cxn ang="0">
                  <a:pos x="36" y="108"/>
                </a:cxn>
                <a:cxn ang="0">
                  <a:pos x="47" y="90"/>
                </a:cxn>
                <a:cxn ang="0">
                  <a:pos x="61" y="73"/>
                </a:cxn>
                <a:cxn ang="0">
                  <a:pos x="61" y="73"/>
                </a:cxn>
                <a:cxn ang="0">
                  <a:pos x="68" y="65"/>
                </a:cxn>
                <a:cxn ang="0">
                  <a:pos x="78" y="56"/>
                </a:cxn>
                <a:cxn ang="0">
                  <a:pos x="97" y="42"/>
                </a:cxn>
                <a:cxn ang="0">
                  <a:pos x="117" y="26"/>
                </a:cxn>
                <a:cxn ang="0">
                  <a:pos x="135" y="10"/>
                </a:cxn>
                <a:cxn ang="0">
                  <a:pos x="135" y="10"/>
                </a:cxn>
                <a:cxn ang="0">
                  <a:pos x="136" y="8"/>
                </a:cxn>
                <a:cxn ang="0">
                  <a:pos x="138" y="6"/>
                </a:cxn>
                <a:cxn ang="0">
                  <a:pos x="135" y="2"/>
                </a:cxn>
                <a:cxn ang="0">
                  <a:pos x="131" y="0"/>
                </a:cxn>
                <a:cxn ang="0">
                  <a:pos x="130" y="1"/>
                </a:cxn>
                <a:cxn ang="0">
                  <a:pos x="127" y="2"/>
                </a:cxn>
                <a:cxn ang="0">
                  <a:pos x="127" y="2"/>
                </a:cxn>
              </a:cxnLst>
              <a:rect l="0" t="0" r="r" b="b"/>
              <a:pathLst>
                <a:path w="138" h="144">
                  <a:moveTo>
                    <a:pt x="127" y="2"/>
                  </a:moveTo>
                  <a:lnTo>
                    <a:pt x="127" y="2"/>
                  </a:lnTo>
                  <a:lnTo>
                    <a:pt x="110" y="17"/>
                  </a:lnTo>
                  <a:lnTo>
                    <a:pt x="93" y="30"/>
                  </a:lnTo>
                  <a:lnTo>
                    <a:pt x="75" y="44"/>
                  </a:lnTo>
                  <a:lnTo>
                    <a:pt x="59" y="59"/>
                  </a:lnTo>
                  <a:lnTo>
                    <a:pt x="59" y="59"/>
                  </a:lnTo>
                  <a:lnTo>
                    <a:pt x="44" y="77"/>
                  </a:lnTo>
                  <a:lnTo>
                    <a:pt x="30" y="96"/>
                  </a:lnTo>
                  <a:lnTo>
                    <a:pt x="16" y="115"/>
                  </a:lnTo>
                  <a:lnTo>
                    <a:pt x="2" y="133"/>
                  </a:lnTo>
                  <a:lnTo>
                    <a:pt x="2" y="133"/>
                  </a:lnTo>
                  <a:lnTo>
                    <a:pt x="0" y="136"/>
                  </a:lnTo>
                  <a:lnTo>
                    <a:pt x="0" y="137"/>
                  </a:lnTo>
                  <a:lnTo>
                    <a:pt x="2" y="141"/>
                  </a:lnTo>
                  <a:lnTo>
                    <a:pt x="6" y="144"/>
                  </a:lnTo>
                  <a:lnTo>
                    <a:pt x="8" y="142"/>
                  </a:lnTo>
                  <a:lnTo>
                    <a:pt x="10" y="141"/>
                  </a:lnTo>
                  <a:lnTo>
                    <a:pt x="10" y="141"/>
                  </a:lnTo>
                  <a:lnTo>
                    <a:pt x="24" y="125"/>
                  </a:lnTo>
                  <a:lnTo>
                    <a:pt x="36" y="108"/>
                  </a:lnTo>
                  <a:lnTo>
                    <a:pt x="47" y="90"/>
                  </a:lnTo>
                  <a:lnTo>
                    <a:pt x="61" y="73"/>
                  </a:lnTo>
                  <a:lnTo>
                    <a:pt x="61" y="73"/>
                  </a:lnTo>
                  <a:lnTo>
                    <a:pt x="68" y="65"/>
                  </a:lnTo>
                  <a:lnTo>
                    <a:pt x="78" y="56"/>
                  </a:lnTo>
                  <a:lnTo>
                    <a:pt x="97" y="42"/>
                  </a:lnTo>
                  <a:lnTo>
                    <a:pt x="117" y="26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36" y="8"/>
                  </a:lnTo>
                  <a:lnTo>
                    <a:pt x="138" y="6"/>
                  </a:lnTo>
                  <a:lnTo>
                    <a:pt x="135" y="2"/>
                  </a:lnTo>
                  <a:lnTo>
                    <a:pt x="131" y="0"/>
                  </a:lnTo>
                  <a:lnTo>
                    <a:pt x="130" y="1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79" name="Freeform 423"/>
            <p:cNvSpPr/>
            <p:nvPr/>
          </p:nvSpPr>
          <p:spPr bwMode="auto">
            <a:xfrm>
              <a:off x="6459538" y="1193800"/>
              <a:ext cx="103188" cy="112713"/>
            </a:xfrm>
            <a:custGeom>
              <a:avLst/>
              <a:gdLst/>
              <a:ahLst/>
              <a:cxnLst>
                <a:cxn ang="0">
                  <a:pos x="248" y="1"/>
                </a:cxn>
                <a:cxn ang="0">
                  <a:pos x="248" y="1"/>
                </a:cxn>
                <a:cxn ang="0">
                  <a:pos x="227" y="14"/>
                </a:cxn>
                <a:cxn ang="0">
                  <a:pos x="208" y="29"/>
                </a:cxn>
                <a:cxn ang="0">
                  <a:pos x="189" y="46"/>
                </a:cxn>
                <a:cxn ang="0">
                  <a:pos x="172" y="64"/>
                </a:cxn>
                <a:cxn ang="0">
                  <a:pos x="138" y="102"/>
                </a:cxn>
                <a:cxn ang="0">
                  <a:pos x="121" y="120"/>
                </a:cxn>
                <a:cxn ang="0">
                  <a:pos x="104" y="138"/>
                </a:cxn>
                <a:cxn ang="0">
                  <a:pos x="104" y="138"/>
                </a:cxn>
                <a:cxn ang="0">
                  <a:pos x="68" y="179"/>
                </a:cxn>
                <a:cxn ang="0">
                  <a:pos x="32" y="221"/>
                </a:cxn>
                <a:cxn ang="0">
                  <a:pos x="32" y="221"/>
                </a:cxn>
                <a:cxn ang="0">
                  <a:pos x="20" y="234"/>
                </a:cxn>
                <a:cxn ang="0">
                  <a:pos x="11" y="248"/>
                </a:cxn>
                <a:cxn ang="0">
                  <a:pos x="7" y="255"/>
                </a:cxn>
                <a:cxn ang="0">
                  <a:pos x="3" y="263"/>
                </a:cxn>
                <a:cxn ang="0">
                  <a:pos x="2" y="271"/>
                </a:cxn>
                <a:cxn ang="0">
                  <a:pos x="0" y="280"/>
                </a:cxn>
                <a:cxn ang="0">
                  <a:pos x="0" y="280"/>
                </a:cxn>
                <a:cxn ang="0">
                  <a:pos x="1" y="282"/>
                </a:cxn>
                <a:cxn ang="0">
                  <a:pos x="1" y="284"/>
                </a:cxn>
                <a:cxn ang="0">
                  <a:pos x="3" y="285"/>
                </a:cxn>
                <a:cxn ang="0">
                  <a:pos x="5" y="285"/>
                </a:cxn>
                <a:cxn ang="0">
                  <a:pos x="9" y="284"/>
                </a:cxn>
                <a:cxn ang="0">
                  <a:pos x="11" y="282"/>
                </a:cxn>
                <a:cxn ang="0">
                  <a:pos x="11" y="280"/>
                </a:cxn>
                <a:cxn ang="0">
                  <a:pos x="11" y="280"/>
                </a:cxn>
                <a:cxn ang="0">
                  <a:pos x="14" y="269"/>
                </a:cxn>
                <a:cxn ang="0">
                  <a:pos x="18" y="259"/>
                </a:cxn>
                <a:cxn ang="0">
                  <a:pos x="23" y="250"/>
                </a:cxn>
                <a:cxn ang="0">
                  <a:pos x="30" y="241"/>
                </a:cxn>
                <a:cxn ang="0">
                  <a:pos x="44" y="222"/>
                </a:cxn>
                <a:cxn ang="0">
                  <a:pos x="58" y="206"/>
                </a:cxn>
                <a:cxn ang="0">
                  <a:pos x="58" y="206"/>
                </a:cxn>
                <a:cxn ang="0">
                  <a:pos x="88" y="172"/>
                </a:cxn>
                <a:cxn ang="0">
                  <a:pos x="120" y="140"/>
                </a:cxn>
                <a:cxn ang="0">
                  <a:pos x="120" y="140"/>
                </a:cxn>
                <a:cxn ang="0">
                  <a:pos x="136" y="123"/>
                </a:cxn>
                <a:cxn ang="0">
                  <a:pos x="151" y="106"/>
                </a:cxn>
                <a:cxn ang="0">
                  <a:pos x="183" y="70"/>
                </a:cxn>
                <a:cxn ang="0">
                  <a:pos x="200" y="53"/>
                </a:cxn>
                <a:cxn ang="0">
                  <a:pos x="217" y="38"/>
                </a:cxn>
                <a:cxn ang="0">
                  <a:pos x="235" y="23"/>
                </a:cxn>
                <a:cxn ang="0">
                  <a:pos x="255" y="10"/>
                </a:cxn>
                <a:cxn ang="0">
                  <a:pos x="255" y="10"/>
                </a:cxn>
                <a:cxn ang="0">
                  <a:pos x="256" y="9"/>
                </a:cxn>
                <a:cxn ang="0">
                  <a:pos x="257" y="8"/>
                </a:cxn>
                <a:cxn ang="0">
                  <a:pos x="256" y="2"/>
                </a:cxn>
                <a:cxn ang="0">
                  <a:pos x="253" y="0"/>
                </a:cxn>
                <a:cxn ang="0">
                  <a:pos x="251" y="0"/>
                </a:cxn>
                <a:cxn ang="0">
                  <a:pos x="248" y="1"/>
                </a:cxn>
                <a:cxn ang="0">
                  <a:pos x="248" y="1"/>
                </a:cxn>
              </a:cxnLst>
              <a:rect l="0" t="0" r="r" b="b"/>
              <a:pathLst>
                <a:path w="257" h="285">
                  <a:moveTo>
                    <a:pt x="248" y="1"/>
                  </a:moveTo>
                  <a:lnTo>
                    <a:pt x="248" y="1"/>
                  </a:lnTo>
                  <a:lnTo>
                    <a:pt x="227" y="14"/>
                  </a:lnTo>
                  <a:lnTo>
                    <a:pt x="208" y="29"/>
                  </a:lnTo>
                  <a:lnTo>
                    <a:pt x="189" y="46"/>
                  </a:lnTo>
                  <a:lnTo>
                    <a:pt x="172" y="64"/>
                  </a:lnTo>
                  <a:lnTo>
                    <a:pt x="138" y="102"/>
                  </a:lnTo>
                  <a:lnTo>
                    <a:pt x="121" y="120"/>
                  </a:lnTo>
                  <a:lnTo>
                    <a:pt x="104" y="138"/>
                  </a:lnTo>
                  <a:lnTo>
                    <a:pt x="104" y="138"/>
                  </a:lnTo>
                  <a:lnTo>
                    <a:pt x="68" y="179"/>
                  </a:lnTo>
                  <a:lnTo>
                    <a:pt x="32" y="221"/>
                  </a:lnTo>
                  <a:lnTo>
                    <a:pt x="32" y="221"/>
                  </a:lnTo>
                  <a:lnTo>
                    <a:pt x="20" y="234"/>
                  </a:lnTo>
                  <a:lnTo>
                    <a:pt x="11" y="248"/>
                  </a:lnTo>
                  <a:lnTo>
                    <a:pt x="7" y="255"/>
                  </a:lnTo>
                  <a:lnTo>
                    <a:pt x="3" y="263"/>
                  </a:lnTo>
                  <a:lnTo>
                    <a:pt x="2" y="271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1" y="282"/>
                  </a:lnTo>
                  <a:lnTo>
                    <a:pt x="1" y="284"/>
                  </a:lnTo>
                  <a:lnTo>
                    <a:pt x="3" y="285"/>
                  </a:lnTo>
                  <a:lnTo>
                    <a:pt x="5" y="285"/>
                  </a:lnTo>
                  <a:lnTo>
                    <a:pt x="9" y="284"/>
                  </a:lnTo>
                  <a:lnTo>
                    <a:pt x="11" y="282"/>
                  </a:lnTo>
                  <a:lnTo>
                    <a:pt x="11" y="280"/>
                  </a:lnTo>
                  <a:lnTo>
                    <a:pt x="11" y="280"/>
                  </a:lnTo>
                  <a:lnTo>
                    <a:pt x="14" y="269"/>
                  </a:lnTo>
                  <a:lnTo>
                    <a:pt x="18" y="259"/>
                  </a:lnTo>
                  <a:lnTo>
                    <a:pt x="23" y="250"/>
                  </a:lnTo>
                  <a:lnTo>
                    <a:pt x="30" y="241"/>
                  </a:lnTo>
                  <a:lnTo>
                    <a:pt x="44" y="22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88" y="172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36" y="123"/>
                  </a:lnTo>
                  <a:lnTo>
                    <a:pt x="151" y="106"/>
                  </a:lnTo>
                  <a:lnTo>
                    <a:pt x="183" y="70"/>
                  </a:lnTo>
                  <a:lnTo>
                    <a:pt x="200" y="53"/>
                  </a:lnTo>
                  <a:lnTo>
                    <a:pt x="217" y="38"/>
                  </a:lnTo>
                  <a:lnTo>
                    <a:pt x="235" y="23"/>
                  </a:lnTo>
                  <a:lnTo>
                    <a:pt x="255" y="10"/>
                  </a:lnTo>
                  <a:lnTo>
                    <a:pt x="255" y="10"/>
                  </a:lnTo>
                  <a:lnTo>
                    <a:pt x="256" y="9"/>
                  </a:lnTo>
                  <a:lnTo>
                    <a:pt x="257" y="8"/>
                  </a:lnTo>
                  <a:lnTo>
                    <a:pt x="256" y="2"/>
                  </a:lnTo>
                  <a:lnTo>
                    <a:pt x="253" y="0"/>
                  </a:lnTo>
                  <a:lnTo>
                    <a:pt x="251" y="0"/>
                  </a:lnTo>
                  <a:lnTo>
                    <a:pt x="248" y="1"/>
                  </a:lnTo>
                  <a:lnTo>
                    <a:pt x="24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80" name="Freeform 424"/>
            <p:cNvSpPr/>
            <p:nvPr/>
          </p:nvSpPr>
          <p:spPr bwMode="auto">
            <a:xfrm>
              <a:off x="6483351" y="1208088"/>
              <a:ext cx="153988" cy="193675"/>
            </a:xfrm>
            <a:custGeom>
              <a:avLst/>
              <a:gdLst/>
              <a:ahLst/>
              <a:cxnLst>
                <a:cxn ang="0">
                  <a:pos x="377" y="3"/>
                </a:cxn>
                <a:cxn ang="0">
                  <a:pos x="369" y="18"/>
                </a:cxn>
                <a:cxn ang="0">
                  <a:pos x="358" y="30"/>
                </a:cxn>
                <a:cxn ang="0">
                  <a:pos x="347" y="47"/>
                </a:cxn>
                <a:cxn ang="0">
                  <a:pos x="335" y="64"/>
                </a:cxn>
                <a:cxn ang="0">
                  <a:pos x="307" y="92"/>
                </a:cxn>
                <a:cxn ang="0">
                  <a:pos x="280" y="118"/>
                </a:cxn>
                <a:cxn ang="0">
                  <a:pos x="224" y="186"/>
                </a:cxn>
                <a:cxn ang="0">
                  <a:pos x="168" y="255"/>
                </a:cxn>
                <a:cxn ang="0">
                  <a:pos x="122" y="317"/>
                </a:cxn>
                <a:cxn ang="0">
                  <a:pos x="79" y="382"/>
                </a:cxn>
                <a:cxn ang="0">
                  <a:pos x="73" y="390"/>
                </a:cxn>
                <a:cxn ang="0">
                  <a:pos x="55" y="411"/>
                </a:cxn>
                <a:cxn ang="0">
                  <a:pos x="28" y="437"/>
                </a:cxn>
                <a:cxn ang="0">
                  <a:pos x="24" y="445"/>
                </a:cxn>
                <a:cxn ang="0">
                  <a:pos x="11" y="468"/>
                </a:cxn>
                <a:cxn ang="0">
                  <a:pos x="4" y="474"/>
                </a:cxn>
                <a:cxn ang="0">
                  <a:pos x="3" y="474"/>
                </a:cxn>
                <a:cxn ang="0">
                  <a:pos x="0" y="479"/>
                </a:cxn>
                <a:cxn ang="0">
                  <a:pos x="0" y="484"/>
                </a:cxn>
                <a:cxn ang="0">
                  <a:pos x="1" y="488"/>
                </a:cxn>
                <a:cxn ang="0">
                  <a:pos x="9" y="488"/>
                </a:cxn>
                <a:cxn ang="0">
                  <a:pos x="12" y="484"/>
                </a:cxn>
                <a:cxn ang="0">
                  <a:pos x="12" y="483"/>
                </a:cxn>
                <a:cxn ang="0">
                  <a:pos x="13" y="481"/>
                </a:cxn>
                <a:cxn ang="0">
                  <a:pos x="16" y="479"/>
                </a:cxn>
                <a:cxn ang="0">
                  <a:pos x="21" y="470"/>
                </a:cxn>
                <a:cxn ang="0">
                  <a:pos x="45" y="438"/>
                </a:cxn>
                <a:cxn ang="0">
                  <a:pos x="72" y="408"/>
                </a:cxn>
                <a:cxn ang="0">
                  <a:pos x="79" y="402"/>
                </a:cxn>
                <a:cxn ang="0">
                  <a:pos x="94" y="379"/>
                </a:cxn>
                <a:cxn ang="0">
                  <a:pos x="113" y="347"/>
                </a:cxn>
                <a:cxn ang="0">
                  <a:pos x="143" y="304"/>
                </a:cxn>
                <a:cxn ang="0">
                  <a:pos x="177" y="263"/>
                </a:cxn>
                <a:cxn ang="0">
                  <a:pos x="238" y="186"/>
                </a:cxn>
                <a:cxn ang="0">
                  <a:pos x="285" y="128"/>
                </a:cxn>
                <a:cxn ang="0">
                  <a:pos x="304" y="111"/>
                </a:cxn>
                <a:cxn ang="0">
                  <a:pos x="317" y="98"/>
                </a:cxn>
                <a:cxn ang="0">
                  <a:pos x="343" y="72"/>
                </a:cxn>
                <a:cxn ang="0">
                  <a:pos x="355" y="58"/>
                </a:cxn>
                <a:cxn ang="0">
                  <a:pos x="383" y="20"/>
                </a:cxn>
                <a:cxn ang="0">
                  <a:pos x="389" y="7"/>
                </a:cxn>
                <a:cxn ang="0">
                  <a:pos x="389" y="4"/>
                </a:cxn>
                <a:cxn ang="0">
                  <a:pos x="383" y="0"/>
                </a:cxn>
                <a:cxn ang="0">
                  <a:pos x="378" y="1"/>
                </a:cxn>
                <a:cxn ang="0">
                  <a:pos x="377" y="3"/>
                </a:cxn>
              </a:cxnLst>
              <a:rect l="0" t="0" r="r" b="b"/>
              <a:pathLst>
                <a:path w="389" h="489">
                  <a:moveTo>
                    <a:pt x="377" y="3"/>
                  </a:moveTo>
                  <a:lnTo>
                    <a:pt x="377" y="3"/>
                  </a:lnTo>
                  <a:lnTo>
                    <a:pt x="374" y="12"/>
                  </a:lnTo>
                  <a:lnTo>
                    <a:pt x="369" y="18"/>
                  </a:lnTo>
                  <a:lnTo>
                    <a:pt x="364" y="24"/>
                  </a:lnTo>
                  <a:lnTo>
                    <a:pt x="358" y="30"/>
                  </a:lnTo>
                  <a:lnTo>
                    <a:pt x="358" y="30"/>
                  </a:lnTo>
                  <a:lnTo>
                    <a:pt x="347" y="47"/>
                  </a:lnTo>
                  <a:lnTo>
                    <a:pt x="335" y="64"/>
                  </a:lnTo>
                  <a:lnTo>
                    <a:pt x="335" y="64"/>
                  </a:lnTo>
                  <a:lnTo>
                    <a:pt x="322" y="79"/>
                  </a:lnTo>
                  <a:lnTo>
                    <a:pt x="307" y="92"/>
                  </a:lnTo>
                  <a:lnTo>
                    <a:pt x="293" y="103"/>
                  </a:lnTo>
                  <a:lnTo>
                    <a:pt x="280" y="118"/>
                  </a:lnTo>
                  <a:lnTo>
                    <a:pt x="280" y="118"/>
                  </a:lnTo>
                  <a:lnTo>
                    <a:pt x="224" y="186"/>
                  </a:lnTo>
                  <a:lnTo>
                    <a:pt x="168" y="255"/>
                  </a:lnTo>
                  <a:lnTo>
                    <a:pt x="168" y="255"/>
                  </a:lnTo>
                  <a:lnTo>
                    <a:pt x="144" y="285"/>
                  </a:lnTo>
                  <a:lnTo>
                    <a:pt x="122" y="317"/>
                  </a:lnTo>
                  <a:lnTo>
                    <a:pt x="99" y="349"/>
                  </a:lnTo>
                  <a:lnTo>
                    <a:pt x="79" y="382"/>
                  </a:lnTo>
                  <a:lnTo>
                    <a:pt x="79" y="382"/>
                  </a:lnTo>
                  <a:lnTo>
                    <a:pt x="73" y="390"/>
                  </a:lnTo>
                  <a:lnTo>
                    <a:pt x="68" y="396"/>
                  </a:lnTo>
                  <a:lnTo>
                    <a:pt x="55" y="411"/>
                  </a:lnTo>
                  <a:lnTo>
                    <a:pt x="41" y="424"/>
                  </a:lnTo>
                  <a:lnTo>
                    <a:pt x="28" y="437"/>
                  </a:lnTo>
                  <a:lnTo>
                    <a:pt x="28" y="437"/>
                  </a:lnTo>
                  <a:lnTo>
                    <a:pt x="24" y="445"/>
                  </a:lnTo>
                  <a:lnTo>
                    <a:pt x="17" y="457"/>
                  </a:lnTo>
                  <a:lnTo>
                    <a:pt x="11" y="468"/>
                  </a:lnTo>
                  <a:lnTo>
                    <a:pt x="7" y="471"/>
                  </a:lnTo>
                  <a:lnTo>
                    <a:pt x="4" y="474"/>
                  </a:lnTo>
                  <a:lnTo>
                    <a:pt x="4" y="474"/>
                  </a:lnTo>
                  <a:lnTo>
                    <a:pt x="3" y="474"/>
                  </a:lnTo>
                  <a:lnTo>
                    <a:pt x="1" y="475"/>
                  </a:lnTo>
                  <a:lnTo>
                    <a:pt x="0" y="479"/>
                  </a:lnTo>
                  <a:lnTo>
                    <a:pt x="0" y="484"/>
                  </a:lnTo>
                  <a:lnTo>
                    <a:pt x="0" y="484"/>
                  </a:lnTo>
                  <a:lnTo>
                    <a:pt x="0" y="487"/>
                  </a:lnTo>
                  <a:lnTo>
                    <a:pt x="1" y="488"/>
                  </a:lnTo>
                  <a:lnTo>
                    <a:pt x="5" y="489"/>
                  </a:lnTo>
                  <a:lnTo>
                    <a:pt x="9" y="488"/>
                  </a:lnTo>
                  <a:lnTo>
                    <a:pt x="11" y="487"/>
                  </a:lnTo>
                  <a:lnTo>
                    <a:pt x="12" y="484"/>
                  </a:lnTo>
                  <a:lnTo>
                    <a:pt x="12" y="484"/>
                  </a:lnTo>
                  <a:lnTo>
                    <a:pt x="12" y="483"/>
                  </a:lnTo>
                  <a:lnTo>
                    <a:pt x="12" y="483"/>
                  </a:lnTo>
                  <a:lnTo>
                    <a:pt x="13" y="481"/>
                  </a:lnTo>
                  <a:lnTo>
                    <a:pt x="13" y="481"/>
                  </a:lnTo>
                  <a:lnTo>
                    <a:pt x="16" y="479"/>
                  </a:lnTo>
                  <a:lnTo>
                    <a:pt x="18" y="476"/>
                  </a:lnTo>
                  <a:lnTo>
                    <a:pt x="21" y="470"/>
                  </a:lnTo>
                  <a:lnTo>
                    <a:pt x="21" y="470"/>
                  </a:lnTo>
                  <a:lnTo>
                    <a:pt x="45" y="438"/>
                  </a:lnTo>
                  <a:lnTo>
                    <a:pt x="58" y="423"/>
                  </a:lnTo>
                  <a:lnTo>
                    <a:pt x="72" y="408"/>
                  </a:lnTo>
                  <a:lnTo>
                    <a:pt x="72" y="408"/>
                  </a:lnTo>
                  <a:lnTo>
                    <a:pt x="79" y="402"/>
                  </a:lnTo>
                  <a:lnTo>
                    <a:pt x="85" y="395"/>
                  </a:lnTo>
                  <a:lnTo>
                    <a:pt x="94" y="379"/>
                  </a:lnTo>
                  <a:lnTo>
                    <a:pt x="113" y="347"/>
                  </a:lnTo>
                  <a:lnTo>
                    <a:pt x="113" y="347"/>
                  </a:lnTo>
                  <a:lnTo>
                    <a:pt x="127" y="326"/>
                  </a:lnTo>
                  <a:lnTo>
                    <a:pt x="143" y="304"/>
                  </a:lnTo>
                  <a:lnTo>
                    <a:pt x="177" y="263"/>
                  </a:lnTo>
                  <a:lnTo>
                    <a:pt x="177" y="263"/>
                  </a:lnTo>
                  <a:lnTo>
                    <a:pt x="238" y="186"/>
                  </a:lnTo>
                  <a:lnTo>
                    <a:pt x="238" y="186"/>
                  </a:lnTo>
                  <a:lnTo>
                    <a:pt x="270" y="147"/>
                  </a:lnTo>
                  <a:lnTo>
                    <a:pt x="285" y="128"/>
                  </a:lnTo>
                  <a:lnTo>
                    <a:pt x="294" y="119"/>
                  </a:lnTo>
                  <a:lnTo>
                    <a:pt x="304" y="111"/>
                  </a:lnTo>
                  <a:lnTo>
                    <a:pt x="304" y="111"/>
                  </a:lnTo>
                  <a:lnTo>
                    <a:pt x="317" y="98"/>
                  </a:lnTo>
                  <a:lnTo>
                    <a:pt x="331" y="85"/>
                  </a:lnTo>
                  <a:lnTo>
                    <a:pt x="343" y="72"/>
                  </a:lnTo>
                  <a:lnTo>
                    <a:pt x="355" y="58"/>
                  </a:lnTo>
                  <a:lnTo>
                    <a:pt x="355" y="58"/>
                  </a:lnTo>
                  <a:lnTo>
                    <a:pt x="374" y="33"/>
                  </a:lnTo>
                  <a:lnTo>
                    <a:pt x="383" y="20"/>
                  </a:lnTo>
                  <a:lnTo>
                    <a:pt x="386" y="13"/>
                  </a:lnTo>
                  <a:lnTo>
                    <a:pt x="389" y="7"/>
                  </a:lnTo>
                  <a:lnTo>
                    <a:pt x="389" y="7"/>
                  </a:lnTo>
                  <a:lnTo>
                    <a:pt x="389" y="4"/>
                  </a:lnTo>
                  <a:lnTo>
                    <a:pt x="387" y="1"/>
                  </a:lnTo>
                  <a:lnTo>
                    <a:pt x="383" y="0"/>
                  </a:lnTo>
                  <a:lnTo>
                    <a:pt x="379" y="0"/>
                  </a:lnTo>
                  <a:lnTo>
                    <a:pt x="378" y="1"/>
                  </a:lnTo>
                  <a:lnTo>
                    <a:pt x="377" y="3"/>
                  </a:lnTo>
                  <a:lnTo>
                    <a:pt x="37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81" name="Freeform 425"/>
            <p:cNvSpPr/>
            <p:nvPr/>
          </p:nvSpPr>
          <p:spPr bwMode="auto">
            <a:xfrm>
              <a:off x="6594476" y="1293813"/>
              <a:ext cx="74613" cy="103188"/>
            </a:xfrm>
            <a:custGeom>
              <a:avLst/>
              <a:gdLst/>
              <a:ahLst/>
              <a:cxnLst>
                <a:cxn ang="0">
                  <a:pos x="179" y="1"/>
                </a:cxn>
                <a:cxn ang="0">
                  <a:pos x="179" y="1"/>
                </a:cxn>
                <a:cxn ang="0">
                  <a:pos x="165" y="17"/>
                </a:cxn>
                <a:cxn ang="0">
                  <a:pos x="152" y="33"/>
                </a:cxn>
                <a:cxn ang="0">
                  <a:pos x="127" y="64"/>
                </a:cxn>
                <a:cxn ang="0">
                  <a:pos x="102" y="97"/>
                </a:cxn>
                <a:cxn ang="0">
                  <a:pos x="77" y="129"/>
                </a:cxn>
                <a:cxn ang="0">
                  <a:pos x="77" y="129"/>
                </a:cxn>
                <a:cxn ang="0">
                  <a:pos x="52" y="162"/>
                </a:cxn>
                <a:cxn ang="0">
                  <a:pos x="42" y="178"/>
                </a:cxn>
                <a:cxn ang="0">
                  <a:pos x="31" y="196"/>
                </a:cxn>
                <a:cxn ang="0">
                  <a:pos x="31" y="196"/>
                </a:cxn>
                <a:cxn ang="0">
                  <a:pos x="13" y="225"/>
                </a:cxn>
                <a:cxn ang="0">
                  <a:pos x="5" y="239"/>
                </a:cxn>
                <a:cxn ang="0">
                  <a:pos x="3" y="247"/>
                </a:cxn>
                <a:cxn ang="0">
                  <a:pos x="0" y="255"/>
                </a:cxn>
                <a:cxn ang="0">
                  <a:pos x="0" y="255"/>
                </a:cxn>
                <a:cxn ang="0">
                  <a:pos x="0" y="258"/>
                </a:cxn>
                <a:cxn ang="0">
                  <a:pos x="1" y="260"/>
                </a:cxn>
                <a:cxn ang="0">
                  <a:pos x="5" y="263"/>
                </a:cxn>
                <a:cxn ang="0">
                  <a:pos x="7" y="263"/>
                </a:cxn>
                <a:cxn ang="0">
                  <a:pos x="9" y="262"/>
                </a:cxn>
                <a:cxn ang="0">
                  <a:pos x="10" y="260"/>
                </a:cxn>
                <a:cxn ang="0">
                  <a:pos x="12" y="259"/>
                </a:cxn>
                <a:cxn ang="0">
                  <a:pos x="12" y="259"/>
                </a:cxn>
                <a:cxn ang="0">
                  <a:pos x="13" y="251"/>
                </a:cxn>
                <a:cxn ang="0">
                  <a:pos x="16" y="243"/>
                </a:cxn>
                <a:cxn ang="0">
                  <a:pos x="24" y="229"/>
                </a:cxn>
                <a:cxn ang="0">
                  <a:pos x="41" y="201"/>
                </a:cxn>
                <a:cxn ang="0">
                  <a:pos x="41" y="201"/>
                </a:cxn>
                <a:cxn ang="0">
                  <a:pos x="52" y="183"/>
                </a:cxn>
                <a:cxn ang="0">
                  <a:pos x="64" y="165"/>
                </a:cxn>
                <a:cxn ang="0">
                  <a:pos x="92" y="131"/>
                </a:cxn>
                <a:cxn ang="0">
                  <a:pos x="92" y="131"/>
                </a:cxn>
                <a:cxn ang="0">
                  <a:pos x="115" y="99"/>
                </a:cxn>
                <a:cxn ang="0">
                  <a:pos x="137" y="69"/>
                </a:cxn>
                <a:cxn ang="0">
                  <a:pos x="161" y="39"/>
                </a:cxn>
                <a:cxn ang="0">
                  <a:pos x="174" y="24"/>
                </a:cxn>
                <a:cxn ang="0">
                  <a:pos x="187" y="10"/>
                </a:cxn>
                <a:cxn ang="0">
                  <a:pos x="187" y="10"/>
                </a:cxn>
                <a:cxn ang="0">
                  <a:pos x="188" y="8"/>
                </a:cxn>
                <a:cxn ang="0">
                  <a:pos x="188" y="5"/>
                </a:cxn>
                <a:cxn ang="0">
                  <a:pos x="187" y="1"/>
                </a:cxn>
                <a:cxn ang="0">
                  <a:pos x="183" y="0"/>
                </a:cxn>
                <a:cxn ang="0">
                  <a:pos x="181" y="0"/>
                </a:cxn>
                <a:cxn ang="0">
                  <a:pos x="179" y="1"/>
                </a:cxn>
                <a:cxn ang="0">
                  <a:pos x="179" y="1"/>
                </a:cxn>
              </a:cxnLst>
              <a:rect l="0" t="0" r="r" b="b"/>
              <a:pathLst>
                <a:path w="188" h="263">
                  <a:moveTo>
                    <a:pt x="179" y="1"/>
                  </a:moveTo>
                  <a:lnTo>
                    <a:pt x="179" y="1"/>
                  </a:lnTo>
                  <a:lnTo>
                    <a:pt x="165" y="17"/>
                  </a:lnTo>
                  <a:lnTo>
                    <a:pt x="152" y="33"/>
                  </a:lnTo>
                  <a:lnTo>
                    <a:pt x="127" y="64"/>
                  </a:lnTo>
                  <a:lnTo>
                    <a:pt x="102" y="97"/>
                  </a:lnTo>
                  <a:lnTo>
                    <a:pt x="77" y="129"/>
                  </a:lnTo>
                  <a:lnTo>
                    <a:pt x="77" y="129"/>
                  </a:lnTo>
                  <a:lnTo>
                    <a:pt x="52" y="162"/>
                  </a:lnTo>
                  <a:lnTo>
                    <a:pt x="42" y="178"/>
                  </a:lnTo>
                  <a:lnTo>
                    <a:pt x="31" y="196"/>
                  </a:lnTo>
                  <a:lnTo>
                    <a:pt x="31" y="196"/>
                  </a:lnTo>
                  <a:lnTo>
                    <a:pt x="13" y="225"/>
                  </a:lnTo>
                  <a:lnTo>
                    <a:pt x="5" y="239"/>
                  </a:lnTo>
                  <a:lnTo>
                    <a:pt x="3" y="247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8"/>
                  </a:lnTo>
                  <a:lnTo>
                    <a:pt x="1" y="260"/>
                  </a:lnTo>
                  <a:lnTo>
                    <a:pt x="5" y="263"/>
                  </a:lnTo>
                  <a:lnTo>
                    <a:pt x="7" y="263"/>
                  </a:lnTo>
                  <a:lnTo>
                    <a:pt x="9" y="262"/>
                  </a:lnTo>
                  <a:lnTo>
                    <a:pt x="10" y="260"/>
                  </a:lnTo>
                  <a:lnTo>
                    <a:pt x="12" y="259"/>
                  </a:lnTo>
                  <a:lnTo>
                    <a:pt x="12" y="259"/>
                  </a:lnTo>
                  <a:lnTo>
                    <a:pt x="13" y="251"/>
                  </a:lnTo>
                  <a:lnTo>
                    <a:pt x="16" y="243"/>
                  </a:lnTo>
                  <a:lnTo>
                    <a:pt x="24" y="229"/>
                  </a:lnTo>
                  <a:lnTo>
                    <a:pt x="41" y="201"/>
                  </a:lnTo>
                  <a:lnTo>
                    <a:pt x="41" y="201"/>
                  </a:lnTo>
                  <a:lnTo>
                    <a:pt x="52" y="183"/>
                  </a:lnTo>
                  <a:lnTo>
                    <a:pt x="64" y="165"/>
                  </a:lnTo>
                  <a:lnTo>
                    <a:pt x="92" y="131"/>
                  </a:lnTo>
                  <a:lnTo>
                    <a:pt x="92" y="131"/>
                  </a:lnTo>
                  <a:lnTo>
                    <a:pt x="115" y="99"/>
                  </a:lnTo>
                  <a:lnTo>
                    <a:pt x="137" y="69"/>
                  </a:lnTo>
                  <a:lnTo>
                    <a:pt x="161" y="39"/>
                  </a:lnTo>
                  <a:lnTo>
                    <a:pt x="174" y="24"/>
                  </a:lnTo>
                  <a:lnTo>
                    <a:pt x="187" y="10"/>
                  </a:lnTo>
                  <a:lnTo>
                    <a:pt x="187" y="10"/>
                  </a:lnTo>
                  <a:lnTo>
                    <a:pt x="188" y="8"/>
                  </a:lnTo>
                  <a:lnTo>
                    <a:pt x="188" y="5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1" y="0"/>
                  </a:lnTo>
                  <a:lnTo>
                    <a:pt x="179" y="1"/>
                  </a:lnTo>
                  <a:lnTo>
                    <a:pt x="17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82" name="Freeform 426"/>
            <p:cNvSpPr/>
            <p:nvPr/>
          </p:nvSpPr>
          <p:spPr bwMode="auto">
            <a:xfrm>
              <a:off x="6626226" y="1341438"/>
              <a:ext cx="42863" cy="63500"/>
            </a:xfrm>
            <a:custGeom>
              <a:avLst/>
              <a:gdLst/>
              <a:ahLst/>
              <a:cxnLst>
                <a:cxn ang="0">
                  <a:pos x="97" y="4"/>
                </a:cxn>
                <a:cxn ang="0">
                  <a:pos x="97" y="4"/>
                </a:cxn>
                <a:cxn ang="0">
                  <a:pos x="93" y="15"/>
                </a:cxn>
                <a:cxn ang="0">
                  <a:pos x="87" y="24"/>
                </a:cxn>
                <a:cxn ang="0">
                  <a:pos x="80" y="33"/>
                </a:cxn>
                <a:cxn ang="0">
                  <a:pos x="73" y="41"/>
                </a:cxn>
                <a:cxn ang="0">
                  <a:pos x="57" y="57"/>
                </a:cxn>
                <a:cxn ang="0">
                  <a:pos x="50" y="66"/>
                </a:cxn>
                <a:cxn ang="0">
                  <a:pos x="43" y="75"/>
                </a:cxn>
                <a:cxn ang="0">
                  <a:pos x="43" y="75"/>
                </a:cxn>
                <a:cxn ang="0">
                  <a:pos x="30" y="93"/>
                </a:cxn>
                <a:cxn ang="0">
                  <a:pos x="18" y="111"/>
                </a:cxn>
                <a:cxn ang="0">
                  <a:pos x="12" y="121"/>
                </a:cxn>
                <a:cxn ang="0">
                  <a:pos x="8" y="131"/>
                </a:cxn>
                <a:cxn ang="0">
                  <a:pos x="4" y="142"/>
                </a:cxn>
                <a:cxn ang="0">
                  <a:pos x="0" y="152"/>
                </a:cxn>
                <a:cxn ang="0">
                  <a:pos x="0" y="152"/>
                </a:cxn>
                <a:cxn ang="0">
                  <a:pos x="0" y="155"/>
                </a:cxn>
                <a:cxn ang="0">
                  <a:pos x="1" y="157"/>
                </a:cxn>
                <a:cxn ang="0">
                  <a:pos x="5" y="160"/>
                </a:cxn>
                <a:cxn ang="0">
                  <a:pos x="9" y="160"/>
                </a:cxn>
                <a:cxn ang="0">
                  <a:pos x="10" y="157"/>
                </a:cxn>
                <a:cxn ang="0">
                  <a:pos x="12" y="156"/>
                </a:cxn>
                <a:cxn ang="0">
                  <a:pos x="12" y="156"/>
                </a:cxn>
                <a:cxn ang="0">
                  <a:pos x="14" y="144"/>
                </a:cxn>
                <a:cxn ang="0">
                  <a:pos x="19" y="132"/>
                </a:cxn>
                <a:cxn ang="0">
                  <a:pos x="25" y="122"/>
                </a:cxn>
                <a:cxn ang="0">
                  <a:pos x="30" y="113"/>
                </a:cxn>
                <a:cxn ang="0">
                  <a:pos x="43" y="92"/>
                </a:cxn>
                <a:cxn ang="0">
                  <a:pos x="57" y="72"/>
                </a:cxn>
                <a:cxn ang="0">
                  <a:pos x="57" y="72"/>
                </a:cxn>
                <a:cxn ang="0">
                  <a:pos x="64" y="64"/>
                </a:cxn>
                <a:cxn ang="0">
                  <a:pos x="70" y="57"/>
                </a:cxn>
                <a:cxn ang="0">
                  <a:pos x="85" y="42"/>
                </a:cxn>
                <a:cxn ang="0">
                  <a:pos x="93" y="34"/>
                </a:cxn>
                <a:cxn ang="0">
                  <a:pos x="98" y="26"/>
                </a:cxn>
                <a:cxn ang="0">
                  <a:pos x="104" y="17"/>
                </a:cxn>
                <a:cxn ang="0">
                  <a:pos x="108" y="7"/>
                </a:cxn>
                <a:cxn ang="0">
                  <a:pos x="108" y="7"/>
                </a:cxn>
                <a:cxn ang="0">
                  <a:pos x="108" y="4"/>
                </a:cxn>
                <a:cxn ang="0">
                  <a:pos x="108" y="3"/>
                </a:cxn>
                <a:cxn ang="0">
                  <a:pos x="104" y="0"/>
                </a:cxn>
                <a:cxn ang="0">
                  <a:pos x="101" y="0"/>
                </a:cxn>
                <a:cxn ang="0">
                  <a:pos x="98" y="2"/>
                </a:cxn>
                <a:cxn ang="0">
                  <a:pos x="97" y="4"/>
                </a:cxn>
                <a:cxn ang="0">
                  <a:pos x="97" y="4"/>
                </a:cxn>
              </a:cxnLst>
              <a:rect l="0" t="0" r="r" b="b"/>
              <a:pathLst>
                <a:path w="108" h="160">
                  <a:moveTo>
                    <a:pt x="97" y="4"/>
                  </a:moveTo>
                  <a:lnTo>
                    <a:pt x="97" y="4"/>
                  </a:lnTo>
                  <a:lnTo>
                    <a:pt x="93" y="15"/>
                  </a:lnTo>
                  <a:lnTo>
                    <a:pt x="87" y="24"/>
                  </a:lnTo>
                  <a:lnTo>
                    <a:pt x="80" y="33"/>
                  </a:lnTo>
                  <a:lnTo>
                    <a:pt x="73" y="41"/>
                  </a:lnTo>
                  <a:lnTo>
                    <a:pt x="57" y="57"/>
                  </a:lnTo>
                  <a:lnTo>
                    <a:pt x="50" y="66"/>
                  </a:lnTo>
                  <a:lnTo>
                    <a:pt x="43" y="75"/>
                  </a:lnTo>
                  <a:lnTo>
                    <a:pt x="43" y="75"/>
                  </a:lnTo>
                  <a:lnTo>
                    <a:pt x="30" y="93"/>
                  </a:lnTo>
                  <a:lnTo>
                    <a:pt x="18" y="111"/>
                  </a:lnTo>
                  <a:lnTo>
                    <a:pt x="12" y="121"/>
                  </a:lnTo>
                  <a:lnTo>
                    <a:pt x="8" y="131"/>
                  </a:lnTo>
                  <a:lnTo>
                    <a:pt x="4" y="142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55"/>
                  </a:lnTo>
                  <a:lnTo>
                    <a:pt x="1" y="157"/>
                  </a:lnTo>
                  <a:lnTo>
                    <a:pt x="5" y="160"/>
                  </a:lnTo>
                  <a:lnTo>
                    <a:pt x="9" y="160"/>
                  </a:lnTo>
                  <a:lnTo>
                    <a:pt x="10" y="157"/>
                  </a:lnTo>
                  <a:lnTo>
                    <a:pt x="12" y="156"/>
                  </a:lnTo>
                  <a:lnTo>
                    <a:pt x="12" y="156"/>
                  </a:lnTo>
                  <a:lnTo>
                    <a:pt x="14" y="144"/>
                  </a:lnTo>
                  <a:lnTo>
                    <a:pt x="19" y="132"/>
                  </a:lnTo>
                  <a:lnTo>
                    <a:pt x="25" y="122"/>
                  </a:lnTo>
                  <a:lnTo>
                    <a:pt x="30" y="113"/>
                  </a:lnTo>
                  <a:lnTo>
                    <a:pt x="43" y="92"/>
                  </a:lnTo>
                  <a:lnTo>
                    <a:pt x="57" y="72"/>
                  </a:lnTo>
                  <a:lnTo>
                    <a:pt x="57" y="72"/>
                  </a:lnTo>
                  <a:lnTo>
                    <a:pt x="64" y="64"/>
                  </a:lnTo>
                  <a:lnTo>
                    <a:pt x="70" y="57"/>
                  </a:lnTo>
                  <a:lnTo>
                    <a:pt x="85" y="42"/>
                  </a:lnTo>
                  <a:lnTo>
                    <a:pt x="93" y="34"/>
                  </a:lnTo>
                  <a:lnTo>
                    <a:pt x="98" y="26"/>
                  </a:lnTo>
                  <a:lnTo>
                    <a:pt x="104" y="17"/>
                  </a:lnTo>
                  <a:lnTo>
                    <a:pt x="108" y="7"/>
                  </a:lnTo>
                  <a:lnTo>
                    <a:pt x="108" y="7"/>
                  </a:lnTo>
                  <a:lnTo>
                    <a:pt x="108" y="4"/>
                  </a:lnTo>
                  <a:lnTo>
                    <a:pt x="108" y="3"/>
                  </a:lnTo>
                  <a:lnTo>
                    <a:pt x="104" y="0"/>
                  </a:lnTo>
                  <a:lnTo>
                    <a:pt x="101" y="0"/>
                  </a:lnTo>
                  <a:lnTo>
                    <a:pt x="98" y="2"/>
                  </a:lnTo>
                  <a:lnTo>
                    <a:pt x="97" y="4"/>
                  </a:lnTo>
                  <a:lnTo>
                    <a:pt x="97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83" name="Freeform 427"/>
            <p:cNvSpPr/>
            <p:nvPr/>
          </p:nvSpPr>
          <p:spPr bwMode="auto">
            <a:xfrm>
              <a:off x="6696076" y="1203325"/>
              <a:ext cx="101600" cy="127000"/>
            </a:xfrm>
            <a:custGeom>
              <a:avLst/>
              <a:gdLst/>
              <a:ahLst/>
              <a:cxnLst>
                <a:cxn ang="0">
                  <a:pos x="248" y="2"/>
                </a:cxn>
                <a:cxn ang="0">
                  <a:pos x="248" y="2"/>
                </a:cxn>
                <a:cxn ang="0">
                  <a:pos x="231" y="17"/>
                </a:cxn>
                <a:cxn ang="0">
                  <a:pos x="212" y="34"/>
                </a:cxn>
                <a:cxn ang="0">
                  <a:pos x="180" y="68"/>
                </a:cxn>
                <a:cxn ang="0">
                  <a:pos x="147" y="105"/>
                </a:cxn>
                <a:cxn ang="0">
                  <a:pos x="116" y="140"/>
                </a:cxn>
                <a:cxn ang="0">
                  <a:pos x="116" y="140"/>
                </a:cxn>
                <a:cxn ang="0">
                  <a:pos x="81" y="182"/>
                </a:cxn>
                <a:cxn ang="0">
                  <a:pos x="64" y="203"/>
                </a:cxn>
                <a:cxn ang="0">
                  <a:pos x="47" y="225"/>
                </a:cxn>
                <a:cxn ang="0">
                  <a:pos x="47" y="225"/>
                </a:cxn>
                <a:cxn ang="0">
                  <a:pos x="33" y="246"/>
                </a:cxn>
                <a:cxn ang="0">
                  <a:pos x="19" y="267"/>
                </a:cxn>
                <a:cxn ang="0">
                  <a:pos x="12" y="278"/>
                </a:cxn>
                <a:cxn ang="0">
                  <a:pos x="7" y="289"/>
                </a:cxn>
                <a:cxn ang="0">
                  <a:pos x="3" y="301"/>
                </a:cxn>
                <a:cxn ang="0">
                  <a:pos x="0" y="314"/>
                </a:cxn>
                <a:cxn ang="0">
                  <a:pos x="0" y="314"/>
                </a:cxn>
                <a:cxn ang="0">
                  <a:pos x="2" y="316"/>
                </a:cxn>
                <a:cxn ang="0">
                  <a:pos x="2" y="318"/>
                </a:cxn>
                <a:cxn ang="0">
                  <a:pos x="4" y="320"/>
                </a:cxn>
                <a:cxn ang="0">
                  <a:pos x="6" y="320"/>
                </a:cxn>
                <a:cxn ang="0">
                  <a:pos x="10" y="318"/>
                </a:cxn>
                <a:cxn ang="0">
                  <a:pos x="12" y="316"/>
                </a:cxn>
                <a:cxn ang="0">
                  <a:pos x="12" y="314"/>
                </a:cxn>
                <a:cxn ang="0">
                  <a:pos x="12" y="314"/>
                </a:cxn>
                <a:cxn ang="0">
                  <a:pos x="15" y="301"/>
                </a:cxn>
                <a:cxn ang="0">
                  <a:pos x="19" y="289"/>
                </a:cxn>
                <a:cxn ang="0">
                  <a:pos x="25" y="278"/>
                </a:cxn>
                <a:cxn ang="0">
                  <a:pos x="33" y="266"/>
                </a:cxn>
                <a:cxn ang="0">
                  <a:pos x="49" y="244"/>
                </a:cxn>
                <a:cxn ang="0">
                  <a:pos x="64" y="223"/>
                </a:cxn>
                <a:cxn ang="0">
                  <a:pos x="64" y="223"/>
                </a:cxn>
                <a:cxn ang="0">
                  <a:pos x="81" y="199"/>
                </a:cxn>
                <a:cxn ang="0">
                  <a:pos x="100" y="177"/>
                </a:cxn>
                <a:cxn ang="0">
                  <a:pos x="138" y="132"/>
                </a:cxn>
                <a:cxn ang="0">
                  <a:pos x="138" y="132"/>
                </a:cxn>
                <a:cxn ang="0">
                  <a:pos x="167" y="101"/>
                </a:cxn>
                <a:cxn ang="0">
                  <a:pos x="195" y="68"/>
                </a:cxn>
                <a:cxn ang="0">
                  <a:pos x="225" y="38"/>
                </a:cxn>
                <a:cxn ang="0">
                  <a:pos x="257" y="10"/>
                </a:cxn>
                <a:cxn ang="0">
                  <a:pos x="257" y="10"/>
                </a:cxn>
                <a:cxn ang="0">
                  <a:pos x="258" y="8"/>
                </a:cxn>
                <a:cxn ang="0">
                  <a:pos x="258" y="6"/>
                </a:cxn>
                <a:cxn ang="0">
                  <a:pos x="258" y="3"/>
                </a:cxn>
                <a:cxn ang="0">
                  <a:pos x="257" y="2"/>
                </a:cxn>
                <a:cxn ang="0">
                  <a:pos x="253" y="0"/>
                </a:cxn>
                <a:cxn ang="0">
                  <a:pos x="250" y="0"/>
                </a:cxn>
                <a:cxn ang="0">
                  <a:pos x="248" y="2"/>
                </a:cxn>
                <a:cxn ang="0">
                  <a:pos x="248" y="2"/>
                </a:cxn>
              </a:cxnLst>
              <a:rect l="0" t="0" r="r" b="b"/>
              <a:pathLst>
                <a:path w="258" h="320">
                  <a:moveTo>
                    <a:pt x="248" y="2"/>
                  </a:moveTo>
                  <a:lnTo>
                    <a:pt x="248" y="2"/>
                  </a:lnTo>
                  <a:lnTo>
                    <a:pt x="231" y="17"/>
                  </a:lnTo>
                  <a:lnTo>
                    <a:pt x="212" y="34"/>
                  </a:lnTo>
                  <a:lnTo>
                    <a:pt x="180" y="68"/>
                  </a:lnTo>
                  <a:lnTo>
                    <a:pt x="147" y="105"/>
                  </a:lnTo>
                  <a:lnTo>
                    <a:pt x="116" y="140"/>
                  </a:lnTo>
                  <a:lnTo>
                    <a:pt x="116" y="140"/>
                  </a:lnTo>
                  <a:lnTo>
                    <a:pt x="81" y="182"/>
                  </a:lnTo>
                  <a:lnTo>
                    <a:pt x="64" y="203"/>
                  </a:lnTo>
                  <a:lnTo>
                    <a:pt x="47" y="225"/>
                  </a:lnTo>
                  <a:lnTo>
                    <a:pt x="47" y="225"/>
                  </a:lnTo>
                  <a:lnTo>
                    <a:pt x="33" y="246"/>
                  </a:lnTo>
                  <a:lnTo>
                    <a:pt x="19" y="267"/>
                  </a:lnTo>
                  <a:lnTo>
                    <a:pt x="12" y="278"/>
                  </a:lnTo>
                  <a:lnTo>
                    <a:pt x="7" y="289"/>
                  </a:lnTo>
                  <a:lnTo>
                    <a:pt x="3" y="301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2" y="316"/>
                  </a:lnTo>
                  <a:lnTo>
                    <a:pt x="2" y="318"/>
                  </a:lnTo>
                  <a:lnTo>
                    <a:pt x="4" y="320"/>
                  </a:lnTo>
                  <a:lnTo>
                    <a:pt x="6" y="320"/>
                  </a:lnTo>
                  <a:lnTo>
                    <a:pt x="10" y="318"/>
                  </a:lnTo>
                  <a:lnTo>
                    <a:pt x="12" y="316"/>
                  </a:lnTo>
                  <a:lnTo>
                    <a:pt x="12" y="314"/>
                  </a:lnTo>
                  <a:lnTo>
                    <a:pt x="12" y="314"/>
                  </a:lnTo>
                  <a:lnTo>
                    <a:pt x="15" y="301"/>
                  </a:lnTo>
                  <a:lnTo>
                    <a:pt x="19" y="289"/>
                  </a:lnTo>
                  <a:lnTo>
                    <a:pt x="25" y="278"/>
                  </a:lnTo>
                  <a:lnTo>
                    <a:pt x="33" y="266"/>
                  </a:lnTo>
                  <a:lnTo>
                    <a:pt x="49" y="244"/>
                  </a:lnTo>
                  <a:lnTo>
                    <a:pt x="64" y="223"/>
                  </a:lnTo>
                  <a:lnTo>
                    <a:pt x="64" y="223"/>
                  </a:lnTo>
                  <a:lnTo>
                    <a:pt x="81" y="199"/>
                  </a:lnTo>
                  <a:lnTo>
                    <a:pt x="100" y="177"/>
                  </a:lnTo>
                  <a:lnTo>
                    <a:pt x="138" y="132"/>
                  </a:lnTo>
                  <a:lnTo>
                    <a:pt x="138" y="132"/>
                  </a:lnTo>
                  <a:lnTo>
                    <a:pt x="167" y="101"/>
                  </a:lnTo>
                  <a:lnTo>
                    <a:pt x="195" y="68"/>
                  </a:lnTo>
                  <a:lnTo>
                    <a:pt x="225" y="38"/>
                  </a:lnTo>
                  <a:lnTo>
                    <a:pt x="257" y="10"/>
                  </a:lnTo>
                  <a:lnTo>
                    <a:pt x="257" y="10"/>
                  </a:lnTo>
                  <a:lnTo>
                    <a:pt x="258" y="8"/>
                  </a:lnTo>
                  <a:lnTo>
                    <a:pt x="258" y="6"/>
                  </a:lnTo>
                  <a:lnTo>
                    <a:pt x="258" y="3"/>
                  </a:lnTo>
                  <a:lnTo>
                    <a:pt x="257" y="2"/>
                  </a:lnTo>
                  <a:lnTo>
                    <a:pt x="253" y="0"/>
                  </a:lnTo>
                  <a:lnTo>
                    <a:pt x="250" y="0"/>
                  </a:lnTo>
                  <a:lnTo>
                    <a:pt x="248" y="2"/>
                  </a:lnTo>
                  <a:lnTo>
                    <a:pt x="24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84" name="Freeform 428"/>
            <p:cNvSpPr/>
            <p:nvPr/>
          </p:nvSpPr>
          <p:spPr bwMode="auto">
            <a:xfrm>
              <a:off x="6713538" y="1211263"/>
              <a:ext cx="161925" cy="195263"/>
            </a:xfrm>
            <a:custGeom>
              <a:avLst/>
              <a:gdLst/>
              <a:ahLst/>
              <a:cxnLst>
                <a:cxn ang="0">
                  <a:pos x="398" y="1"/>
                </a:cxn>
                <a:cxn ang="0">
                  <a:pos x="370" y="21"/>
                </a:cxn>
                <a:cxn ang="0">
                  <a:pos x="346" y="44"/>
                </a:cxn>
                <a:cxn ang="0">
                  <a:pos x="298" y="94"/>
                </a:cxn>
                <a:cxn ang="0">
                  <a:pos x="241" y="158"/>
                </a:cxn>
                <a:cxn ang="0">
                  <a:pos x="189" y="226"/>
                </a:cxn>
                <a:cxn ang="0">
                  <a:pos x="135" y="290"/>
                </a:cxn>
                <a:cxn ang="0">
                  <a:pos x="97" y="340"/>
                </a:cxn>
                <a:cxn ang="0">
                  <a:pos x="85" y="357"/>
                </a:cxn>
                <a:cxn ang="0">
                  <a:pos x="52" y="404"/>
                </a:cxn>
                <a:cxn ang="0">
                  <a:pos x="39" y="419"/>
                </a:cxn>
                <a:cxn ang="0">
                  <a:pos x="29" y="434"/>
                </a:cxn>
                <a:cxn ang="0">
                  <a:pos x="12" y="467"/>
                </a:cxn>
                <a:cxn ang="0">
                  <a:pos x="3" y="481"/>
                </a:cxn>
                <a:cxn ang="0">
                  <a:pos x="1" y="484"/>
                </a:cxn>
                <a:cxn ang="0">
                  <a:pos x="3" y="489"/>
                </a:cxn>
                <a:cxn ang="0">
                  <a:pos x="7" y="491"/>
                </a:cxn>
                <a:cxn ang="0">
                  <a:pos x="11" y="489"/>
                </a:cxn>
                <a:cxn ang="0">
                  <a:pos x="18" y="477"/>
                </a:cxn>
                <a:cxn ang="0">
                  <a:pos x="38" y="439"/>
                </a:cxn>
                <a:cxn ang="0">
                  <a:pos x="47" y="426"/>
                </a:cxn>
                <a:cxn ang="0">
                  <a:pos x="70" y="401"/>
                </a:cxn>
                <a:cxn ang="0">
                  <a:pos x="79" y="388"/>
                </a:cxn>
                <a:cxn ang="0">
                  <a:pos x="104" y="351"/>
                </a:cxn>
                <a:cxn ang="0">
                  <a:pos x="183" y="251"/>
                </a:cxn>
                <a:cxn ang="0">
                  <a:pos x="233" y="187"/>
                </a:cxn>
                <a:cxn ang="0">
                  <a:pos x="285" y="124"/>
                </a:cxn>
                <a:cxn ang="0">
                  <a:pos x="338" y="70"/>
                </a:cxn>
                <a:cxn ang="0">
                  <a:pos x="369" y="38"/>
                </a:cxn>
                <a:cxn ang="0">
                  <a:pos x="394" y="17"/>
                </a:cxn>
                <a:cxn ang="0">
                  <a:pos x="403" y="10"/>
                </a:cxn>
                <a:cxn ang="0">
                  <a:pos x="406" y="6"/>
                </a:cxn>
                <a:cxn ang="0">
                  <a:pos x="402" y="0"/>
                </a:cxn>
                <a:cxn ang="0">
                  <a:pos x="398" y="1"/>
                </a:cxn>
              </a:cxnLst>
              <a:rect l="0" t="0" r="r" b="b"/>
              <a:pathLst>
                <a:path w="406" h="491">
                  <a:moveTo>
                    <a:pt x="398" y="1"/>
                  </a:moveTo>
                  <a:lnTo>
                    <a:pt x="398" y="1"/>
                  </a:lnTo>
                  <a:lnTo>
                    <a:pt x="383" y="10"/>
                  </a:lnTo>
                  <a:lnTo>
                    <a:pt x="370" y="21"/>
                  </a:lnTo>
                  <a:lnTo>
                    <a:pt x="357" y="31"/>
                  </a:lnTo>
                  <a:lnTo>
                    <a:pt x="346" y="4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68" y="125"/>
                  </a:lnTo>
                  <a:lnTo>
                    <a:pt x="241" y="158"/>
                  </a:lnTo>
                  <a:lnTo>
                    <a:pt x="189" y="226"/>
                  </a:lnTo>
                  <a:lnTo>
                    <a:pt x="189" y="226"/>
                  </a:lnTo>
                  <a:lnTo>
                    <a:pt x="161" y="257"/>
                  </a:lnTo>
                  <a:lnTo>
                    <a:pt x="135" y="290"/>
                  </a:lnTo>
                  <a:lnTo>
                    <a:pt x="109" y="323"/>
                  </a:lnTo>
                  <a:lnTo>
                    <a:pt x="97" y="340"/>
                  </a:lnTo>
                  <a:lnTo>
                    <a:pt x="85" y="357"/>
                  </a:lnTo>
                  <a:lnTo>
                    <a:pt x="85" y="357"/>
                  </a:lnTo>
                  <a:lnTo>
                    <a:pt x="63" y="388"/>
                  </a:lnTo>
                  <a:lnTo>
                    <a:pt x="52" y="404"/>
                  </a:lnTo>
                  <a:lnTo>
                    <a:pt x="39" y="419"/>
                  </a:lnTo>
                  <a:lnTo>
                    <a:pt x="39" y="419"/>
                  </a:lnTo>
                  <a:lnTo>
                    <a:pt x="34" y="426"/>
                  </a:lnTo>
                  <a:lnTo>
                    <a:pt x="29" y="434"/>
                  </a:lnTo>
                  <a:lnTo>
                    <a:pt x="21" y="450"/>
                  </a:lnTo>
                  <a:lnTo>
                    <a:pt x="12" y="467"/>
                  </a:lnTo>
                  <a:lnTo>
                    <a:pt x="8" y="473"/>
                  </a:lnTo>
                  <a:lnTo>
                    <a:pt x="3" y="481"/>
                  </a:lnTo>
                  <a:lnTo>
                    <a:pt x="3" y="481"/>
                  </a:lnTo>
                  <a:lnTo>
                    <a:pt x="1" y="484"/>
                  </a:lnTo>
                  <a:lnTo>
                    <a:pt x="0" y="485"/>
                  </a:lnTo>
                  <a:lnTo>
                    <a:pt x="3" y="489"/>
                  </a:lnTo>
                  <a:lnTo>
                    <a:pt x="4" y="490"/>
                  </a:lnTo>
                  <a:lnTo>
                    <a:pt x="7" y="491"/>
                  </a:lnTo>
                  <a:lnTo>
                    <a:pt x="8" y="490"/>
                  </a:lnTo>
                  <a:lnTo>
                    <a:pt x="11" y="489"/>
                  </a:lnTo>
                  <a:lnTo>
                    <a:pt x="11" y="489"/>
                  </a:lnTo>
                  <a:lnTo>
                    <a:pt x="18" y="477"/>
                  </a:lnTo>
                  <a:lnTo>
                    <a:pt x="25" y="465"/>
                  </a:lnTo>
                  <a:lnTo>
                    <a:pt x="38" y="439"/>
                  </a:lnTo>
                  <a:lnTo>
                    <a:pt x="38" y="439"/>
                  </a:lnTo>
                  <a:lnTo>
                    <a:pt x="47" y="426"/>
                  </a:lnTo>
                  <a:lnTo>
                    <a:pt x="59" y="414"/>
                  </a:lnTo>
                  <a:lnTo>
                    <a:pt x="70" y="401"/>
                  </a:lnTo>
                  <a:lnTo>
                    <a:pt x="79" y="388"/>
                  </a:lnTo>
                  <a:lnTo>
                    <a:pt x="79" y="388"/>
                  </a:lnTo>
                  <a:lnTo>
                    <a:pt x="90" y="370"/>
                  </a:lnTo>
                  <a:lnTo>
                    <a:pt x="104" y="351"/>
                  </a:lnTo>
                  <a:lnTo>
                    <a:pt x="128" y="317"/>
                  </a:lnTo>
                  <a:lnTo>
                    <a:pt x="183" y="251"/>
                  </a:lnTo>
                  <a:lnTo>
                    <a:pt x="183" y="251"/>
                  </a:lnTo>
                  <a:lnTo>
                    <a:pt x="233" y="187"/>
                  </a:lnTo>
                  <a:lnTo>
                    <a:pt x="285" y="124"/>
                  </a:lnTo>
                  <a:lnTo>
                    <a:pt x="285" y="124"/>
                  </a:lnTo>
                  <a:lnTo>
                    <a:pt x="311" y="96"/>
                  </a:lnTo>
                  <a:lnTo>
                    <a:pt x="338" y="70"/>
                  </a:lnTo>
                  <a:lnTo>
                    <a:pt x="338" y="70"/>
                  </a:lnTo>
                  <a:lnTo>
                    <a:pt x="369" y="38"/>
                  </a:lnTo>
                  <a:lnTo>
                    <a:pt x="385" y="23"/>
                  </a:lnTo>
                  <a:lnTo>
                    <a:pt x="394" y="17"/>
                  </a:lnTo>
                  <a:lnTo>
                    <a:pt x="403" y="10"/>
                  </a:lnTo>
                  <a:lnTo>
                    <a:pt x="403" y="10"/>
                  </a:lnTo>
                  <a:lnTo>
                    <a:pt x="404" y="9"/>
                  </a:lnTo>
                  <a:lnTo>
                    <a:pt x="406" y="6"/>
                  </a:lnTo>
                  <a:lnTo>
                    <a:pt x="404" y="2"/>
                  </a:lnTo>
                  <a:lnTo>
                    <a:pt x="402" y="0"/>
                  </a:lnTo>
                  <a:lnTo>
                    <a:pt x="399" y="0"/>
                  </a:lnTo>
                  <a:lnTo>
                    <a:pt x="398" y="1"/>
                  </a:lnTo>
                  <a:lnTo>
                    <a:pt x="39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85" name="Freeform 429"/>
            <p:cNvSpPr/>
            <p:nvPr/>
          </p:nvSpPr>
          <p:spPr bwMode="auto">
            <a:xfrm>
              <a:off x="6775451" y="1270000"/>
              <a:ext cx="119063" cy="142875"/>
            </a:xfrm>
            <a:custGeom>
              <a:avLst/>
              <a:gdLst/>
              <a:ahLst/>
              <a:cxnLst>
                <a:cxn ang="0">
                  <a:pos x="293" y="3"/>
                </a:cxn>
                <a:cxn ang="0">
                  <a:pos x="293" y="3"/>
                </a:cxn>
                <a:cxn ang="0">
                  <a:pos x="273" y="24"/>
                </a:cxn>
                <a:cxn ang="0">
                  <a:pos x="252" y="45"/>
                </a:cxn>
                <a:cxn ang="0">
                  <a:pos x="230" y="65"/>
                </a:cxn>
                <a:cxn ang="0">
                  <a:pos x="208" y="83"/>
                </a:cxn>
                <a:cxn ang="0">
                  <a:pos x="208" y="83"/>
                </a:cxn>
                <a:cxn ang="0">
                  <a:pos x="196" y="93"/>
                </a:cxn>
                <a:cxn ang="0">
                  <a:pos x="185" y="106"/>
                </a:cxn>
                <a:cxn ang="0">
                  <a:pos x="166" y="131"/>
                </a:cxn>
                <a:cxn ang="0">
                  <a:pos x="166" y="131"/>
                </a:cxn>
                <a:cxn ang="0">
                  <a:pos x="125" y="181"/>
                </a:cxn>
                <a:cxn ang="0">
                  <a:pos x="125" y="181"/>
                </a:cxn>
                <a:cxn ang="0">
                  <a:pos x="86" y="229"/>
                </a:cxn>
                <a:cxn ang="0">
                  <a:pos x="48" y="278"/>
                </a:cxn>
                <a:cxn ang="0">
                  <a:pos x="48" y="278"/>
                </a:cxn>
                <a:cxn ang="0">
                  <a:pos x="34" y="296"/>
                </a:cxn>
                <a:cxn ang="0">
                  <a:pos x="18" y="314"/>
                </a:cxn>
                <a:cxn ang="0">
                  <a:pos x="11" y="323"/>
                </a:cxn>
                <a:cxn ang="0">
                  <a:pos x="6" y="334"/>
                </a:cxn>
                <a:cxn ang="0">
                  <a:pos x="2" y="344"/>
                </a:cxn>
                <a:cxn ang="0">
                  <a:pos x="0" y="355"/>
                </a:cxn>
                <a:cxn ang="0">
                  <a:pos x="0" y="355"/>
                </a:cxn>
                <a:cxn ang="0">
                  <a:pos x="0" y="357"/>
                </a:cxn>
                <a:cxn ang="0">
                  <a:pos x="1" y="359"/>
                </a:cxn>
                <a:cxn ang="0">
                  <a:pos x="2" y="360"/>
                </a:cxn>
                <a:cxn ang="0">
                  <a:pos x="5" y="360"/>
                </a:cxn>
                <a:cxn ang="0">
                  <a:pos x="9" y="359"/>
                </a:cxn>
                <a:cxn ang="0">
                  <a:pos x="10" y="357"/>
                </a:cxn>
                <a:cxn ang="0">
                  <a:pos x="11" y="355"/>
                </a:cxn>
                <a:cxn ang="0">
                  <a:pos x="11" y="355"/>
                </a:cxn>
                <a:cxn ang="0">
                  <a:pos x="13" y="348"/>
                </a:cxn>
                <a:cxn ang="0">
                  <a:pos x="15" y="342"/>
                </a:cxn>
                <a:cxn ang="0">
                  <a:pos x="18" y="335"/>
                </a:cxn>
                <a:cxn ang="0">
                  <a:pos x="22" y="330"/>
                </a:cxn>
                <a:cxn ang="0">
                  <a:pos x="31" y="320"/>
                </a:cxn>
                <a:cxn ang="0">
                  <a:pos x="39" y="309"/>
                </a:cxn>
                <a:cxn ang="0">
                  <a:pos x="39" y="309"/>
                </a:cxn>
                <a:cxn ang="0">
                  <a:pos x="57" y="284"/>
                </a:cxn>
                <a:cxn ang="0">
                  <a:pos x="77" y="259"/>
                </a:cxn>
                <a:cxn ang="0">
                  <a:pos x="77" y="259"/>
                </a:cxn>
                <a:cxn ang="0">
                  <a:pos x="154" y="164"/>
                </a:cxn>
                <a:cxn ang="0">
                  <a:pos x="154" y="164"/>
                </a:cxn>
                <a:cxn ang="0">
                  <a:pos x="185" y="122"/>
                </a:cxn>
                <a:cxn ang="0">
                  <a:pos x="204" y="102"/>
                </a:cxn>
                <a:cxn ang="0">
                  <a:pos x="213" y="93"/>
                </a:cxn>
                <a:cxn ang="0">
                  <a:pos x="222" y="85"/>
                </a:cxn>
                <a:cxn ang="0">
                  <a:pos x="222" y="85"/>
                </a:cxn>
                <a:cxn ang="0">
                  <a:pos x="243" y="67"/>
                </a:cxn>
                <a:cxn ang="0">
                  <a:pos x="264" y="50"/>
                </a:cxn>
                <a:cxn ang="0">
                  <a:pos x="282" y="30"/>
                </a:cxn>
                <a:cxn ang="0">
                  <a:pos x="300" y="11"/>
                </a:cxn>
                <a:cxn ang="0">
                  <a:pos x="300" y="11"/>
                </a:cxn>
                <a:cxn ang="0">
                  <a:pos x="302" y="8"/>
                </a:cxn>
                <a:cxn ang="0">
                  <a:pos x="302" y="7"/>
                </a:cxn>
                <a:cxn ang="0">
                  <a:pos x="300" y="3"/>
                </a:cxn>
                <a:cxn ang="0">
                  <a:pos x="298" y="2"/>
                </a:cxn>
                <a:cxn ang="0">
                  <a:pos x="296" y="0"/>
                </a:cxn>
                <a:cxn ang="0">
                  <a:pos x="294" y="2"/>
                </a:cxn>
                <a:cxn ang="0">
                  <a:pos x="293" y="3"/>
                </a:cxn>
                <a:cxn ang="0">
                  <a:pos x="293" y="3"/>
                </a:cxn>
              </a:cxnLst>
              <a:rect l="0" t="0" r="r" b="b"/>
              <a:pathLst>
                <a:path w="302" h="360">
                  <a:moveTo>
                    <a:pt x="293" y="3"/>
                  </a:moveTo>
                  <a:lnTo>
                    <a:pt x="293" y="3"/>
                  </a:lnTo>
                  <a:lnTo>
                    <a:pt x="273" y="24"/>
                  </a:lnTo>
                  <a:lnTo>
                    <a:pt x="252" y="45"/>
                  </a:lnTo>
                  <a:lnTo>
                    <a:pt x="230" y="65"/>
                  </a:lnTo>
                  <a:lnTo>
                    <a:pt x="208" y="83"/>
                  </a:lnTo>
                  <a:lnTo>
                    <a:pt x="208" y="83"/>
                  </a:lnTo>
                  <a:lnTo>
                    <a:pt x="196" y="93"/>
                  </a:lnTo>
                  <a:lnTo>
                    <a:pt x="185" y="106"/>
                  </a:lnTo>
                  <a:lnTo>
                    <a:pt x="166" y="131"/>
                  </a:lnTo>
                  <a:lnTo>
                    <a:pt x="166" y="131"/>
                  </a:lnTo>
                  <a:lnTo>
                    <a:pt x="125" y="181"/>
                  </a:lnTo>
                  <a:lnTo>
                    <a:pt x="125" y="181"/>
                  </a:lnTo>
                  <a:lnTo>
                    <a:pt x="86" y="229"/>
                  </a:lnTo>
                  <a:lnTo>
                    <a:pt x="48" y="278"/>
                  </a:lnTo>
                  <a:lnTo>
                    <a:pt x="48" y="278"/>
                  </a:lnTo>
                  <a:lnTo>
                    <a:pt x="34" y="296"/>
                  </a:lnTo>
                  <a:lnTo>
                    <a:pt x="18" y="314"/>
                  </a:lnTo>
                  <a:lnTo>
                    <a:pt x="11" y="323"/>
                  </a:lnTo>
                  <a:lnTo>
                    <a:pt x="6" y="334"/>
                  </a:lnTo>
                  <a:lnTo>
                    <a:pt x="2" y="344"/>
                  </a:lnTo>
                  <a:lnTo>
                    <a:pt x="0" y="355"/>
                  </a:lnTo>
                  <a:lnTo>
                    <a:pt x="0" y="355"/>
                  </a:lnTo>
                  <a:lnTo>
                    <a:pt x="0" y="357"/>
                  </a:lnTo>
                  <a:lnTo>
                    <a:pt x="1" y="359"/>
                  </a:lnTo>
                  <a:lnTo>
                    <a:pt x="2" y="360"/>
                  </a:lnTo>
                  <a:lnTo>
                    <a:pt x="5" y="360"/>
                  </a:lnTo>
                  <a:lnTo>
                    <a:pt x="9" y="359"/>
                  </a:lnTo>
                  <a:lnTo>
                    <a:pt x="10" y="357"/>
                  </a:lnTo>
                  <a:lnTo>
                    <a:pt x="11" y="355"/>
                  </a:lnTo>
                  <a:lnTo>
                    <a:pt x="11" y="355"/>
                  </a:lnTo>
                  <a:lnTo>
                    <a:pt x="13" y="348"/>
                  </a:lnTo>
                  <a:lnTo>
                    <a:pt x="15" y="342"/>
                  </a:lnTo>
                  <a:lnTo>
                    <a:pt x="18" y="335"/>
                  </a:lnTo>
                  <a:lnTo>
                    <a:pt x="22" y="330"/>
                  </a:lnTo>
                  <a:lnTo>
                    <a:pt x="31" y="320"/>
                  </a:lnTo>
                  <a:lnTo>
                    <a:pt x="39" y="309"/>
                  </a:lnTo>
                  <a:lnTo>
                    <a:pt x="39" y="309"/>
                  </a:lnTo>
                  <a:lnTo>
                    <a:pt x="57" y="284"/>
                  </a:lnTo>
                  <a:lnTo>
                    <a:pt x="77" y="259"/>
                  </a:lnTo>
                  <a:lnTo>
                    <a:pt x="77" y="259"/>
                  </a:lnTo>
                  <a:lnTo>
                    <a:pt x="154" y="164"/>
                  </a:lnTo>
                  <a:lnTo>
                    <a:pt x="154" y="164"/>
                  </a:lnTo>
                  <a:lnTo>
                    <a:pt x="185" y="122"/>
                  </a:lnTo>
                  <a:lnTo>
                    <a:pt x="204" y="102"/>
                  </a:lnTo>
                  <a:lnTo>
                    <a:pt x="213" y="93"/>
                  </a:lnTo>
                  <a:lnTo>
                    <a:pt x="222" y="85"/>
                  </a:lnTo>
                  <a:lnTo>
                    <a:pt x="222" y="85"/>
                  </a:lnTo>
                  <a:lnTo>
                    <a:pt x="243" y="67"/>
                  </a:lnTo>
                  <a:lnTo>
                    <a:pt x="264" y="50"/>
                  </a:lnTo>
                  <a:lnTo>
                    <a:pt x="282" y="30"/>
                  </a:lnTo>
                  <a:lnTo>
                    <a:pt x="300" y="11"/>
                  </a:lnTo>
                  <a:lnTo>
                    <a:pt x="300" y="11"/>
                  </a:lnTo>
                  <a:lnTo>
                    <a:pt x="302" y="8"/>
                  </a:lnTo>
                  <a:lnTo>
                    <a:pt x="302" y="7"/>
                  </a:lnTo>
                  <a:lnTo>
                    <a:pt x="300" y="3"/>
                  </a:lnTo>
                  <a:lnTo>
                    <a:pt x="298" y="2"/>
                  </a:lnTo>
                  <a:lnTo>
                    <a:pt x="296" y="0"/>
                  </a:lnTo>
                  <a:lnTo>
                    <a:pt x="294" y="2"/>
                  </a:lnTo>
                  <a:lnTo>
                    <a:pt x="293" y="3"/>
                  </a:lnTo>
                  <a:lnTo>
                    <a:pt x="293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86" name="Freeform 430"/>
            <p:cNvSpPr/>
            <p:nvPr/>
          </p:nvSpPr>
          <p:spPr bwMode="auto">
            <a:xfrm>
              <a:off x="6805613" y="1320800"/>
              <a:ext cx="87313" cy="92075"/>
            </a:xfrm>
            <a:custGeom>
              <a:avLst/>
              <a:gdLst/>
              <a:ahLst/>
              <a:cxnLst>
                <a:cxn ang="0">
                  <a:pos x="215" y="1"/>
                </a:cxn>
                <a:cxn ang="0">
                  <a:pos x="215" y="1"/>
                </a:cxn>
                <a:cxn ang="0">
                  <a:pos x="200" y="12"/>
                </a:cxn>
                <a:cxn ang="0">
                  <a:pos x="188" y="24"/>
                </a:cxn>
                <a:cxn ang="0">
                  <a:pos x="177" y="37"/>
                </a:cxn>
                <a:cxn ang="0">
                  <a:pos x="165" y="50"/>
                </a:cxn>
                <a:cxn ang="0">
                  <a:pos x="143" y="76"/>
                </a:cxn>
                <a:cxn ang="0">
                  <a:pos x="132" y="89"/>
                </a:cxn>
                <a:cxn ang="0">
                  <a:pos x="119" y="101"/>
                </a:cxn>
                <a:cxn ang="0">
                  <a:pos x="119" y="101"/>
                </a:cxn>
                <a:cxn ang="0">
                  <a:pos x="103" y="115"/>
                </a:cxn>
                <a:cxn ang="0">
                  <a:pos x="89" y="131"/>
                </a:cxn>
                <a:cxn ang="0">
                  <a:pos x="59" y="162"/>
                </a:cxn>
                <a:cxn ang="0">
                  <a:pos x="31" y="194"/>
                </a:cxn>
                <a:cxn ang="0">
                  <a:pos x="1" y="225"/>
                </a:cxn>
                <a:cxn ang="0">
                  <a:pos x="1" y="225"/>
                </a:cxn>
                <a:cxn ang="0">
                  <a:pos x="0" y="228"/>
                </a:cxn>
                <a:cxn ang="0">
                  <a:pos x="0" y="229"/>
                </a:cxn>
                <a:cxn ang="0">
                  <a:pos x="1" y="233"/>
                </a:cxn>
                <a:cxn ang="0">
                  <a:pos x="5" y="234"/>
                </a:cxn>
                <a:cxn ang="0">
                  <a:pos x="8" y="234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7" y="204"/>
                </a:cxn>
                <a:cxn ang="0">
                  <a:pos x="64" y="174"/>
                </a:cxn>
                <a:cxn ang="0">
                  <a:pos x="92" y="145"/>
                </a:cxn>
                <a:cxn ang="0">
                  <a:pos x="119" y="116"/>
                </a:cxn>
                <a:cxn ang="0">
                  <a:pos x="119" y="116"/>
                </a:cxn>
                <a:cxn ang="0">
                  <a:pos x="132" y="103"/>
                </a:cxn>
                <a:cxn ang="0">
                  <a:pos x="144" y="89"/>
                </a:cxn>
                <a:cxn ang="0">
                  <a:pos x="168" y="61"/>
                </a:cxn>
                <a:cxn ang="0">
                  <a:pos x="181" y="48"/>
                </a:cxn>
                <a:cxn ang="0">
                  <a:pos x="192" y="35"/>
                </a:cxn>
                <a:cxn ang="0">
                  <a:pos x="205" y="22"/>
                </a:cxn>
                <a:cxn ang="0">
                  <a:pos x="220" y="12"/>
                </a:cxn>
                <a:cxn ang="0">
                  <a:pos x="220" y="12"/>
                </a:cxn>
                <a:cxn ang="0">
                  <a:pos x="221" y="9"/>
                </a:cxn>
                <a:cxn ang="0">
                  <a:pos x="222" y="8"/>
                </a:cxn>
                <a:cxn ang="0">
                  <a:pos x="221" y="3"/>
                </a:cxn>
                <a:cxn ang="0">
                  <a:pos x="220" y="1"/>
                </a:cxn>
                <a:cxn ang="0">
                  <a:pos x="219" y="0"/>
                </a:cxn>
                <a:cxn ang="0">
                  <a:pos x="216" y="0"/>
                </a:cxn>
                <a:cxn ang="0">
                  <a:pos x="215" y="1"/>
                </a:cxn>
                <a:cxn ang="0">
                  <a:pos x="215" y="1"/>
                </a:cxn>
              </a:cxnLst>
              <a:rect l="0" t="0" r="r" b="b"/>
              <a:pathLst>
                <a:path w="222" h="234">
                  <a:moveTo>
                    <a:pt x="215" y="1"/>
                  </a:moveTo>
                  <a:lnTo>
                    <a:pt x="215" y="1"/>
                  </a:lnTo>
                  <a:lnTo>
                    <a:pt x="200" y="12"/>
                  </a:lnTo>
                  <a:lnTo>
                    <a:pt x="188" y="24"/>
                  </a:lnTo>
                  <a:lnTo>
                    <a:pt x="177" y="37"/>
                  </a:lnTo>
                  <a:lnTo>
                    <a:pt x="165" y="50"/>
                  </a:lnTo>
                  <a:lnTo>
                    <a:pt x="143" y="76"/>
                  </a:lnTo>
                  <a:lnTo>
                    <a:pt x="132" y="89"/>
                  </a:lnTo>
                  <a:lnTo>
                    <a:pt x="119" y="101"/>
                  </a:lnTo>
                  <a:lnTo>
                    <a:pt x="119" y="101"/>
                  </a:lnTo>
                  <a:lnTo>
                    <a:pt x="103" y="115"/>
                  </a:lnTo>
                  <a:lnTo>
                    <a:pt x="89" y="131"/>
                  </a:lnTo>
                  <a:lnTo>
                    <a:pt x="59" y="162"/>
                  </a:lnTo>
                  <a:lnTo>
                    <a:pt x="31" y="194"/>
                  </a:lnTo>
                  <a:lnTo>
                    <a:pt x="1" y="225"/>
                  </a:lnTo>
                  <a:lnTo>
                    <a:pt x="1" y="225"/>
                  </a:lnTo>
                  <a:lnTo>
                    <a:pt x="0" y="228"/>
                  </a:lnTo>
                  <a:lnTo>
                    <a:pt x="0" y="229"/>
                  </a:lnTo>
                  <a:lnTo>
                    <a:pt x="1" y="233"/>
                  </a:lnTo>
                  <a:lnTo>
                    <a:pt x="5" y="234"/>
                  </a:lnTo>
                  <a:lnTo>
                    <a:pt x="8" y="234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7" y="204"/>
                  </a:lnTo>
                  <a:lnTo>
                    <a:pt x="64" y="174"/>
                  </a:lnTo>
                  <a:lnTo>
                    <a:pt x="92" y="145"/>
                  </a:lnTo>
                  <a:lnTo>
                    <a:pt x="119" y="116"/>
                  </a:lnTo>
                  <a:lnTo>
                    <a:pt x="119" y="116"/>
                  </a:lnTo>
                  <a:lnTo>
                    <a:pt x="132" y="103"/>
                  </a:lnTo>
                  <a:lnTo>
                    <a:pt x="144" y="89"/>
                  </a:lnTo>
                  <a:lnTo>
                    <a:pt x="168" y="61"/>
                  </a:lnTo>
                  <a:lnTo>
                    <a:pt x="181" y="48"/>
                  </a:lnTo>
                  <a:lnTo>
                    <a:pt x="192" y="35"/>
                  </a:lnTo>
                  <a:lnTo>
                    <a:pt x="205" y="22"/>
                  </a:lnTo>
                  <a:lnTo>
                    <a:pt x="220" y="12"/>
                  </a:lnTo>
                  <a:lnTo>
                    <a:pt x="220" y="12"/>
                  </a:lnTo>
                  <a:lnTo>
                    <a:pt x="221" y="9"/>
                  </a:lnTo>
                  <a:lnTo>
                    <a:pt x="222" y="8"/>
                  </a:lnTo>
                  <a:lnTo>
                    <a:pt x="221" y="3"/>
                  </a:lnTo>
                  <a:lnTo>
                    <a:pt x="220" y="1"/>
                  </a:lnTo>
                  <a:lnTo>
                    <a:pt x="219" y="0"/>
                  </a:lnTo>
                  <a:lnTo>
                    <a:pt x="216" y="0"/>
                  </a:lnTo>
                  <a:lnTo>
                    <a:pt x="215" y="1"/>
                  </a:lnTo>
                  <a:lnTo>
                    <a:pt x="21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87" name="Freeform 431"/>
            <p:cNvSpPr/>
            <p:nvPr/>
          </p:nvSpPr>
          <p:spPr bwMode="auto">
            <a:xfrm>
              <a:off x="6845301" y="1349375"/>
              <a:ext cx="57150" cy="55563"/>
            </a:xfrm>
            <a:custGeom>
              <a:avLst/>
              <a:gdLst/>
              <a:ahLst/>
              <a:cxnLst>
                <a:cxn ang="0">
                  <a:pos x="133" y="2"/>
                </a:cxn>
                <a:cxn ang="0">
                  <a:pos x="133" y="2"/>
                </a:cxn>
                <a:cxn ang="0">
                  <a:pos x="99" y="32"/>
                </a:cxn>
                <a:cxn ang="0">
                  <a:pos x="65" y="62"/>
                </a:cxn>
                <a:cxn ang="0">
                  <a:pos x="32" y="94"/>
                </a:cxn>
                <a:cxn ang="0">
                  <a:pos x="2" y="128"/>
                </a:cxn>
                <a:cxn ang="0">
                  <a:pos x="2" y="128"/>
                </a:cxn>
                <a:cxn ang="0">
                  <a:pos x="0" y="129"/>
                </a:cxn>
                <a:cxn ang="0">
                  <a:pos x="0" y="132"/>
                </a:cxn>
                <a:cxn ang="0">
                  <a:pos x="2" y="136"/>
                </a:cxn>
                <a:cxn ang="0">
                  <a:pos x="6" y="137"/>
                </a:cxn>
                <a:cxn ang="0">
                  <a:pos x="7" y="137"/>
                </a:cxn>
                <a:cxn ang="0">
                  <a:pos x="10" y="136"/>
                </a:cxn>
                <a:cxn ang="0">
                  <a:pos x="10" y="136"/>
                </a:cxn>
                <a:cxn ang="0">
                  <a:pos x="41" y="102"/>
                </a:cxn>
                <a:cxn ang="0">
                  <a:pos x="74" y="70"/>
                </a:cxn>
                <a:cxn ang="0">
                  <a:pos x="106" y="40"/>
                </a:cxn>
                <a:cxn ang="0">
                  <a:pos x="140" y="10"/>
                </a:cxn>
                <a:cxn ang="0">
                  <a:pos x="140" y="10"/>
                </a:cxn>
                <a:cxn ang="0">
                  <a:pos x="142" y="7"/>
                </a:cxn>
                <a:cxn ang="0">
                  <a:pos x="143" y="6"/>
                </a:cxn>
                <a:cxn ang="0">
                  <a:pos x="142" y="3"/>
                </a:cxn>
                <a:cxn ang="0">
                  <a:pos x="140" y="2"/>
                </a:cxn>
                <a:cxn ang="0">
                  <a:pos x="136" y="0"/>
                </a:cxn>
                <a:cxn ang="0">
                  <a:pos x="135" y="1"/>
                </a:cxn>
                <a:cxn ang="0">
                  <a:pos x="133" y="2"/>
                </a:cxn>
                <a:cxn ang="0">
                  <a:pos x="133" y="2"/>
                </a:cxn>
              </a:cxnLst>
              <a:rect l="0" t="0" r="r" b="b"/>
              <a:pathLst>
                <a:path w="143" h="137">
                  <a:moveTo>
                    <a:pt x="133" y="2"/>
                  </a:moveTo>
                  <a:lnTo>
                    <a:pt x="133" y="2"/>
                  </a:lnTo>
                  <a:lnTo>
                    <a:pt x="99" y="32"/>
                  </a:lnTo>
                  <a:lnTo>
                    <a:pt x="65" y="62"/>
                  </a:lnTo>
                  <a:lnTo>
                    <a:pt x="32" y="94"/>
                  </a:lnTo>
                  <a:lnTo>
                    <a:pt x="2" y="128"/>
                  </a:lnTo>
                  <a:lnTo>
                    <a:pt x="2" y="128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2" y="136"/>
                  </a:lnTo>
                  <a:lnTo>
                    <a:pt x="6" y="137"/>
                  </a:lnTo>
                  <a:lnTo>
                    <a:pt x="7" y="137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41" y="102"/>
                  </a:lnTo>
                  <a:lnTo>
                    <a:pt x="74" y="70"/>
                  </a:lnTo>
                  <a:lnTo>
                    <a:pt x="106" y="40"/>
                  </a:lnTo>
                  <a:lnTo>
                    <a:pt x="140" y="10"/>
                  </a:lnTo>
                  <a:lnTo>
                    <a:pt x="140" y="10"/>
                  </a:lnTo>
                  <a:lnTo>
                    <a:pt x="142" y="7"/>
                  </a:lnTo>
                  <a:lnTo>
                    <a:pt x="143" y="6"/>
                  </a:lnTo>
                  <a:lnTo>
                    <a:pt x="142" y="3"/>
                  </a:lnTo>
                  <a:lnTo>
                    <a:pt x="140" y="2"/>
                  </a:lnTo>
                  <a:lnTo>
                    <a:pt x="136" y="0"/>
                  </a:lnTo>
                  <a:lnTo>
                    <a:pt x="135" y="1"/>
                  </a:lnTo>
                  <a:lnTo>
                    <a:pt x="133" y="2"/>
                  </a:lnTo>
                  <a:lnTo>
                    <a:pt x="13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88" name="Freeform 432"/>
            <p:cNvSpPr/>
            <p:nvPr/>
          </p:nvSpPr>
          <p:spPr bwMode="auto">
            <a:xfrm>
              <a:off x="6569076" y="1028700"/>
              <a:ext cx="98425" cy="95250"/>
            </a:xfrm>
            <a:custGeom>
              <a:avLst/>
              <a:gdLst/>
              <a:ahLst/>
              <a:cxnLst>
                <a:cxn ang="0">
                  <a:pos x="237" y="1"/>
                </a:cxn>
                <a:cxn ang="0">
                  <a:pos x="237" y="1"/>
                </a:cxn>
                <a:cxn ang="0">
                  <a:pos x="219" y="11"/>
                </a:cxn>
                <a:cxn ang="0">
                  <a:pos x="203" y="25"/>
                </a:cxn>
                <a:cxn ang="0">
                  <a:pos x="186" y="39"/>
                </a:cxn>
                <a:cxn ang="0">
                  <a:pos x="170" y="53"/>
                </a:cxn>
                <a:cxn ang="0">
                  <a:pos x="141" y="83"/>
                </a:cxn>
                <a:cxn ang="0">
                  <a:pos x="113" y="115"/>
                </a:cxn>
                <a:cxn ang="0">
                  <a:pos x="113" y="115"/>
                </a:cxn>
                <a:cxn ang="0">
                  <a:pos x="94" y="130"/>
                </a:cxn>
                <a:cxn ang="0">
                  <a:pos x="75" y="147"/>
                </a:cxn>
                <a:cxn ang="0">
                  <a:pos x="55" y="163"/>
                </a:cxn>
                <a:cxn ang="0">
                  <a:pos x="37" y="180"/>
                </a:cxn>
                <a:cxn ang="0">
                  <a:pos x="37" y="180"/>
                </a:cxn>
                <a:cxn ang="0">
                  <a:pos x="26" y="192"/>
                </a:cxn>
                <a:cxn ang="0">
                  <a:pos x="15" y="205"/>
                </a:cxn>
                <a:cxn ang="0">
                  <a:pos x="5" y="218"/>
                </a:cxn>
                <a:cxn ang="0">
                  <a:pos x="3" y="22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2" y="238"/>
                </a:cxn>
                <a:cxn ang="0">
                  <a:pos x="4" y="240"/>
                </a:cxn>
                <a:cxn ang="0">
                  <a:pos x="7" y="240"/>
                </a:cxn>
                <a:cxn ang="0">
                  <a:pos x="9" y="239"/>
                </a:cxn>
                <a:cxn ang="0">
                  <a:pos x="11" y="238"/>
                </a:cxn>
                <a:cxn ang="0">
                  <a:pos x="12" y="236"/>
                </a:cxn>
                <a:cxn ang="0">
                  <a:pos x="12" y="236"/>
                </a:cxn>
                <a:cxn ang="0">
                  <a:pos x="15" y="227"/>
                </a:cxn>
                <a:cxn ang="0">
                  <a:pos x="19" y="219"/>
                </a:cxn>
                <a:cxn ang="0">
                  <a:pos x="24" y="210"/>
                </a:cxn>
                <a:cxn ang="0">
                  <a:pos x="32" y="202"/>
                </a:cxn>
                <a:cxn ang="0">
                  <a:pos x="46" y="188"/>
                </a:cxn>
                <a:cxn ang="0">
                  <a:pos x="59" y="175"/>
                </a:cxn>
                <a:cxn ang="0">
                  <a:pos x="59" y="175"/>
                </a:cxn>
                <a:cxn ang="0">
                  <a:pos x="73" y="161"/>
                </a:cxn>
                <a:cxn ang="0">
                  <a:pos x="89" y="149"/>
                </a:cxn>
                <a:cxn ang="0">
                  <a:pos x="105" y="136"/>
                </a:cxn>
                <a:cxn ang="0">
                  <a:pos x="121" y="123"/>
                </a:cxn>
                <a:cxn ang="0">
                  <a:pos x="121" y="123"/>
                </a:cxn>
                <a:cxn ang="0">
                  <a:pos x="149" y="93"/>
                </a:cxn>
                <a:cxn ang="0">
                  <a:pos x="178" y="62"/>
                </a:cxn>
                <a:cxn ang="0">
                  <a:pos x="193" y="48"/>
                </a:cxn>
                <a:cxn ang="0">
                  <a:pos x="210" y="34"/>
                </a:cxn>
                <a:cxn ang="0">
                  <a:pos x="225" y="22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5" y="9"/>
                </a:cxn>
                <a:cxn ang="0">
                  <a:pos x="246" y="8"/>
                </a:cxn>
                <a:cxn ang="0">
                  <a:pos x="245" y="4"/>
                </a:cxn>
                <a:cxn ang="0">
                  <a:pos x="242" y="1"/>
                </a:cxn>
                <a:cxn ang="0">
                  <a:pos x="240" y="0"/>
                </a:cxn>
                <a:cxn ang="0">
                  <a:pos x="237" y="1"/>
                </a:cxn>
                <a:cxn ang="0">
                  <a:pos x="237" y="1"/>
                </a:cxn>
              </a:cxnLst>
              <a:rect l="0" t="0" r="r" b="b"/>
              <a:pathLst>
                <a:path w="246" h="240">
                  <a:moveTo>
                    <a:pt x="237" y="1"/>
                  </a:moveTo>
                  <a:lnTo>
                    <a:pt x="237" y="1"/>
                  </a:lnTo>
                  <a:lnTo>
                    <a:pt x="219" y="11"/>
                  </a:lnTo>
                  <a:lnTo>
                    <a:pt x="203" y="25"/>
                  </a:lnTo>
                  <a:lnTo>
                    <a:pt x="186" y="39"/>
                  </a:lnTo>
                  <a:lnTo>
                    <a:pt x="170" y="53"/>
                  </a:lnTo>
                  <a:lnTo>
                    <a:pt x="141" y="83"/>
                  </a:lnTo>
                  <a:lnTo>
                    <a:pt x="113" y="115"/>
                  </a:lnTo>
                  <a:lnTo>
                    <a:pt x="113" y="115"/>
                  </a:lnTo>
                  <a:lnTo>
                    <a:pt x="94" y="130"/>
                  </a:lnTo>
                  <a:lnTo>
                    <a:pt x="75" y="147"/>
                  </a:lnTo>
                  <a:lnTo>
                    <a:pt x="55" y="163"/>
                  </a:lnTo>
                  <a:lnTo>
                    <a:pt x="37" y="180"/>
                  </a:lnTo>
                  <a:lnTo>
                    <a:pt x="37" y="180"/>
                  </a:lnTo>
                  <a:lnTo>
                    <a:pt x="26" y="192"/>
                  </a:lnTo>
                  <a:lnTo>
                    <a:pt x="15" y="205"/>
                  </a:lnTo>
                  <a:lnTo>
                    <a:pt x="5" y="218"/>
                  </a:lnTo>
                  <a:lnTo>
                    <a:pt x="3" y="22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2" y="238"/>
                  </a:lnTo>
                  <a:lnTo>
                    <a:pt x="4" y="240"/>
                  </a:lnTo>
                  <a:lnTo>
                    <a:pt x="7" y="240"/>
                  </a:lnTo>
                  <a:lnTo>
                    <a:pt x="9" y="239"/>
                  </a:lnTo>
                  <a:lnTo>
                    <a:pt x="11" y="238"/>
                  </a:lnTo>
                  <a:lnTo>
                    <a:pt x="12" y="236"/>
                  </a:lnTo>
                  <a:lnTo>
                    <a:pt x="12" y="236"/>
                  </a:lnTo>
                  <a:lnTo>
                    <a:pt x="15" y="227"/>
                  </a:lnTo>
                  <a:lnTo>
                    <a:pt x="19" y="219"/>
                  </a:lnTo>
                  <a:lnTo>
                    <a:pt x="24" y="210"/>
                  </a:lnTo>
                  <a:lnTo>
                    <a:pt x="32" y="202"/>
                  </a:lnTo>
                  <a:lnTo>
                    <a:pt x="46" y="188"/>
                  </a:lnTo>
                  <a:lnTo>
                    <a:pt x="59" y="175"/>
                  </a:lnTo>
                  <a:lnTo>
                    <a:pt x="59" y="175"/>
                  </a:lnTo>
                  <a:lnTo>
                    <a:pt x="73" y="161"/>
                  </a:lnTo>
                  <a:lnTo>
                    <a:pt x="89" y="149"/>
                  </a:lnTo>
                  <a:lnTo>
                    <a:pt x="105" y="136"/>
                  </a:lnTo>
                  <a:lnTo>
                    <a:pt x="121" y="123"/>
                  </a:lnTo>
                  <a:lnTo>
                    <a:pt x="121" y="123"/>
                  </a:lnTo>
                  <a:lnTo>
                    <a:pt x="149" y="93"/>
                  </a:lnTo>
                  <a:lnTo>
                    <a:pt x="178" y="62"/>
                  </a:lnTo>
                  <a:lnTo>
                    <a:pt x="193" y="48"/>
                  </a:lnTo>
                  <a:lnTo>
                    <a:pt x="210" y="34"/>
                  </a:lnTo>
                  <a:lnTo>
                    <a:pt x="225" y="22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5" y="9"/>
                  </a:lnTo>
                  <a:lnTo>
                    <a:pt x="246" y="8"/>
                  </a:lnTo>
                  <a:lnTo>
                    <a:pt x="245" y="4"/>
                  </a:lnTo>
                  <a:lnTo>
                    <a:pt x="242" y="1"/>
                  </a:lnTo>
                  <a:lnTo>
                    <a:pt x="240" y="0"/>
                  </a:lnTo>
                  <a:lnTo>
                    <a:pt x="237" y="1"/>
                  </a:lnTo>
                  <a:lnTo>
                    <a:pt x="23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89" name="Freeform 433"/>
            <p:cNvSpPr/>
            <p:nvPr/>
          </p:nvSpPr>
          <p:spPr bwMode="auto">
            <a:xfrm>
              <a:off x="6599238" y="1033463"/>
              <a:ext cx="157163" cy="158750"/>
            </a:xfrm>
            <a:custGeom>
              <a:avLst/>
              <a:gdLst/>
              <a:ahLst/>
              <a:cxnLst>
                <a:cxn ang="0">
                  <a:pos x="388" y="2"/>
                </a:cxn>
                <a:cxn ang="0">
                  <a:pos x="383" y="10"/>
                </a:cxn>
                <a:cxn ang="0">
                  <a:pos x="378" y="12"/>
                </a:cxn>
                <a:cxn ang="0">
                  <a:pos x="349" y="40"/>
                </a:cxn>
                <a:cxn ang="0">
                  <a:pos x="336" y="52"/>
                </a:cxn>
                <a:cxn ang="0">
                  <a:pos x="294" y="85"/>
                </a:cxn>
                <a:cxn ang="0">
                  <a:pos x="267" y="108"/>
                </a:cxn>
                <a:cxn ang="0">
                  <a:pos x="188" y="184"/>
                </a:cxn>
                <a:cxn ang="0">
                  <a:pos x="165" y="209"/>
                </a:cxn>
                <a:cxn ang="0">
                  <a:pos x="93" y="286"/>
                </a:cxn>
                <a:cxn ang="0">
                  <a:pos x="72" y="308"/>
                </a:cxn>
                <a:cxn ang="0">
                  <a:pos x="51" y="331"/>
                </a:cxn>
                <a:cxn ang="0">
                  <a:pos x="40" y="346"/>
                </a:cxn>
                <a:cxn ang="0">
                  <a:pos x="27" y="370"/>
                </a:cxn>
                <a:cxn ang="0">
                  <a:pos x="14" y="383"/>
                </a:cxn>
                <a:cxn ang="0">
                  <a:pos x="4" y="387"/>
                </a:cxn>
                <a:cxn ang="0">
                  <a:pos x="0" y="389"/>
                </a:cxn>
                <a:cxn ang="0">
                  <a:pos x="2" y="397"/>
                </a:cxn>
                <a:cxn ang="0">
                  <a:pos x="6" y="399"/>
                </a:cxn>
                <a:cxn ang="0">
                  <a:pos x="14" y="395"/>
                </a:cxn>
                <a:cxn ang="0">
                  <a:pos x="31" y="383"/>
                </a:cxn>
                <a:cxn ang="0">
                  <a:pos x="48" y="362"/>
                </a:cxn>
                <a:cxn ang="0">
                  <a:pos x="72" y="327"/>
                </a:cxn>
                <a:cxn ang="0">
                  <a:pos x="81" y="316"/>
                </a:cxn>
                <a:cxn ang="0">
                  <a:pos x="136" y="257"/>
                </a:cxn>
                <a:cxn ang="0">
                  <a:pos x="189" y="200"/>
                </a:cxn>
                <a:cxn ang="0">
                  <a:pos x="248" y="141"/>
                </a:cxn>
                <a:cxn ang="0">
                  <a:pos x="310" y="86"/>
                </a:cxn>
                <a:cxn ang="0">
                  <a:pos x="341" y="60"/>
                </a:cxn>
                <a:cxn ang="0">
                  <a:pos x="371" y="34"/>
                </a:cxn>
                <a:cxn ang="0">
                  <a:pos x="379" y="27"/>
                </a:cxn>
                <a:cxn ang="0">
                  <a:pos x="394" y="14"/>
                </a:cxn>
                <a:cxn ang="0">
                  <a:pos x="399" y="6"/>
                </a:cxn>
                <a:cxn ang="0">
                  <a:pos x="399" y="4"/>
                </a:cxn>
                <a:cxn ang="0">
                  <a:pos x="395" y="0"/>
                </a:cxn>
                <a:cxn ang="0">
                  <a:pos x="390" y="1"/>
                </a:cxn>
                <a:cxn ang="0">
                  <a:pos x="388" y="2"/>
                </a:cxn>
              </a:cxnLst>
              <a:rect l="0" t="0" r="r" b="b"/>
              <a:pathLst>
                <a:path w="399" h="399">
                  <a:moveTo>
                    <a:pt x="388" y="2"/>
                  </a:moveTo>
                  <a:lnTo>
                    <a:pt x="388" y="2"/>
                  </a:lnTo>
                  <a:lnTo>
                    <a:pt x="386" y="8"/>
                  </a:lnTo>
                  <a:lnTo>
                    <a:pt x="383" y="10"/>
                  </a:lnTo>
                  <a:lnTo>
                    <a:pt x="380" y="10"/>
                  </a:lnTo>
                  <a:lnTo>
                    <a:pt x="378" y="12"/>
                  </a:lnTo>
                  <a:lnTo>
                    <a:pt x="378" y="12"/>
                  </a:lnTo>
                  <a:lnTo>
                    <a:pt x="349" y="40"/>
                  </a:lnTo>
                  <a:lnTo>
                    <a:pt x="349" y="40"/>
                  </a:lnTo>
                  <a:lnTo>
                    <a:pt x="336" y="52"/>
                  </a:lnTo>
                  <a:lnTo>
                    <a:pt x="322" y="63"/>
                  </a:lnTo>
                  <a:lnTo>
                    <a:pt x="294" y="85"/>
                  </a:lnTo>
                  <a:lnTo>
                    <a:pt x="294" y="85"/>
                  </a:lnTo>
                  <a:lnTo>
                    <a:pt x="267" y="108"/>
                  </a:lnTo>
                  <a:lnTo>
                    <a:pt x="240" y="133"/>
                  </a:lnTo>
                  <a:lnTo>
                    <a:pt x="188" y="184"/>
                  </a:lnTo>
                  <a:lnTo>
                    <a:pt x="188" y="184"/>
                  </a:lnTo>
                  <a:lnTo>
                    <a:pt x="165" y="209"/>
                  </a:lnTo>
                  <a:lnTo>
                    <a:pt x="140" y="235"/>
                  </a:lnTo>
                  <a:lnTo>
                    <a:pt x="93" y="286"/>
                  </a:lnTo>
                  <a:lnTo>
                    <a:pt x="93" y="286"/>
                  </a:lnTo>
                  <a:lnTo>
                    <a:pt x="72" y="308"/>
                  </a:lnTo>
                  <a:lnTo>
                    <a:pt x="51" y="331"/>
                  </a:lnTo>
                  <a:lnTo>
                    <a:pt x="51" y="331"/>
                  </a:lnTo>
                  <a:lnTo>
                    <a:pt x="46" y="338"/>
                  </a:lnTo>
                  <a:lnTo>
                    <a:pt x="40" y="346"/>
                  </a:lnTo>
                  <a:lnTo>
                    <a:pt x="32" y="363"/>
                  </a:lnTo>
                  <a:lnTo>
                    <a:pt x="27" y="370"/>
                  </a:lnTo>
                  <a:lnTo>
                    <a:pt x="22" y="376"/>
                  </a:lnTo>
                  <a:lnTo>
                    <a:pt x="14" y="383"/>
                  </a:lnTo>
                  <a:lnTo>
                    <a:pt x="4" y="387"/>
                  </a:lnTo>
                  <a:lnTo>
                    <a:pt x="4" y="387"/>
                  </a:lnTo>
                  <a:lnTo>
                    <a:pt x="1" y="388"/>
                  </a:lnTo>
                  <a:lnTo>
                    <a:pt x="0" y="389"/>
                  </a:lnTo>
                  <a:lnTo>
                    <a:pt x="0" y="395"/>
                  </a:lnTo>
                  <a:lnTo>
                    <a:pt x="2" y="397"/>
                  </a:lnTo>
                  <a:lnTo>
                    <a:pt x="4" y="399"/>
                  </a:lnTo>
                  <a:lnTo>
                    <a:pt x="6" y="399"/>
                  </a:lnTo>
                  <a:lnTo>
                    <a:pt x="6" y="399"/>
                  </a:lnTo>
                  <a:lnTo>
                    <a:pt x="14" y="395"/>
                  </a:lnTo>
                  <a:lnTo>
                    <a:pt x="19" y="392"/>
                  </a:lnTo>
                  <a:lnTo>
                    <a:pt x="31" y="383"/>
                  </a:lnTo>
                  <a:lnTo>
                    <a:pt x="40" y="374"/>
                  </a:lnTo>
                  <a:lnTo>
                    <a:pt x="48" y="362"/>
                  </a:lnTo>
                  <a:lnTo>
                    <a:pt x="64" y="338"/>
                  </a:lnTo>
                  <a:lnTo>
                    <a:pt x="72" y="327"/>
                  </a:lnTo>
                  <a:lnTo>
                    <a:pt x="81" y="316"/>
                  </a:lnTo>
                  <a:lnTo>
                    <a:pt x="81" y="316"/>
                  </a:lnTo>
                  <a:lnTo>
                    <a:pt x="108" y="287"/>
                  </a:lnTo>
                  <a:lnTo>
                    <a:pt x="136" y="257"/>
                  </a:lnTo>
                  <a:lnTo>
                    <a:pt x="162" y="227"/>
                  </a:lnTo>
                  <a:lnTo>
                    <a:pt x="189" y="200"/>
                  </a:lnTo>
                  <a:lnTo>
                    <a:pt x="189" y="200"/>
                  </a:lnTo>
                  <a:lnTo>
                    <a:pt x="248" y="141"/>
                  </a:lnTo>
                  <a:lnTo>
                    <a:pt x="280" y="114"/>
                  </a:lnTo>
                  <a:lnTo>
                    <a:pt x="310" y="86"/>
                  </a:lnTo>
                  <a:lnTo>
                    <a:pt x="310" y="86"/>
                  </a:lnTo>
                  <a:lnTo>
                    <a:pt x="341" y="60"/>
                  </a:lnTo>
                  <a:lnTo>
                    <a:pt x="357" y="48"/>
                  </a:lnTo>
                  <a:lnTo>
                    <a:pt x="371" y="34"/>
                  </a:lnTo>
                  <a:lnTo>
                    <a:pt x="371" y="34"/>
                  </a:lnTo>
                  <a:lnTo>
                    <a:pt x="379" y="27"/>
                  </a:lnTo>
                  <a:lnTo>
                    <a:pt x="387" y="22"/>
                  </a:lnTo>
                  <a:lnTo>
                    <a:pt x="394" y="14"/>
                  </a:lnTo>
                  <a:lnTo>
                    <a:pt x="397" y="10"/>
                  </a:lnTo>
                  <a:lnTo>
                    <a:pt x="399" y="6"/>
                  </a:lnTo>
                  <a:lnTo>
                    <a:pt x="399" y="6"/>
                  </a:lnTo>
                  <a:lnTo>
                    <a:pt x="399" y="4"/>
                  </a:lnTo>
                  <a:lnTo>
                    <a:pt x="399" y="1"/>
                  </a:lnTo>
                  <a:lnTo>
                    <a:pt x="395" y="0"/>
                  </a:lnTo>
                  <a:lnTo>
                    <a:pt x="391" y="0"/>
                  </a:lnTo>
                  <a:lnTo>
                    <a:pt x="390" y="1"/>
                  </a:lnTo>
                  <a:lnTo>
                    <a:pt x="388" y="2"/>
                  </a:lnTo>
                  <a:lnTo>
                    <a:pt x="38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90" name="Freeform 434"/>
            <p:cNvSpPr/>
            <p:nvPr/>
          </p:nvSpPr>
          <p:spPr bwMode="auto">
            <a:xfrm>
              <a:off x="6678613" y="1082675"/>
              <a:ext cx="107950" cy="120650"/>
            </a:xfrm>
            <a:custGeom>
              <a:avLst/>
              <a:gdLst/>
              <a:ahLst/>
              <a:cxnLst>
                <a:cxn ang="0">
                  <a:pos x="264" y="1"/>
                </a:cxn>
                <a:cxn ang="0">
                  <a:pos x="264" y="1"/>
                </a:cxn>
                <a:cxn ang="0">
                  <a:pos x="245" y="14"/>
                </a:cxn>
                <a:cxn ang="0">
                  <a:pos x="228" y="30"/>
                </a:cxn>
                <a:cxn ang="0">
                  <a:pos x="211" y="47"/>
                </a:cxn>
                <a:cxn ang="0">
                  <a:pos x="195" y="65"/>
                </a:cxn>
                <a:cxn ang="0">
                  <a:pos x="195" y="65"/>
                </a:cxn>
                <a:cxn ang="0">
                  <a:pos x="177" y="86"/>
                </a:cxn>
                <a:cxn ang="0">
                  <a:pos x="158" y="107"/>
                </a:cxn>
                <a:cxn ang="0">
                  <a:pos x="139" y="129"/>
                </a:cxn>
                <a:cxn ang="0">
                  <a:pos x="120" y="150"/>
                </a:cxn>
                <a:cxn ang="0">
                  <a:pos x="120" y="150"/>
                </a:cxn>
                <a:cxn ang="0">
                  <a:pos x="103" y="173"/>
                </a:cxn>
                <a:cxn ang="0">
                  <a:pos x="86" y="195"/>
                </a:cxn>
                <a:cxn ang="0">
                  <a:pos x="69" y="217"/>
                </a:cxn>
                <a:cxn ang="0">
                  <a:pos x="51" y="239"/>
                </a:cxn>
                <a:cxn ang="0">
                  <a:pos x="51" y="239"/>
                </a:cxn>
                <a:cxn ang="0">
                  <a:pos x="44" y="246"/>
                </a:cxn>
                <a:cxn ang="0">
                  <a:pos x="37" y="251"/>
                </a:cxn>
                <a:cxn ang="0">
                  <a:pos x="21" y="264"/>
                </a:cxn>
                <a:cxn ang="0">
                  <a:pos x="13" y="271"/>
                </a:cxn>
                <a:cxn ang="0">
                  <a:pos x="6" y="279"/>
                </a:cxn>
                <a:cxn ang="0">
                  <a:pos x="3" y="286"/>
                </a:cxn>
                <a:cxn ang="0">
                  <a:pos x="0" y="296"/>
                </a:cxn>
                <a:cxn ang="0">
                  <a:pos x="0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4" y="302"/>
                </a:cxn>
                <a:cxn ang="0">
                  <a:pos x="6" y="302"/>
                </a:cxn>
                <a:cxn ang="0">
                  <a:pos x="8" y="302"/>
                </a:cxn>
                <a:cxn ang="0">
                  <a:pos x="9" y="301"/>
                </a:cxn>
                <a:cxn ang="0">
                  <a:pos x="10" y="298"/>
                </a:cxn>
                <a:cxn ang="0">
                  <a:pos x="10" y="298"/>
                </a:cxn>
                <a:cxn ang="0">
                  <a:pos x="13" y="290"/>
                </a:cxn>
                <a:cxn ang="0">
                  <a:pos x="18" y="282"/>
                </a:cxn>
                <a:cxn ang="0">
                  <a:pos x="26" y="275"/>
                </a:cxn>
                <a:cxn ang="0">
                  <a:pos x="34" y="267"/>
                </a:cxn>
                <a:cxn ang="0">
                  <a:pos x="51" y="252"/>
                </a:cxn>
                <a:cxn ang="0">
                  <a:pos x="65" y="239"/>
                </a:cxn>
                <a:cxn ang="0">
                  <a:pos x="65" y="239"/>
                </a:cxn>
                <a:cxn ang="0">
                  <a:pos x="81" y="222"/>
                </a:cxn>
                <a:cxn ang="0">
                  <a:pos x="95" y="204"/>
                </a:cxn>
                <a:cxn ang="0">
                  <a:pos x="124" y="166"/>
                </a:cxn>
                <a:cxn ang="0">
                  <a:pos x="124" y="166"/>
                </a:cxn>
                <a:cxn ang="0">
                  <a:pos x="141" y="144"/>
                </a:cxn>
                <a:cxn ang="0">
                  <a:pos x="160" y="123"/>
                </a:cxn>
                <a:cxn ang="0">
                  <a:pos x="196" y="81"/>
                </a:cxn>
                <a:cxn ang="0">
                  <a:pos x="196" y="81"/>
                </a:cxn>
                <a:cxn ang="0">
                  <a:pos x="213" y="61"/>
                </a:cxn>
                <a:cxn ang="0">
                  <a:pos x="230" y="43"/>
                </a:cxn>
                <a:cxn ang="0">
                  <a:pos x="250" y="26"/>
                </a:cxn>
                <a:cxn ang="0">
                  <a:pos x="259" y="18"/>
                </a:cxn>
                <a:cxn ang="0">
                  <a:pos x="271" y="10"/>
                </a:cxn>
                <a:cxn ang="0">
                  <a:pos x="271" y="10"/>
                </a:cxn>
                <a:cxn ang="0">
                  <a:pos x="272" y="9"/>
                </a:cxn>
                <a:cxn ang="0">
                  <a:pos x="273" y="7"/>
                </a:cxn>
                <a:cxn ang="0">
                  <a:pos x="272" y="3"/>
                </a:cxn>
                <a:cxn ang="0">
                  <a:pos x="269" y="0"/>
                </a:cxn>
                <a:cxn ang="0">
                  <a:pos x="267" y="0"/>
                </a:cxn>
                <a:cxn ang="0">
                  <a:pos x="264" y="1"/>
                </a:cxn>
                <a:cxn ang="0">
                  <a:pos x="264" y="1"/>
                </a:cxn>
              </a:cxnLst>
              <a:rect l="0" t="0" r="r" b="b"/>
              <a:pathLst>
                <a:path w="273" h="302">
                  <a:moveTo>
                    <a:pt x="264" y="1"/>
                  </a:moveTo>
                  <a:lnTo>
                    <a:pt x="264" y="1"/>
                  </a:lnTo>
                  <a:lnTo>
                    <a:pt x="245" y="14"/>
                  </a:lnTo>
                  <a:lnTo>
                    <a:pt x="228" y="30"/>
                  </a:lnTo>
                  <a:lnTo>
                    <a:pt x="211" y="47"/>
                  </a:lnTo>
                  <a:lnTo>
                    <a:pt x="195" y="65"/>
                  </a:lnTo>
                  <a:lnTo>
                    <a:pt x="195" y="65"/>
                  </a:lnTo>
                  <a:lnTo>
                    <a:pt x="177" y="86"/>
                  </a:lnTo>
                  <a:lnTo>
                    <a:pt x="158" y="107"/>
                  </a:lnTo>
                  <a:lnTo>
                    <a:pt x="139" y="129"/>
                  </a:lnTo>
                  <a:lnTo>
                    <a:pt x="120" y="150"/>
                  </a:lnTo>
                  <a:lnTo>
                    <a:pt x="120" y="150"/>
                  </a:lnTo>
                  <a:lnTo>
                    <a:pt x="103" y="173"/>
                  </a:lnTo>
                  <a:lnTo>
                    <a:pt x="86" y="195"/>
                  </a:lnTo>
                  <a:lnTo>
                    <a:pt x="69" y="217"/>
                  </a:lnTo>
                  <a:lnTo>
                    <a:pt x="51" y="239"/>
                  </a:lnTo>
                  <a:lnTo>
                    <a:pt x="51" y="239"/>
                  </a:lnTo>
                  <a:lnTo>
                    <a:pt x="44" y="246"/>
                  </a:lnTo>
                  <a:lnTo>
                    <a:pt x="37" y="251"/>
                  </a:lnTo>
                  <a:lnTo>
                    <a:pt x="21" y="264"/>
                  </a:lnTo>
                  <a:lnTo>
                    <a:pt x="13" y="271"/>
                  </a:lnTo>
                  <a:lnTo>
                    <a:pt x="6" y="279"/>
                  </a:lnTo>
                  <a:lnTo>
                    <a:pt x="3" y="28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4" y="302"/>
                  </a:lnTo>
                  <a:lnTo>
                    <a:pt x="6" y="302"/>
                  </a:lnTo>
                  <a:lnTo>
                    <a:pt x="8" y="302"/>
                  </a:lnTo>
                  <a:lnTo>
                    <a:pt x="9" y="301"/>
                  </a:lnTo>
                  <a:lnTo>
                    <a:pt x="10" y="298"/>
                  </a:lnTo>
                  <a:lnTo>
                    <a:pt x="10" y="298"/>
                  </a:lnTo>
                  <a:lnTo>
                    <a:pt x="13" y="290"/>
                  </a:lnTo>
                  <a:lnTo>
                    <a:pt x="18" y="282"/>
                  </a:lnTo>
                  <a:lnTo>
                    <a:pt x="26" y="275"/>
                  </a:lnTo>
                  <a:lnTo>
                    <a:pt x="34" y="267"/>
                  </a:lnTo>
                  <a:lnTo>
                    <a:pt x="51" y="252"/>
                  </a:lnTo>
                  <a:lnTo>
                    <a:pt x="65" y="239"/>
                  </a:lnTo>
                  <a:lnTo>
                    <a:pt x="65" y="239"/>
                  </a:lnTo>
                  <a:lnTo>
                    <a:pt x="81" y="222"/>
                  </a:lnTo>
                  <a:lnTo>
                    <a:pt x="95" y="204"/>
                  </a:lnTo>
                  <a:lnTo>
                    <a:pt x="124" y="166"/>
                  </a:lnTo>
                  <a:lnTo>
                    <a:pt x="124" y="166"/>
                  </a:lnTo>
                  <a:lnTo>
                    <a:pt x="141" y="144"/>
                  </a:lnTo>
                  <a:lnTo>
                    <a:pt x="160" y="123"/>
                  </a:lnTo>
                  <a:lnTo>
                    <a:pt x="196" y="81"/>
                  </a:lnTo>
                  <a:lnTo>
                    <a:pt x="196" y="81"/>
                  </a:lnTo>
                  <a:lnTo>
                    <a:pt x="213" y="61"/>
                  </a:lnTo>
                  <a:lnTo>
                    <a:pt x="230" y="43"/>
                  </a:lnTo>
                  <a:lnTo>
                    <a:pt x="250" y="26"/>
                  </a:lnTo>
                  <a:lnTo>
                    <a:pt x="259" y="18"/>
                  </a:lnTo>
                  <a:lnTo>
                    <a:pt x="271" y="10"/>
                  </a:lnTo>
                  <a:lnTo>
                    <a:pt x="271" y="10"/>
                  </a:lnTo>
                  <a:lnTo>
                    <a:pt x="272" y="9"/>
                  </a:lnTo>
                  <a:lnTo>
                    <a:pt x="273" y="7"/>
                  </a:lnTo>
                  <a:lnTo>
                    <a:pt x="272" y="3"/>
                  </a:lnTo>
                  <a:lnTo>
                    <a:pt x="269" y="0"/>
                  </a:lnTo>
                  <a:lnTo>
                    <a:pt x="267" y="0"/>
                  </a:lnTo>
                  <a:lnTo>
                    <a:pt x="264" y="1"/>
                  </a:lnTo>
                  <a:lnTo>
                    <a:pt x="26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91" name="Freeform 435"/>
            <p:cNvSpPr/>
            <p:nvPr/>
          </p:nvSpPr>
          <p:spPr bwMode="auto">
            <a:xfrm>
              <a:off x="6707188" y="1125538"/>
              <a:ext cx="69850" cy="77788"/>
            </a:xfrm>
            <a:custGeom>
              <a:avLst/>
              <a:gdLst/>
              <a:ahLst/>
              <a:cxnLst>
                <a:cxn ang="0">
                  <a:pos x="166" y="3"/>
                </a:cxn>
                <a:cxn ang="0">
                  <a:pos x="160" y="17"/>
                </a:cxn>
                <a:cxn ang="0">
                  <a:pos x="148" y="27"/>
                </a:cxn>
                <a:cxn ang="0">
                  <a:pos x="124" y="48"/>
                </a:cxn>
                <a:cxn ang="0">
                  <a:pos x="79" y="98"/>
                </a:cxn>
                <a:cxn ang="0">
                  <a:pos x="54" y="126"/>
                </a:cxn>
                <a:cxn ang="0">
                  <a:pos x="30" y="155"/>
                </a:cxn>
                <a:cxn ang="0">
                  <a:pos x="12" y="173"/>
                </a:cxn>
                <a:cxn ang="0">
                  <a:pos x="8" y="177"/>
                </a:cxn>
                <a:cxn ang="0">
                  <a:pos x="11" y="183"/>
                </a:cxn>
                <a:cxn ang="0">
                  <a:pos x="12" y="187"/>
                </a:cxn>
                <a:cxn ang="0">
                  <a:pos x="9" y="183"/>
                </a:cxn>
                <a:cxn ang="0">
                  <a:pos x="5" y="183"/>
                </a:cxn>
                <a:cxn ang="0">
                  <a:pos x="0" y="187"/>
                </a:cxn>
                <a:cxn ang="0">
                  <a:pos x="0" y="189"/>
                </a:cxn>
                <a:cxn ang="0">
                  <a:pos x="4" y="194"/>
                </a:cxn>
                <a:cxn ang="0">
                  <a:pos x="7" y="196"/>
                </a:cxn>
                <a:cxn ang="0">
                  <a:pos x="11" y="196"/>
                </a:cxn>
                <a:cxn ang="0">
                  <a:pos x="25" y="180"/>
                </a:cxn>
                <a:cxn ang="0">
                  <a:pos x="38" y="163"/>
                </a:cxn>
                <a:cxn ang="0">
                  <a:pos x="54" y="149"/>
                </a:cxn>
                <a:cxn ang="0">
                  <a:pos x="80" y="115"/>
                </a:cxn>
                <a:cxn ang="0">
                  <a:pos x="93" y="98"/>
                </a:cxn>
                <a:cxn ang="0">
                  <a:pos x="145" y="43"/>
                </a:cxn>
                <a:cxn ang="0">
                  <a:pos x="156" y="35"/>
                </a:cxn>
                <a:cxn ang="0">
                  <a:pos x="169" y="23"/>
                </a:cxn>
                <a:cxn ang="0">
                  <a:pos x="175" y="13"/>
                </a:cxn>
                <a:cxn ang="0">
                  <a:pos x="177" y="7"/>
                </a:cxn>
                <a:cxn ang="0">
                  <a:pos x="177" y="2"/>
                </a:cxn>
                <a:cxn ang="0">
                  <a:pos x="170" y="0"/>
                </a:cxn>
                <a:cxn ang="0">
                  <a:pos x="168" y="2"/>
                </a:cxn>
                <a:cxn ang="0">
                  <a:pos x="166" y="3"/>
                </a:cxn>
              </a:cxnLst>
              <a:rect l="0" t="0" r="r" b="b"/>
              <a:pathLst>
                <a:path w="177" h="196">
                  <a:moveTo>
                    <a:pt x="166" y="3"/>
                  </a:moveTo>
                  <a:lnTo>
                    <a:pt x="166" y="3"/>
                  </a:lnTo>
                  <a:lnTo>
                    <a:pt x="164" y="10"/>
                  </a:lnTo>
                  <a:lnTo>
                    <a:pt x="160" y="17"/>
                  </a:lnTo>
                  <a:lnTo>
                    <a:pt x="155" y="22"/>
                  </a:lnTo>
                  <a:lnTo>
                    <a:pt x="148" y="27"/>
                  </a:lnTo>
                  <a:lnTo>
                    <a:pt x="136" y="39"/>
                  </a:lnTo>
                  <a:lnTo>
                    <a:pt x="124" y="48"/>
                  </a:lnTo>
                  <a:lnTo>
                    <a:pt x="124" y="48"/>
                  </a:lnTo>
                  <a:lnTo>
                    <a:pt x="79" y="98"/>
                  </a:lnTo>
                  <a:lnTo>
                    <a:pt x="79" y="98"/>
                  </a:lnTo>
                  <a:lnTo>
                    <a:pt x="54" y="126"/>
                  </a:lnTo>
                  <a:lnTo>
                    <a:pt x="30" y="155"/>
                  </a:lnTo>
                  <a:lnTo>
                    <a:pt x="30" y="155"/>
                  </a:lnTo>
                  <a:lnTo>
                    <a:pt x="21" y="164"/>
                  </a:lnTo>
                  <a:lnTo>
                    <a:pt x="12" y="173"/>
                  </a:lnTo>
                  <a:lnTo>
                    <a:pt x="12" y="173"/>
                  </a:lnTo>
                  <a:lnTo>
                    <a:pt x="8" y="177"/>
                  </a:lnTo>
                  <a:lnTo>
                    <a:pt x="8" y="180"/>
                  </a:lnTo>
                  <a:lnTo>
                    <a:pt x="11" y="183"/>
                  </a:lnTo>
                  <a:lnTo>
                    <a:pt x="12" y="187"/>
                  </a:lnTo>
                  <a:lnTo>
                    <a:pt x="12" y="187"/>
                  </a:lnTo>
                  <a:lnTo>
                    <a:pt x="11" y="184"/>
                  </a:lnTo>
                  <a:lnTo>
                    <a:pt x="9" y="183"/>
                  </a:lnTo>
                  <a:lnTo>
                    <a:pt x="7" y="183"/>
                  </a:lnTo>
                  <a:lnTo>
                    <a:pt x="5" y="183"/>
                  </a:lnTo>
                  <a:lnTo>
                    <a:pt x="1" y="185"/>
                  </a:lnTo>
                  <a:lnTo>
                    <a:pt x="0" y="18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93"/>
                  </a:lnTo>
                  <a:lnTo>
                    <a:pt x="4" y="194"/>
                  </a:lnTo>
                  <a:lnTo>
                    <a:pt x="4" y="194"/>
                  </a:lnTo>
                  <a:lnTo>
                    <a:pt x="7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18" y="189"/>
                  </a:lnTo>
                  <a:lnTo>
                    <a:pt x="25" y="180"/>
                  </a:lnTo>
                  <a:lnTo>
                    <a:pt x="32" y="172"/>
                  </a:lnTo>
                  <a:lnTo>
                    <a:pt x="38" y="163"/>
                  </a:lnTo>
                  <a:lnTo>
                    <a:pt x="38" y="163"/>
                  </a:lnTo>
                  <a:lnTo>
                    <a:pt x="54" y="149"/>
                  </a:lnTo>
                  <a:lnTo>
                    <a:pt x="67" y="132"/>
                  </a:lnTo>
                  <a:lnTo>
                    <a:pt x="80" y="115"/>
                  </a:lnTo>
                  <a:lnTo>
                    <a:pt x="93" y="98"/>
                  </a:lnTo>
                  <a:lnTo>
                    <a:pt x="93" y="98"/>
                  </a:lnTo>
                  <a:lnTo>
                    <a:pt x="119" y="70"/>
                  </a:lnTo>
                  <a:lnTo>
                    <a:pt x="145" y="43"/>
                  </a:lnTo>
                  <a:lnTo>
                    <a:pt x="145" y="43"/>
                  </a:lnTo>
                  <a:lnTo>
                    <a:pt x="156" y="35"/>
                  </a:lnTo>
                  <a:lnTo>
                    <a:pt x="165" y="27"/>
                  </a:lnTo>
                  <a:lnTo>
                    <a:pt x="169" y="23"/>
                  </a:lnTo>
                  <a:lnTo>
                    <a:pt x="173" y="18"/>
                  </a:lnTo>
                  <a:lnTo>
                    <a:pt x="175" y="13"/>
                  </a:lnTo>
                  <a:lnTo>
                    <a:pt x="177" y="7"/>
                  </a:lnTo>
                  <a:lnTo>
                    <a:pt x="177" y="7"/>
                  </a:lnTo>
                  <a:lnTo>
                    <a:pt x="177" y="5"/>
                  </a:lnTo>
                  <a:lnTo>
                    <a:pt x="177" y="2"/>
                  </a:lnTo>
                  <a:lnTo>
                    <a:pt x="173" y="0"/>
                  </a:lnTo>
                  <a:lnTo>
                    <a:pt x="170" y="0"/>
                  </a:lnTo>
                  <a:lnTo>
                    <a:pt x="169" y="1"/>
                  </a:lnTo>
                  <a:lnTo>
                    <a:pt x="168" y="2"/>
                  </a:lnTo>
                  <a:lnTo>
                    <a:pt x="166" y="3"/>
                  </a:lnTo>
                  <a:lnTo>
                    <a:pt x="1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92" name="Freeform 436"/>
            <p:cNvSpPr/>
            <p:nvPr/>
          </p:nvSpPr>
          <p:spPr bwMode="auto">
            <a:xfrm>
              <a:off x="6734176" y="1155700"/>
              <a:ext cx="42863" cy="50800"/>
            </a:xfrm>
            <a:custGeom>
              <a:avLst/>
              <a:gdLst/>
              <a:ahLst/>
              <a:cxnLst>
                <a:cxn ang="0">
                  <a:pos x="97" y="3"/>
                </a:cxn>
                <a:cxn ang="0">
                  <a:pos x="97" y="3"/>
                </a:cxn>
                <a:cxn ang="0">
                  <a:pos x="92" y="12"/>
                </a:cxn>
                <a:cxn ang="0">
                  <a:pos x="86" y="21"/>
                </a:cxn>
                <a:cxn ang="0">
                  <a:pos x="72" y="38"/>
                </a:cxn>
                <a:cxn ang="0">
                  <a:pos x="42" y="71"/>
                </a:cxn>
                <a:cxn ang="0">
                  <a:pos x="42" y="71"/>
                </a:cxn>
                <a:cxn ang="0">
                  <a:pos x="37" y="77"/>
                </a:cxn>
                <a:cxn ang="0">
                  <a:pos x="32" y="86"/>
                </a:cxn>
                <a:cxn ang="0">
                  <a:pos x="27" y="94"/>
                </a:cxn>
                <a:cxn ang="0">
                  <a:pos x="21" y="102"/>
                </a:cxn>
                <a:cxn ang="0">
                  <a:pos x="21" y="102"/>
                </a:cxn>
                <a:cxn ang="0">
                  <a:pos x="10" y="111"/>
                </a:cxn>
                <a:cxn ang="0">
                  <a:pos x="6" y="116"/>
                </a:cxn>
                <a:cxn ang="0">
                  <a:pos x="0" y="123"/>
                </a:cxn>
                <a:cxn ang="0">
                  <a:pos x="0" y="123"/>
                </a:cxn>
                <a:cxn ang="0">
                  <a:pos x="0" y="124"/>
                </a:cxn>
                <a:cxn ang="0">
                  <a:pos x="0" y="127"/>
                </a:cxn>
                <a:cxn ang="0">
                  <a:pos x="3" y="130"/>
                </a:cxn>
                <a:cxn ang="0">
                  <a:pos x="7" y="131"/>
                </a:cxn>
                <a:cxn ang="0">
                  <a:pos x="8" y="130"/>
                </a:cxn>
                <a:cxn ang="0">
                  <a:pos x="11" y="128"/>
                </a:cxn>
                <a:cxn ang="0">
                  <a:pos x="11" y="128"/>
                </a:cxn>
                <a:cxn ang="0">
                  <a:pos x="15" y="122"/>
                </a:cxn>
                <a:cxn ang="0">
                  <a:pos x="20" y="116"/>
                </a:cxn>
                <a:cxn ang="0">
                  <a:pos x="32" y="107"/>
                </a:cxn>
                <a:cxn ang="0">
                  <a:pos x="32" y="107"/>
                </a:cxn>
                <a:cxn ang="0">
                  <a:pos x="38" y="99"/>
                </a:cxn>
                <a:cxn ang="0">
                  <a:pos x="44" y="90"/>
                </a:cxn>
                <a:cxn ang="0">
                  <a:pos x="49" y="81"/>
                </a:cxn>
                <a:cxn ang="0">
                  <a:pos x="55" y="72"/>
                </a:cxn>
                <a:cxn ang="0">
                  <a:pos x="55" y="72"/>
                </a:cxn>
                <a:cxn ang="0">
                  <a:pos x="83" y="42"/>
                </a:cxn>
                <a:cxn ang="0">
                  <a:pos x="96" y="26"/>
                </a:cxn>
                <a:cxn ang="0">
                  <a:pos x="108" y="8"/>
                </a:cxn>
                <a:cxn ang="0">
                  <a:pos x="108" y="8"/>
                </a:cxn>
                <a:cxn ang="0">
                  <a:pos x="108" y="7"/>
                </a:cxn>
                <a:cxn ang="0">
                  <a:pos x="108" y="4"/>
                </a:cxn>
                <a:cxn ang="0">
                  <a:pos x="105" y="1"/>
                </a:cxn>
                <a:cxn ang="0">
                  <a:pos x="101" y="0"/>
                </a:cxn>
                <a:cxn ang="0">
                  <a:pos x="100" y="1"/>
                </a:cxn>
                <a:cxn ang="0">
                  <a:pos x="97" y="3"/>
                </a:cxn>
                <a:cxn ang="0">
                  <a:pos x="97" y="3"/>
                </a:cxn>
              </a:cxnLst>
              <a:rect l="0" t="0" r="r" b="b"/>
              <a:pathLst>
                <a:path w="108" h="131">
                  <a:moveTo>
                    <a:pt x="97" y="3"/>
                  </a:moveTo>
                  <a:lnTo>
                    <a:pt x="97" y="3"/>
                  </a:lnTo>
                  <a:lnTo>
                    <a:pt x="92" y="12"/>
                  </a:lnTo>
                  <a:lnTo>
                    <a:pt x="86" y="21"/>
                  </a:lnTo>
                  <a:lnTo>
                    <a:pt x="72" y="38"/>
                  </a:lnTo>
                  <a:lnTo>
                    <a:pt x="42" y="71"/>
                  </a:lnTo>
                  <a:lnTo>
                    <a:pt x="42" y="71"/>
                  </a:lnTo>
                  <a:lnTo>
                    <a:pt x="37" y="77"/>
                  </a:lnTo>
                  <a:lnTo>
                    <a:pt x="32" y="86"/>
                  </a:lnTo>
                  <a:lnTo>
                    <a:pt x="27" y="94"/>
                  </a:lnTo>
                  <a:lnTo>
                    <a:pt x="21" y="102"/>
                  </a:lnTo>
                  <a:lnTo>
                    <a:pt x="21" y="102"/>
                  </a:lnTo>
                  <a:lnTo>
                    <a:pt x="10" y="111"/>
                  </a:lnTo>
                  <a:lnTo>
                    <a:pt x="6" y="116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24"/>
                  </a:lnTo>
                  <a:lnTo>
                    <a:pt x="0" y="127"/>
                  </a:lnTo>
                  <a:lnTo>
                    <a:pt x="3" y="130"/>
                  </a:lnTo>
                  <a:lnTo>
                    <a:pt x="7" y="131"/>
                  </a:lnTo>
                  <a:lnTo>
                    <a:pt x="8" y="130"/>
                  </a:lnTo>
                  <a:lnTo>
                    <a:pt x="11" y="128"/>
                  </a:lnTo>
                  <a:lnTo>
                    <a:pt x="11" y="128"/>
                  </a:lnTo>
                  <a:lnTo>
                    <a:pt x="15" y="122"/>
                  </a:lnTo>
                  <a:lnTo>
                    <a:pt x="20" y="116"/>
                  </a:lnTo>
                  <a:lnTo>
                    <a:pt x="32" y="107"/>
                  </a:lnTo>
                  <a:lnTo>
                    <a:pt x="32" y="107"/>
                  </a:lnTo>
                  <a:lnTo>
                    <a:pt x="38" y="99"/>
                  </a:lnTo>
                  <a:lnTo>
                    <a:pt x="44" y="90"/>
                  </a:lnTo>
                  <a:lnTo>
                    <a:pt x="49" y="81"/>
                  </a:lnTo>
                  <a:lnTo>
                    <a:pt x="55" y="72"/>
                  </a:lnTo>
                  <a:lnTo>
                    <a:pt x="55" y="72"/>
                  </a:lnTo>
                  <a:lnTo>
                    <a:pt x="83" y="42"/>
                  </a:lnTo>
                  <a:lnTo>
                    <a:pt x="96" y="26"/>
                  </a:lnTo>
                  <a:lnTo>
                    <a:pt x="108" y="8"/>
                  </a:lnTo>
                  <a:lnTo>
                    <a:pt x="108" y="8"/>
                  </a:lnTo>
                  <a:lnTo>
                    <a:pt x="108" y="7"/>
                  </a:lnTo>
                  <a:lnTo>
                    <a:pt x="108" y="4"/>
                  </a:lnTo>
                  <a:lnTo>
                    <a:pt x="105" y="1"/>
                  </a:lnTo>
                  <a:lnTo>
                    <a:pt x="101" y="0"/>
                  </a:lnTo>
                  <a:lnTo>
                    <a:pt x="100" y="1"/>
                  </a:lnTo>
                  <a:lnTo>
                    <a:pt x="97" y="3"/>
                  </a:lnTo>
                  <a:lnTo>
                    <a:pt x="9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93" name="Freeform 437"/>
            <p:cNvSpPr/>
            <p:nvPr/>
          </p:nvSpPr>
          <p:spPr bwMode="auto">
            <a:xfrm>
              <a:off x="6451601" y="1363663"/>
              <a:ext cx="28575" cy="38100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46" y="22"/>
                </a:cxn>
                <a:cxn ang="0">
                  <a:pos x="28" y="43"/>
                </a:cxn>
                <a:cxn ang="0">
                  <a:pos x="20" y="53"/>
                </a:cxn>
                <a:cxn ang="0">
                  <a:pos x="12" y="65"/>
                </a:cxn>
                <a:cxn ang="0">
                  <a:pos x="6" y="7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2" y="96"/>
                </a:cxn>
                <a:cxn ang="0">
                  <a:pos x="4" y="96"/>
                </a:cxn>
                <a:cxn ang="0">
                  <a:pos x="8" y="96"/>
                </a:cxn>
                <a:cxn ang="0">
                  <a:pos x="11" y="95"/>
                </a:cxn>
                <a:cxn ang="0">
                  <a:pos x="12" y="92"/>
                </a:cxn>
                <a:cxn ang="0">
                  <a:pos x="12" y="92"/>
                </a:cxn>
                <a:cxn ang="0">
                  <a:pos x="16" y="81"/>
                </a:cxn>
                <a:cxn ang="0">
                  <a:pos x="23" y="69"/>
                </a:cxn>
                <a:cxn ang="0">
                  <a:pos x="29" y="58"/>
                </a:cxn>
                <a:cxn ang="0">
                  <a:pos x="37" y="48"/>
                </a:cxn>
                <a:cxn ang="0">
                  <a:pos x="55" y="28"/>
                </a:cxn>
                <a:cxn ang="0">
                  <a:pos x="72" y="10"/>
                </a:cxn>
                <a:cxn ang="0">
                  <a:pos x="72" y="10"/>
                </a:cxn>
                <a:cxn ang="0">
                  <a:pos x="74" y="7"/>
                </a:cxn>
                <a:cxn ang="0">
                  <a:pos x="75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7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5" h="96">
                  <a:moveTo>
                    <a:pt x="64" y="2"/>
                  </a:moveTo>
                  <a:lnTo>
                    <a:pt x="64" y="2"/>
                  </a:lnTo>
                  <a:lnTo>
                    <a:pt x="46" y="22"/>
                  </a:lnTo>
                  <a:lnTo>
                    <a:pt x="28" y="43"/>
                  </a:lnTo>
                  <a:lnTo>
                    <a:pt x="20" y="53"/>
                  </a:lnTo>
                  <a:lnTo>
                    <a:pt x="12" y="65"/>
                  </a:lnTo>
                  <a:lnTo>
                    <a:pt x="6" y="7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2" y="96"/>
                  </a:lnTo>
                  <a:lnTo>
                    <a:pt x="4" y="96"/>
                  </a:lnTo>
                  <a:lnTo>
                    <a:pt x="8" y="96"/>
                  </a:lnTo>
                  <a:lnTo>
                    <a:pt x="11" y="95"/>
                  </a:lnTo>
                  <a:lnTo>
                    <a:pt x="12" y="92"/>
                  </a:lnTo>
                  <a:lnTo>
                    <a:pt x="12" y="92"/>
                  </a:lnTo>
                  <a:lnTo>
                    <a:pt x="16" y="81"/>
                  </a:lnTo>
                  <a:lnTo>
                    <a:pt x="23" y="69"/>
                  </a:lnTo>
                  <a:lnTo>
                    <a:pt x="29" y="58"/>
                  </a:lnTo>
                  <a:lnTo>
                    <a:pt x="37" y="48"/>
                  </a:lnTo>
                  <a:lnTo>
                    <a:pt x="55" y="28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4" y="7"/>
                  </a:lnTo>
                  <a:lnTo>
                    <a:pt x="75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7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94" name="Freeform 438"/>
            <p:cNvSpPr/>
            <p:nvPr/>
          </p:nvSpPr>
          <p:spPr bwMode="auto">
            <a:xfrm>
              <a:off x="6511926" y="1363663"/>
              <a:ext cx="30163" cy="34925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44" y="22"/>
                </a:cxn>
                <a:cxn ang="0">
                  <a:pos x="34" y="32"/>
                </a:cxn>
                <a:cxn ang="0">
                  <a:pos x="24" y="43"/>
                </a:cxn>
                <a:cxn ang="0">
                  <a:pos x="24" y="43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5" y="70"/>
                </a:cxn>
                <a:cxn ang="0">
                  <a:pos x="5" y="70"/>
                </a:cxn>
                <a:cxn ang="0">
                  <a:pos x="2" y="75"/>
                </a:cxn>
                <a:cxn ang="0">
                  <a:pos x="2" y="75"/>
                </a:cxn>
                <a:cxn ang="0">
                  <a:pos x="2" y="75"/>
                </a:cxn>
                <a:cxn ang="0">
                  <a:pos x="2" y="75"/>
                </a:cxn>
                <a:cxn ang="0">
                  <a:pos x="0" y="78"/>
                </a:cxn>
                <a:cxn ang="0">
                  <a:pos x="0" y="82"/>
                </a:cxn>
                <a:cxn ang="0">
                  <a:pos x="0" y="82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1" y="85"/>
                </a:cxn>
                <a:cxn ang="0">
                  <a:pos x="2" y="86"/>
                </a:cxn>
                <a:cxn ang="0">
                  <a:pos x="6" y="87"/>
                </a:cxn>
                <a:cxn ang="0">
                  <a:pos x="6" y="87"/>
                </a:cxn>
                <a:cxn ang="0">
                  <a:pos x="9" y="86"/>
                </a:cxn>
                <a:cxn ang="0">
                  <a:pos x="11" y="83"/>
                </a:cxn>
                <a:cxn ang="0">
                  <a:pos x="14" y="78"/>
                </a:cxn>
                <a:cxn ang="0">
                  <a:pos x="14" y="78"/>
                </a:cxn>
                <a:cxn ang="0">
                  <a:pos x="19" y="70"/>
                </a:cxn>
                <a:cxn ang="0">
                  <a:pos x="26" y="61"/>
                </a:cxn>
                <a:cxn ang="0">
                  <a:pos x="26" y="61"/>
                </a:cxn>
                <a:cxn ang="0">
                  <a:pos x="36" y="48"/>
                </a:cxn>
                <a:cxn ang="0">
                  <a:pos x="48" y="35"/>
                </a:cxn>
                <a:cxn ang="0">
                  <a:pos x="72" y="10"/>
                </a:cxn>
                <a:cxn ang="0">
                  <a:pos x="72" y="10"/>
                </a:cxn>
                <a:cxn ang="0">
                  <a:pos x="73" y="7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6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4" h="87">
                  <a:moveTo>
                    <a:pt x="64" y="2"/>
                  </a:moveTo>
                  <a:lnTo>
                    <a:pt x="64" y="2"/>
                  </a:lnTo>
                  <a:lnTo>
                    <a:pt x="44" y="22"/>
                  </a:lnTo>
                  <a:lnTo>
                    <a:pt x="34" y="3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5" y="70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1" y="85"/>
                  </a:lnTo>
                  <a:lnTo>
                    <a:pt x="2" y="86"/>
                  </a:lnTo>
                  <a:lnTo>
                    <a:pt x="6" y="87"/>
                  </a:lnTo>
                  <a:lnTo>
                    <a:pt x="6" y="87"/>
                  </a:lnTo>
                  <a:lnTo>
                    <a:pt x="9" y="86"/>
                  </a:lnTo>
                  <a:lnTo>
                    <a:pt x="11" y="83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19" y="70"/>
                  </a:lnTo>
                  <a:lnTo>
                    <a:pt x="26" y="61"/>
                  </a:lnTo>
                  <a:lnTo>
                    <a:pt x="26" y="61"/>
                  </a:lnTo>
                  <a:lnTo>
                    <a:pt x="36" y="48"/>
                  </a:lnTo>
                  <a:lnTo>
                    <a:pt x="48" y="35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3" y="7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6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95" name="Freeform 439"/>
            <p:cNvSpPr/>
            <p:nvPr/>
          </p:nvSpPr>
          <p:spPr bwMode="auto">
            <a:xfrm>
              <a:off x="6542088" y="1370013"/>
              <a:ext cx="17463" cy="30163"/>
            </a:xfrm>
            <a:custGeom>
              <a:avLst/>
              <a:gdLst/>
              <a:ahLst/>
              <a:cxnLst>
                <a:cxn ang="0">
                  <a:pos x="34" y="5"/>
                </a:cxn>
                <a:cxn ang="0">
                  <a:pos x="34" y="5"/>
                </a:cxn>
                <a:cxn ang="0">
                  <a:pos x="32" y="13"/>
                </a:cxn>
                <a:cxn ang="0">
                  <a:pos x="28" y="21"/>
                </a:cxn>
                <a:cxn ang="0">
                  <a:pos x="17" y="36"/>
                </a:cxn>
                <a:cxn ang="0">
                  <a:pos x="17" y="36"/>
                </a:cxn>
                <a:cxn ang="0">
                  <a:pos x="9" y="51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0" y="68"/>
                </a:cxn>
                <a:cxn ang="0">
                  <a:pos x="0" y="69"/>
                </a:cxn>
                <a:cxn ang="0">
                  <a:pos x="3" y="73"/>
                </a:cxn>
                <a:cxn ang="0">
                  <a:pos x="7" y="73"/>
                </a:cxn>
                <a:cxn ang="0">
                  <a:pos x="9" y="73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21" y="52"/>
                </a:cxn>
                <a:cxn ang="0">
                  <a:pos x="32" y="35"/>
                </a:cxn>
                <a:cxn ang="0">
                  <a:pos x="32" y="35"/>
                </a:cxn>
                <a:cxn ang="0">
                  <a:pos x="41" y="21"/>
                </a:cxn>
                <a:cxn ang="0">
                  <a:pos x="43" y="13"/>
                </a:cxn>
                <a:cxn ang="0">
                  <a:pos x="45" y="5"/>
                </a:cxn>
                <a:cxn ang="0">
                  <a:pos x="45" y="5"/>
                </a:cxn>
                <a:cxn ang="0">
                  <a:pos x="45" y="2"/>
                </a:cxn>
                <a:cxn ang="0">
                  <a:pos x="43" y="1"/>
                </a:cxn>
                <a:cxn ang="0">
                  <a:pos x="42" y="0"/>
                </a:cxn>
                <a:cxn ang="0">
                  <a:pos x="41" y="0"/>
                </a:cxn>
                <a:cxn ang="0">
                  <a:pos x="36" y="1"/>
                </a:cxn>
                <a:cxn ang="0">
                  <a:pos x="34" y="2"/>
                </a:cxn>
                <a:cxn ang="0">
                  <a:pos x="34" y="5"/>
                </a:cxn>
                <a:cxn ang="0">
                  <a:pos x="34" y="5"/>
                </a:cxn>
              </a:cxnLst>
              <a:rect l="0" t="0" r="r" b="b"/>
              <a:pathLst>
                <a:path w="45" h="73">
                  <a:moveTo>
                    <a:pt x="34" y="5"/>
                  </a:moveTo>
                  <a:lnTo>
                    <a:pt x="34" y="5"/>
                  </a:lnTo>
                  <a:lnTo>
                    <a:pt x="32" y="13"/>
                  </a:lnTo>
                  <a:lnTo>
                    <a:pt x="28" y="21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9" y="51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3" y="73"/>
                  </a:lnTo>
                  <a:lnTo>
                    <a:pt x="7" y="73"/>
                  </a:lnTo>
                  <a:lnTo>
                    <a:pt x="9" y="73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21" y="52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41" y="21"/>
                  </a:lnTo>
                  <a:lnTo>
                    <a:pt x="43" y="13"/>
                  </a:lnTo>
                  <a:lnTo>
                    <a:pt x="45" y="5"/>
                  </a:lnTo>
                  <a:lnTo>
                    <a:pt x="45" y="5"/>
                  </a:lnTo>
                  <a:lnTo>
                    <a:pt x="45" y="2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6" y="1"/>
                  </a:lnTo>
                  <a:lnTo>
                    <a:pt x="34" y="2"/>
                  </a:lnTo>
                  <a:lnTo>
                    <a:pt x="34" y="5"/>
                  </a:lnTo>
                  <a:lnTo>
                    <a:pt x="34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96" name="Freeform 440"/>
            <p:cNvSpPr/>
            <p:nvPr/>
          </p:nvSpPr>
          <p:spPr bwMode="auto">
            <a:xfrm>
              <a:off x="6562726" y="1368425"/>
              <a:ext cx="23813" cy="28575"/>
            </a:xfrm>
            <a:custGeom>
              <a:avLst/>
              <a:gdLst/>
              <a:ahLst/>
              <a:cxnLst>
                <a:cxn ang="0">
                  <a:pos x="53" y="2"/>
                </a:cxn>
                <a:cxn ang="0">
                  <a:pos x="53" y="2"/>
                </a:cxn>
                <a:cxn ang="0">
                  <a:pos x="42" y="12"/>
                </a:cxn>
                <a:cxn ang="0">
                  <a:pos x="42" y="12"/>
                </a:cxn>
                <a:cxn ang="0">
                  <a:pos x="38" y="15"/>
                </a:cxn>
                <a:cxn ang="0">
                  <a:pos x="34" y="20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21" y="37"/>
                </a:cxn>
                <a:cxn ang="0">
                  <a:pos x="15" y="46"/>
                </a:cxn>
                <a:cxn ang="0">
                  <a:pos x="8" y="57"/>
                </a:cxn>
                <a:cxn ang="0">
                  <a:pos x="2" y="64"/>
                </a:cxn>
                <a:cxn ang="0">
                  <a:pos x="2" y="64"/>
                </a:cxn>
                <a:cxn ang="0">
                  <a:pos x="0" y="67"/>
                </a:cxn>
                <a:cxn ang="0">
                  <a:pos x="0" y="70"/>
                </a:cxn>
                <a:cxn ang="0">
                  <a:pos x="2" y="74"/>
                </a:cxn>
                <a:cxn ang="0">
                  <a:pos x="5" y="75"/>
                </a:cxn>
                <a:cxn ang="0">
                  <a:pos x="8" y="75"/>
                </a:cxn>
                <a:cxn ang="0">
                  <a:pos x="9" y="74"/>
                </a:cxn>
                <a:cxn ang="0">
                  <a:pos x="9" y="74"/>
                </a:cxn>
                <a:cxn ang="0">
                  <a:pos x="16" y="66"/>
                </a:cxn>
                <a:cxn ang="0">
                  <a:pos x="21" y="58"/>
                </a:cxn>
                <a:cxn ang="0">
                  <a:pos x="32" y="41"/>
                </a:cxn>
                <a:cxn ang="0">
                  <a:pos x="32" y="41"/>
                </a:cxn>
                <a:cxn ang="0">
                  <a:pos x="38" y="32"/>
                </a:cxn>
                <a:cxn ang="0">
                  <a:pos x="46" y="25"/>
                </a:cxn>
                <a:cxn ang="0">
                  <a:pos x="62" y="11"/>
                </a:cxn>
                <a:cxn ang="0">
                  <a:pos x="62" y="11"/>
                </a:cxn>
                <a:cxn ang="0">
                  <a:pos x="63" y="8"/>
                </a:cxn>
                <a:cxn ang="0">
                  <a:pos x="63" y="7"/>
                </a:cxn>
                <a:cxn ang="0">
                  <a:pos x="62" y="3"/>
                </a:cxn>
                <a:cxn ang="0">
                  <a:pos x="58" y="0"/>
                </a:cxn>
                <a:cxn ang="0">
                  <a:pos x="55" y="0"/>
                </a:cxn>
                <a:cxn ang="0">
                  <a:pos x="53" y="2"/>
                </a:cxn>
                <a:cxn ang="0">
                  <a:pos x="53" y="2"/>
                </a:cxn>
              </a:cxnLst>
              <a:rect l="0" t="0" r="r" b="b"/>
              <a:pathLst>
                <a:path w="63" h="75">
                  <a:moveTo>
                    <a:pt x="53" y="2"/>
                  </a:moveTo>
                  <a:lnTo>
                    <a:pt x="53" y="2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38" y="15"/>
                  </a:lnTo>
                  <a:lnTo>
                    <a:pt x="34" y="2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1" y="37"/>
                  </a:lnTo>
                  <a:lnTo>
                    <a:pt x="15" y="46"/>
                  </a:lnTo>
                  <a:lnTo>
                    <a:pt x="8" y="57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2" y="74"/>
                  </a:lnTo>
                  <a:lnTo>
                    <a:pt x="5" y="75"/>
                  </a:lnTo>
                  <a:lnTo>
                    <a:pt x="8" y="75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16" y="66"/>
                  </a:lnTo>
                  <a:lnTo>
                    <a:pt x="21" y="58"/>
                  </a:lnTo>
                  <a:lnTo>
                    <a:pt x="32" y="41"/>
                  </a:lnTo>
                  <a:lnTo>
                    <a:pt x="32" y="41"/>
                  </a:lnTo>
                  <a:lnTo>
                    <a:pt x="38" y="32"/>
                  </a:lnTo>
                  <a:lnTo>
                    <a:pt x="46" y="25"/>
                  </a:lnTo>
                  <a:lnTo>
                    <a:pt x="62" y="11"/>
                  </a:lnTo>
                  <a:lnTo>
                    <a:pt x="62" y="11"/>
                  </a:lnTo>
                  <a:lnTo>
                    <a:pt x="63" y="8"/>
                  </a:lnTo>
                  <a:lnTo>
                    <a:pt x="63" y="7"/>
                  </a:lnTo>
                  <a:lnTo>
                    <a:pt x="62" y="3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53" y="2"/>
                  </a:lnTo>
                  <a:lnTo>
                    <a:pt x="5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97" name="Freeform 441"/>
            <p:cNvSpPr/>
            <p:nvPr/>
          </p:nvSpPr>
          <p:spPr bwMode="auto">
            <a:xfrm>
              <a:off x="6650038" y="1374775"/>
              <a:ext cx="20638" cy="25400"/>
            </a:xfrm>
            <a:custGeom>
              <a:avLst/>
              <a:gdLst/>
              <a:ahLst/>
              <a:cxnLst>
                <a:cxn ang="0">
                  <a:pos x="40" y="4"/>
                </a:cxn>
                <a:cxn ang="0">
                  <a:pos x="40" y="4"/>
                </a:cxn>
                <a:cxn ang="0">
                  <a:pos x="39" y="8"/>
                </a:cxn>
                <a:cxn ang="0">
                  <a:pos x="36" y="11"/>
                </a:cxn>
                <a:cxn ang="0">
                  <a:pos x="31" y="16"/>
                </a:cxn>
                <a:cxn ang="0">
                  <a:pos x="18" y="25"/>
                </a:cxn>
                <a:cxn ang="0">
                  <a:pos x="18" y="25"/>
                </a:cxn>
                <a:cxn ang="0">
                  <a:pos x="15" y="29"/>
                </a:cxn>
                <a:cxn ang="0">
                  <a:pos x="13" y="33"/>
                </a:cxn>
                <a:cxn ang="0">
                  <a:pos x="7" y="42"/>
                </a:cxn>
                <a:cxn ang="0">
                  <a:pos x="7" y="42"/>
                </a:cxn>
                <a:cxn ang="0">
                  <a:pos x="2" y="49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59"/>
                </a:cxn>
                <a:cxn ang="0">
                  <a:pos x="1" y="60"/>
                </a:cxn>
                <a:cxn ang="0">
                  <a:pos x="5" y="63"/>
                </a:cxn>
                <a:cxn ang="0">
                  <a:pos x="6" y="63"/>
                </a:cxn>
                <a:cxn ang="0">
                  <a:pos x="9" y="63"/>
                </a:cxn>
                <a:cxn ang="0">
                  <a:pos x="10" y="62"/>
                </a:cxn>
                <a:cxn ang="0">
                  <a:pos x="11" y="59"/>
                </a:cxn>
                <a:cxn ang="0">
                  <a:pos x="11" y="59"/>
                </a:cxn>
                <a:cxn ang="0">
                  <a:pos x="13" y="55"/>
                </a:cxn>
                <a:cxn ang="0">
                  <a:pos x="15" y="51"/>
                </a:cxn>
                <a:cxn ang="0">
                  <a:pos x="21" y="43"/>
                </a:cxn>
                <a:cxn ang="0">
                  <a:pos x="21" y="43"/>
                </a:cxn>
                <a:cxn ang="0">
                  <a:pos x="26" y="36"/>
                </a:cxn>
                <a:cxn ang="0">
                  <a:pos x="32" y="28"/>
                </a:cxn>
                <a:cxn ang="0">
                  <a:pos x="32" y="28"/>
                </a:cxn>
                <a:cxn ang="0">
                  <a:pos x="44" y="20"/>
                </a:cxn>
                <a:cxn ang="0">
                  <a:pos x="48" y="13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49" y="3"/>
                </a:cxn>
                <a:cxn ang="0">
                  <a:pos x="47" y="0"/>
                </a:cxn>
                <a:cxn ang="0">
                  <a:pos x="44" y="0"/>
                </a:cxn>
                <a:cxn ang="0">
                  <a:pos x="43" y="2"/>
                </a:cxn>
                <a:cxn ang="0">
                  <a:pos x="40" y="3"/>
                </a:cxn>
                <a:cxn ang="0">
                  <a:pos x="40" y="4"/>
                </a:cxn>
                <a:cxn ang="0">
                  <a:pos x="40" y="4"/>
                </a:cxn>
              </a:cxnLst>
              <a:rect l="0" t="0" r="r" b="b"/>
              <a:pathLst>
                <a:path w="51" h="63">
                  <a:moveTo>
                    <a:pt x="40" y="4"/>
                  </a:moveTo>
                  <a:lnTo>
                    <a:pt x="40" y="4"/>
                  </a:lnTo>
                  <a:lnTo>
                    <a:pt x="39" y="8"/>
                  </a:lnTo>
                  <a:lnTo>
                    <a:pt x="36" y="11"/>
                  </a:lnTo>
                  <a:lnTo>
                    <a:pt x="31" y="16"/>
                  </a:lnTo>
                  <a:lnTo>
                    <a:pt x="18" y="25"/>
                  </a:lnTo>
                  <a:lnTo>
                    <a:pt x="18" y="25"/>
                  </a:lnTo>
                  <a:lnTo>
                    <a:pt x="15" y="29"/>
                  </a:lnTo>
                  <a:lnTo>
                    <a:pt x="13" y="33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2" y="49"/>
                  </a:lnTo>
                  <a:lnTo>
                    <a:pt x="1" y="5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1" y="60"/>
                  </a:lnTo>
                  <a:lnTo>
                    <a:pt x="5" y="63"/>
                  </a:lnTo>
                  <a:lnTo>
                    <a:pt x="6" y="63"/>
                  </a:lnTo>
                  <a:lnTo>
                    <a:pt x="9" y="63"/>
                  </a:lnTo>
                  <a:lnTo>
                    <a:pt x="10" y="62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3" y="55"/>
                  </a:lnTo>
                  <a:lnTo>
                    <a:pt x="15" y="51"/>
                  </a:lnTo>
                  <a:lnTo>
                    <a:pt x="21" y="43"/>
                  </a:lnTo>
                  <a:lnTo>
                    <a:pt x="21" y="43"/>
                  </a:lnTo>
                  <a:lnTo>
                    <a:pt x="26" y="36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44" y="20"/>
                  </a:lnTo>
                  <a:lnTo>
                    <a:pt x="48" y="13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49" y="3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3" y="2"/>
                  </a:lnTo>
                  <a:lnTo>
                    <a:pt x="40" y="3"/>
                  </a:lnTo>
                  <a:lnTo>
                    <a:pt x="40" y="4"/>
                  </a:lnTo>
                  <a:lnTo>
                    <a:pt x="4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98" name="Freeform 442"/>
            <p:cNvSpPr/>
            <p:nvPr/>
          </p:nvSpPr>
          <p:spPr bwMode="auto">
            <a:xfrm>
              <a:off x="6678613" y="1373188"/>
              <a:ext cx="22225" cy="28575"/>
            </a:xfrm>
            <a:custGeom>
              <a:avLst/>
              <a:gdLst/>
              <a:ahLst/>
              <a:cxnLst>
                <a:cxn ang="0">
                  <a:pos x="47" y="1"/>
                </a:cxn>
                <a:cxn ang="0">
                  <a:pos x="47" y="1"/>
                </a:cxn>
                <a:cxn ang="0">
                  <a:pos x="40" y="9"/>
                </a:cxn>
                <a:cxn ang="0">
                  <a:pos x="34" y="17"/>
                </a:cxn>
                <a:cxn ang="0">
                  <a:pos x="23" y="33"/>
                </a:cxn>
                <a:cxn ang="0">
                  <a:pos x="13" y="50"/>
                </a:cxn>
                <a:cxn ang="0">
                  <a:pos x="8" y="58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7"/>
                </a:cxn>
                <a:cxn ang="0">
                  <a:pos x="0" y="68"/>
                </a:cxn>
                <a:cxn ang="0">
                  <a:pos x="1" y="72"/>
                </a:cxn>
                <a:cxn ang="0">
                  <a:pos x="5" y="75"/>
                </a:cxn>
                <a:cxn ang="0">
                  <a:pos x="6" y="73"/>
                </a:cxn>
                <a:cxn ang="0">
                  <a:pos x="9" y="72"/>
                </a:cxn>
                <a:cxn ang="0">
                  <a:pos x="9" y="72"/>
                </a:cxn>
                <a:cxn ang="0">
                  <a:pos x="16" y="65"/>
                </a:cxn>
                <a:cxn ang="0">
                  <a:pos x="21" y="58"/>
                </a:cxn>
                <a:cxn ang="0">
                  <a:pos x="31" y="41"/>
                </a:cxn>
                <a:cxn ang="0">
                  <a:pos x="42" y="25"/>
                </a:cxn>
                <a:cxn ang="0">
                  <a:pos x="48" y="17"/>
                </a:cxn>
                <a:cxn ang="0">
                  <a:pos x="55" y="9"/>
                </a:cxn>
                <a:cxn ang="0">
                  <a:pos x="55" y="9"/>
                </a:cxn>
                <a:cxn ang="0">
                  <a:pos x="56" y="8"/>
                </a:cxn>
                <a:cxn ang="0">
                  <a:pos x="56" y="5"/>
                </a:cxn>
                <a:cxn ang="0">
                  <a:pos x="55" y="1"/>
                </a:cxn>
                <a:cxn ang="0">
                  <a:pos x="51" y="0"/>
                </a:cxn>
                <a:cxn ang="0">
                  <a:pos x="48" y="0"/>
                </a:cxn>
                <a:cxn ang="0">
                  <a:pos x="47" y="1"/>
                </a:cxn>
                <a:cxn ang="0">
                  <a:pos x="47" y="1"/>
                </a:cxn>
              </a:cxnLst>
              <a:rect l="0" t="0" r="r" b="b"/>
              <a:pathLst>
                <a:path w="56" h="75">
                  <a:moveTo>
                    <a:pt x="47" y="1"/>
                  </a:moveTo>
                  <a:lnTo>
                    <a:pt x="47" y="1"/>
                  </a:lnTo>
                  <a:lnTo>
                    <a:pt x="40" y="9"/>
                  </a:lnTo>
                  <a:lnTo>
                    <a:pt x="34" y="17"/>
                  </a:lnTo>
                  <a:lnTo>
                    <a:pt x="23" y="33"/>
                  </a:lnTo>
                  <a:lnTo>
                    <a:pt x="13" y="50"/>
                  </a:lnTo>
                  <a:lnTo>
                    <a:pt x="8" y="58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7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5" y="75"/>
                  </a:lnTo>
                  <a:lnTo>
                    <a:pt x="6" y="73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16" y="65"/>
                  </a:lnTo>
                  <a:lnTo>
                    <a:pt x="21" y="58"/>
                  </a:lnTo>
                  <a:lnTo>
                    <a:pt x="31" y="41"/>
                  </a:lnTo>
                  <a:lnTo>
                    <a:pt x="42" y="25"/>
                  </a:lnTo>
                  <a:lnTo>
                    <a:pt x="48" y="17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6" y="8"/>
                  </a:lnTo>
                  <a:lnTo>
                    <a:pt x="56" y="5"/>
                  </a:lnTo>
                  <a:lnTo>
                    <a:pt x="55" y="1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1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99" name="Freeform 443"/>
            <p:cNvSpPr/>
            <p:nvPr/>
          </p:nvSpPr>
          <p:spPr bwMode="auto">
            <a:xfrm>
              <a:off x="6702426" y="1374775"/>
              <a:ext cx="19050" cy="25400"/>
            </a:xfrm>
            <a:custGeom>
              <a:avLst/>
              <a:gdLst/>
              <a:ahLst/>
              <a:cxnLst>
                <a:cxn ang="0">
                  <a:pos x="36" y="3"/>
                </a:cxn>
                <a:cxn ang="0">
                  <a:pos x="2" y="55"/>
                </a:cxn>
                <a:cxn ang="0">
                  <a:pos x="2" y="55"/>
                </a:cxn>
                <a:cxn ang="0">
                  <a:pos x="0" y="57"/>
                </a:cxn>
                <a:cxn ang="0">
                  <a:pos x="0" y="59"/>
                </a:cxn>
                <a:cxn ang="0">
                  <a:pos x="3" y="62"/>
                </a:cxn>
                <a:cxn ang="0">
                  <a:pos x="8" y="63"/>
                </a:cxn>
                <a:cxn ang="0">
                  <a:pos x="10" y="62"/>
                </a:cxn>
                <a:cxn ang="0">
                  <a:pos x="12" y="60"/>
                </a:cxn>
                <a:cxn ang="0">
                  <a:pos x="46" y="9"/>
                </a:cxn>
                <a:cxn ang="0">
                  <a:pos x="46" y="9"/>
                </a:cxn>
                <a:cxn ang="0">
                  <a:pos x="46" y="7"/>
                </a:cxn>
                <a:cxn ang="0">
                  <a:pos x="46" y="4"/>
                </a:cxn>
                <a:cxn ang="0">
                  <a:pos x="46" y="3"/>
                </a:cxn>
                <a:cxn ang="0">
                  <a:pos x="44" y="2"/>
                </a:cxn>
                <a:cxn ang="0">
                  <a:pos x="40" y="0"/>
                </a:cxn>
                <a:cxn ang="0">
                  <a:pos x="38" y="2"/>
                </a:cxn>
                <a:cxn ang="0">
                  <a:pos x="36" y="3"/>
                </a:cxn>
                <a:cxn ang="0">
                  <a:pos x="36" y="3"/>
                </a:cxn>
              </a:cxnLst>
              <a:rect l="0" t="0" r="r" b="b"/>
              <a:pathLst>
                <a:path w="46" h="63">
                  <a:moveTo>
                    <a:pt x="36" y="3"/>
                  </a:moveTo>
                  <a:lnTo>
                    <a:pt x="2" y="55"/>
                  </a:lnTo>
                  <a:lnTo>
                    <a:pt x="2" y="55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3" y="62"/>
                  </a:lnTo>
                  <a:lnTo>
                    <a:pt x="8" y="63"/>
                  </a:lnTo>
                  <a:lnTo>
                    <a:pt x="10" y="62"/>
                  </a:lnTo>
                  <a:lnTo>
                    <a:pt x="12" y="60"/>
                  </a:lnTo>
                  <a:lnTo>
                    <a:pt x="46" y="9"/>
                  </a:lnTo>
                  <a:lnTo>
                    <a:pt x="46" y="9"/>
                  </a:lnTo>
                  <a:lnTo>
                    <a:pt x="46" y="7"/>
                  </a:lnTo>
                  <a:lnTo>
                    <a:pt x="46" y="4"/>
                  </a:lnTo>
                  <a:lnTo>
                    <a:pt x="46" y="3"/>
                  </a:lnTo>
                  <a:lnTo>
                    <a:pt x="44" y="2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3"/>
                  </a:lnTo>
                  <a:lnTo>
                    <a:pt x="3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00" name="Freeform 444"/>
            <p:cNvSpPr/>
            <p:nvPr/>
          </p:nvSpPr>
          <p:spPr bwMode="auto">
            <a:xfrm>
              <a:off x="6737351" y="1374775"/>
              <a:ext cx="22225" cy="30163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32" y="16"/>
                </a:cxn>
                <a:cxn ang="0">
                  <a:pos x="17" y="32"/>
                </a:cxn>
                <a:cxn ang="0">
                  <a:pos x="10" y="41"/>
                </a:cxn>
                <a:cxn ang="0">
                  <a:pos x="5" y="49"/>
                </a:cxn>
                <a:cxn ang="0">
                  <a:pos x="1" y="59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0" y="71"/>
                </a:cxn>
                <a:cxn ang="0">
                  <a:pos x="1" y="74"/>
                </a:cxn>
                <a:cxn ang="0">
                  <a:pos x="5" y="75"/>
                </a:cxn>
                <a:cxn ang="0">
                  <a:pos x="9" y="74"/>
                </a:cxn>
                <a:cxn ang="0">
                  <a:pos x="10" y="71"/>
                </a:cxn>
                <a:cxn ang="0">
                  <a:pos x="12" y="70"/>
                </a:cxn>
                <a:cxn ang="0">
                  <a:pos x="12" y="70"/>
                </a:cxn>
                <a:cxn ang="0">
                  <a:pos x="13" y="60"/>
                </a:cxn>
                <a:cxn ang="0">
                  <a:pos x="17" y="51"/>
                </a:cxn>
                <a:cxn ang="0">
                  <a:pos x="22" y="43"/>
                </a:cxn>
                <a:cxn ang="0">
                  <a:pos x="27" y="37"/>
                </a:cxn>
                <a:cxn ang="0">
                  <a:pos x="42" y="23"/>
                </a:cxn>
                <a:cxn ang="0">
                  <a:pos x="55" y="11"/>
                </a:cxn>
                <a:cxn ang="0">
                  <a:pos x="55" y="11"/>
                </a:cxn>
                <a:cxn ang="0">
                  <a:pos x="56" y="8"/>
                </a:cxn>
                <a:cxn ang="0">
                  <a:pos x="57" y="7"/>
                </a:cxn>
                <a:cxn ang="0">
                  <a:pos x="55" y="3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7" h="75">
                  <a:moveTo>
                    <a:pt x="47" y="3"/>
                  </a:moveTo>
                  <a:lnTo>
                    <a:pt x="47" y="3"/>
                  </a:lnTo>
                  <a:lnTo>
                    <a:pt x="32" y="16"/>
                  </a:lnTo>
                  <a:lnTo>
                    <a:pt x="17" y="32"/>
                  </a:lnTo>
                  <a:lnTo>
                    <a:pt x="10" y="41"/>
                  </a:lnTo>
                  <a:lnTo>
                    <a:pt x="5" y="49"/>
                  </a:lnTo>
                  <a:lnTo>
                    <a:pt x="1" y="59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1" y="74"/>
                  </a:lnTo>
                  <a:lnTo>
                    <a:pt x="5" y="75"/>
                  </a:lnTo>
                  <a:lnTo>
                    <a:pt x="9" y="74"/>
                  </a:lnTo>
                  <a:lnTo>
                    <a:pt x="10" y="71"/>
                  </a:lnTo>
                  <a:lnTo>
                    <a:pt x="12" y="70"/>
                  </a:lnTo>
                  <a:lnTo>
                    <a:pt x="12" y="70"/>
                  </a:lnTo>
                  <a:lnTo>
                    <a:pt x="13" y="60"/>
                  </a:lnTo>
                  <a:lnTo>
                    <a:pt x="17" y="51"/>
                  </a:lnTo>
                  <a:lnTo>
                    <a:pt x="22" y="43"/>
                  </a:lnTo>
                  <a:lnTo>
                    <a:pt x="27" y="37"/>
                  </a:lnTo>
                  <a:lnTo>
                    <a:pt x="42" y="23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6" y="8"/>
                  </a:lnTo>
                  <a:lnTo>
                    <a:pt x="57" y="7"/>
                  </a:lnTo>
                  <a:lnTo>
                    <a:pt x="55" y="3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01" name="Freeform 445"/>
            <p:cNvSpPr/>
            <p:nvPr/>
          </p:nvSpPr>
          <p:spPr bwMode="auto">
            <a:xfrm>
              <a:off x="6764338" y="1374775"/>
              <a:ext cx="12700" cy="19050"/>
            </a:xfrm>
            <a:custGeom>
              <a:avLst/>
              <a:gdLst/>
              <a:ahLst/>
              <a:cxnLst>
                <a:cxn ang="0">
                  <a:pos x="25" y="3"/>
                </a:cxn>
                <a:cxn ang="0">
                  <a:pos x="25" y="3"/>
                </a:cxn>
                <a:cxn ang="0">
                  <a:pos x="18" y="11"/>
                </a:cxn>
                <a:cxn ang="0">
                  <a:pos x="12" y="19"/>
                </a:cxn>
                <a:cxn ang="0">
                  <a:pos x="1" y="38"/>
                </a:cxn>
                <a:cxn ang="0">
                  <a:pos x="1" y="38"/>
                </a:cxn>
                <a:cxn ang="0">
                  <a:pos x="0" y="40"/>
                </a:cxn>
                <a:cxn ang="0">
                  <a:pos x="1" y="42"/>
                </a:cxn>
                <a:cxn ang="0">
                  <a:pos x="4" y="46"/>
                </a:cxn>
                <a:cxn ang="0">
                  <a:pos x="8" y="46"/>
                </a:cxn>
                <a:cxn ang="0">
                  <a:pos x="9" y="45"/>
                </a:cxn>
                <a:cxn ang="0">
                  <a:pos x="10" y="43"/>
                </a:cxn>
                <a:cxn ang="0">
                  <a:pos x="10" y="43"/>
                </a:cxn>
                <a:cxn ang="0">
                  <a:pos x="21" y="26"/>
                </a:cxn>
                <a:cxn ang="0">
                  <a:pos x="26" y="19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4" y="6"/>
                </a:cxn>
                <a:cxn ang="0">
                  <a:pos x="32" y="3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3"/>
                </a:cxn>
                <a:cxn ang="0">
                  <a:pos x="25" y="3"/>
                </a:cxn>
              </a:cxnLst>
              <a:rect l="0" t="0" r="r" b="b"/>
              <a:pathLst>
                <a:path w="34" h="46">
                  <a:moveTo>
                    <a:pt x="25" y="3"/>
                  </a:moveTo>
                  <a:lnTo>
                    <a:pt x="25" y="3"/>
                  </a:lnTo>
                  <a:lnTo>
                    <a:pt x="18" y="11"/>
                  </a:lnTo>
                  <a:lnTo>
                    <a:pt x="12" y="19"/>
                  </a:lnTo>
                  <a:lnTo>
                    <a:pt x="1" y="38"/>
                  </a:lnTo>
                  <a:lnTo>
                    <a:pt x="1" y="38"/>
                  </a:lnTo>
                  <a:lnTo>
                    <a:pt x="0" y="40"/>
                  </a:lnTo>
                  <a:lnTo>
                    <a:pt x="1" y="42"/>
                  </a:lnTo>
                  <a:lnTo>
                    <a:pt x="4" y="46"/>
                  </a:lnTo>
                  <a:lnTo>
                    <a:pt x="8" y="46"/>
                  </a:lnTo>
                  <a:lnTo>
                    <a:pt x="9" y="45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21" y="26"/>
                  </a:lnTo>
                  <a:lnTo>
                    <a:pt x="26" y="19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4" y="8"/>
                  </a:lnTo>
                  <a:lnTo>
                    <a:pt x="34" y="6"/>
                  </a:lnTo>
                  <a:lnTo>
                    <a:pt x="32" y="3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3"/>
                  </a:lnTo>
                  <a:lnTo>
                    <a:pt x="2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02" name="Freeform 446"/>
            <p:cNvSpPr/>
            <p:nvPr/>
          </p:nvSpPr>
          <p:spPr bwMode="auto">
            <a:xfrm>
              <a:off x="6313488" y="1584325"/>
              <a:ext cx="31750" cy="33338"/>
            </a:xfrm>
            <a:custGeom>
              <a:avLst/>
              <a:gdLst/>
              <a:ahLst/>
              <a:cxnLst>
                <a:cxn ang="0">
                  <a:pos x="70" y="1"/>
                </a:cxn>
                <a:cxn ang="0">
                  <a:pos x="70" y="1"/>
                </a:cxn>
                <a:cxn ang="0">
                  <a:pos x="34" y="38"/>
                </a:cxn>
                <a:cxn ang="0">
                  <a:pos x="17" y="5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8" y="85"/>
                </a:cxn>
                <a:cxn ang="0">
                  <a:pos x="9" y="84"/>
                </a:cxn>
                <a:cxn ang="0">
                  <a:pos x="9" y="84"/>
                </a:cxn>
                <a:cxn ang="0">
                  <a:pos x="26" y="64"/>
                </a:cxn>
                <a:cxn ang="0">
                  <a:pos x="43" y="46"/>
                </a:cxn>
                <a:cxn ang="0">
                  <a:pos x="79" y="9"/>
                </a:cxn>
                <a:cxn ang="0">
                  <a:pos x="79" y="9"/>
                </a:cxn>
                <a:cxn ang="0">
                  <a:pos x="80" y="8"/>
                </a:cxn>
                <a:cxn ang="0">
                  <a:pos x="80" y="5"/>
                </a:cxn>
                <a:cxn ang="0">
                  <a:pos x="78" y="1"/>
                </a:cxn>
                <a:cxn ang="0">
                  <a:pos x="75" y="0"/>
                </a:cxn>
                <a:cxn ang="0">
                  <a:pos x="72" y="0"/>
                </a:cxn>
                <a:cxn ang="0">
                  <a:pos x="70" y="1"/>
                </a:cxn>
                <a:cxn ang="0">
                  <a:pos x="70" y="1"/>
                </a:cxn>
              </a:cxnLst>
              <a:rect l="0" t="0" r="r" b="b"/>
              <a:pathLst>
                <a:path w="80" h="85">
                  <a:moveTo>
                    <a:pt x="70" y="1"/>
                  </a:moveTo>
                  <a:lnTo>
                    <a:pt x="70" y="1"/>
                  </a:lnTo>
                  <a:lnTo>
                    <a:pt x="34" y="38"/>
                  </a:lnTo>
                  <a:lnTo>
                    <a:pt x="17" y="5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8" y="85"/>
                  </a:lnTo>
                  <a:lnTo>
                    <a:pt x="9" y="84"/>
                  </a:lnTo>
                  <a:lnTo>
                    <a:pt x="9" y="84"/>
                  </a:lnTo>
                  <a:lnTo>
                    <a:pt x="26" y="64"/>
                  </a:lnTo>
                  <a:lnTo>
                    <a:pt x="43" y="46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80" y="8"/>
                  </a:lnTo>
                  <a:lnTo>
                    <a:pt x="80" y="5"/>
                  </a:lnTo>
                  <a:lnTo>
                    <a:pt x="78" y="1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70" y="1"/>
                  </a:lnTo>
                  <a:lnTo>
                    <a:pt x="7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03" name="Freeform 447"/>
            <p:cNvSpPr/>
            <p:nvPr/>
          </p:nvSpPr>
          <p:spPr bwMode="auto">
            <a:xfrm>
              <a:off x="6346826" y="1581150"/>
              <a:ext cx="20638" cy="33338"/>
            </a:xfrm>
            <a:custGeom>
              <a:avLst/>
              <a:gdLst/>
              <a:ahLst/>
              <a:cxnLst>
                <a:cxn ang="0">
                  <a:pos x="41" y="5"/>
                </a:cxn>
                <a:cxn ang="0">
                  <a:pos x="41" y="5"/>
                </a:cxn>
                <a:cxn ang="0">
                  <a:pos x="40" y="14"/>
                </a:cxn>
                <a:cxn ang="0">
                  <a:pos x="37" y="25"/>
                </a:cxn>
                <a:cxn ang="0">
                  <a:pos x="33" y="34"/>
                </a:cxn>
                <a:cxn ang="0">
                  <a:pos x="28" y="43"/>
                </a:cxn>
                <a:cxn ang="0">
                  <a:pos x="16" y="60"/>
                </a:cxn>
                <a:cxn ang="0">
                  <a:pos x="2" y="74"/>
                </a:cxn>
                <a:cxn ang="0">
                  <a:pos x="2" y="74"/>
                </a:cxn>
                <a:cxn ang="0">
                  <a:pos x="0" y="77"/>
                </a:cxn>
                <a:cxn ang="0">
                  <a:pos x="0" y="80"/>
                </a:cxn>
                <a:cxn ang="0">
                  <a:pos x="3" y="83"/>
                </a:cxn>
                <a:cxn ang="0">
                  <a:pos x="6" y="85"/>
                </a:cxn>
                <a:cxn ang="0">
                  <a:pos x="8" y="85"/>
                </a:cxn>
                <a:cxn ang="0">
                  <a:pos x="11" y="83"/>
                </a:cxn>
                <a:cxn ang="0">
                  <a:pos x="11" y="83"/>
                </a:cxn>
                <a:cxn ang="0">
                  <a:pos x="25" y="66"/>
                </a:cxn>
                <a:cxn ang="0">
                  <a:pos x="32" y="57"/>
                </a:cxn>
                <a:cxn ang="0">
                  <a:pos x="38" y="47"/>
                </a:cxn>
                <a:cxn ang="0">
                  <a:pos x="44" y="36"/>
                </a:cxn>
                <a:cxn ang="0">
                  <a:pos x="47" y="26"/>
                </a:cxn>
                <a:cxn ang="0">
                  <a:pos x="50" y="15"/>
                </a:cxn>
                <a:cxn ang="0">
                  <a:pos x="51" y="5"/>
                </a:cxn>
                <a:cxn ang="0">
                  <a:pos x="51" y="5"/>
                </a:cxn>
                <a:cxn ang="0">
                  <a:pos x="51" y="2"/>
                </a:cxn>
                <a:cxn ang="0">
                  <a:pos x="50" y="1"/>
                </a:cxn>
                <a:cxn ang="0">
                  <a:pos x="46" y="0"/>
                </a:cxn>
                <a:cxn ang="0">
                  <a:pos x="42" y="1"/>
                </a:cxn>
                <a:cxn ang="0">
                  <a:pos x="41" y="2"/>
                </a:cxn>
                <a:cxn ang="0">
                  <a:pos x="41" y="5"/>
                </a:cxn>
                <a:cxn ang="0">
                  <a:pos x="41" y="5"/>
                </a:cxn>
              </a:cxnLst>
              <a:rect l="0" t="0" r="r" b="b"/>
              <a:pathLst>
                <a:path w="51" h="85">
                  <a:moveTo>
                    <a:pt x="41" y="5"/>
                  </a:moveTo>
                  <a:lnTo>
                    <a:pt x="41" y="5"/>
                  </a:lnTo>
                  <a:lnTo>
                    <a:pt x="40" y="14"/>
                  </a:lnTo>
                  <a:lnTo>
                    <a:pt x="37" y="25"/>
                  </a:lnTo>
                  <a:lnTo>
                    <a:pt x="33" y="34"/>
                  </a:lnTo>
                  <a:lnTo>
                    <a:pt x="28" y="43"/>
                  </a:lnTo>
                  <a:lnTo>
                    <a:pt x="16" y="60"/>
                  </a:lnTo>
                  <a:lnTo>
                    <a:pt x="2" y="74"/>
                  </a:lnTo>
                  <a:lnTo>
                    <a:pt x="2" y="74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3" y="83"/>
                  </a:lnTo>
                  <a:lnTo>
                    <a:pt x="6" y="85"/>
                  </a:lnTo>
                  <a:lnTo>
                    <a:pt x="8" y="85"/>
                  </a:lnTo>
                  <a:lnTo>
                    <a:pt x="11" y="83"/>
                  </a:lnTo>
                  <a:lnTo>
                    <a:pt x="11" y="83"/>
                  </a:lnTo>
                  <a:lnTo>
                    <a:pt x="25" y="66"/>
                  </a:lnTo>
                  <a:lnTo>
                    <a:pt x="32" y="57"/>
                  </a:lnTo>
                  <a:lnTo>
                    <a:pt x="38" y="47"/>
                  </a:lnTo>
                  <a:lnTo>
                    <a:pt x="44" y="36"/>
                  </a:lnTo>
                  <a:lnTo>
                    <a:pt x="47" y="26"/>
                  </a:lnTo>
                  <a:lnTo>
                    <a:pt x="50" y="1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2"/>
                  </a:lnTo>
                  <a:lnTo>
                    <a:pt x="50" y="1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41" y="2"/>
                  </a:lnTo>
                  <a:lnTo>
                    <a:pt x="41" y="5"/>
                  </a:lnTo>
                  <a:lnTo>
                    <a:pt x="4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04" name="Freeform 448"/>
            <p:cNvSpPr/>
            <p:nvPr/>
          </p:nvSpPr>
          <p:spPr bwMode="auto">
            <a:xfrm>
              <a:off x="6376988" y="1584325"/>
              <a:ext cx="20638" cy="30163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51" y="4"/>
                </a:cxn>
                <a:cxn ang="0">
                  <a:pos x="50" y="1"/>
                </a:cxn>
                <a:cxn ang="0">
                  <a:pos x="48" y="0"/>
                </a:cxn>
                <a:cxn ang="0">
                  <a:pos x="47" y="0"/>
                </a:cxn>
                <a:cxn ang="0">
                  <a:pos x="44" y="0"/>
                </a:cxn>
                <a:cxn ang="0">
                  <a:pos x="40" y="3"/>
                </a:cxn>
                <a:cxn ang="0">
                  <a:pos x="40" y="4"/>
                </a:cxn>
                <a:cxn ang="0">
                  <a:pos x="40" y="7"/>
                </a:cxn>
                <a:cxn ang="0">
                  <a:pos x="40" y="7"/>
                </a:cxn>
                <a:cxn ang="0">
                  <a:pos x="40" y="16"/>
                </a:cxn>
                <a:cxn ang="0">
                  <a:pos x="38" y="25"/>
                </a:cxn>
                <a:cxn ang="0">
                  <a:pos x="34" y="34"/>
                </a:cxn>
                <a:cxn ang="0">
                  <a:pos x="29" y="42"/>
                </a:cxn>
                <a:cxn ang="0">
                  <a:pos x="14" y="58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1" y="78"/>
                </a:cxn>
                <a:cxn ang="0">
                  <a:pos x="5" y="80"/>
                </a:cxn>
                <a:cxn ang="0">
                  <a:pos x="8" y="80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25" y="63"/>
                </a:cxn>
                <a:cxn ang="0">
                  <a:pos x="33" y="54"/>
                </a:cxn>
                <a:cxn ang="0">
                  <a:pos x="39" y="44"/>
                </a:cxn>
                <a:cxn ang="0">
                  <a:pos x="46" y="35"/>
                </a:cxn>
                <a:cxn ang="0">
                  <a:pos x="50" y="25"/>
                </a:cxn>
                <a:cxn ang="0">
                  <a:pos x="52" y="14"/>
                </a:cxn>
                <a:cxn ang="0">
                  <a:pos x="51" y="4"/>
                </a:cxn>
                <a:cxn ang="0">
                  <a:pos x="51" y="4"/>
                </a:cxn>
              </a:cxnLst>
              <a:rect l="0" t="0" r="r" b="b"/>
              <a:pathLst>
                <a:path w="52" h="80">
                  <a:moveTo>
                    <a:pt x="51" y="4"/>
                  </a:moveTo>
                  <a:lnTo>
                    <a:pt x="51" y="4"/>
                  </a:lnTo>
                  <a:lnTo>
                    <a:pt x="50" y="1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0" y="3"/>
                  </a:lnTo>
                  <a:lnTo>
                    <a:pt x="40" y="4"/>
                  </a:lnTo>
                  <a:lnTo>
                    <a:pt x="40" y="7"/>
                  </a:lnTo>
                  <a:lnTo>
                    <a:pt x="40" y="7"/>
                  </a:lnTo>
                  <a:lnTo>
                    <a:pt x="40" y="16"/>
                  </a:lnTo>
                  <a:lnTo>
                    <a:pt x="38" y="25"/>
                  </a:lnTo>
                  <a:lnTo>
                    <a:pt x="34" y="34"/>
                  </a:lnTo>
                  <a:lnTo>
                    <a:pt x="29" y="42"/>
                  </a:lnTo>
                  <a:lnTo>
                    <a:pt x="14" y="58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1" y="78"/>
                  </a:lnTo>
                  <a:lnTo>
                    <a:pt x="5" y="80"/>
                  </a:lnTo>
                  <a:lnTo>
                    <a:pt x="8" y="80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25" y="63"/>
                  </a:lnTo>
                  <a:lnTo>
                    <a:pt x="33" y="54"/>
                  </a:lnTo>
                  <a:lnTo>
                    <a:pt x="39" y="44"/>
                  </a:lnTo>
                  <a:lnTo>
                    <a:pt x="46" y="35"/>
                  </a:lnTo>
                  <a:lnTo>
                    <a:pt x="50" y="25"/>
                  </a:lnTo>
                  <a:lnTo>
                    <a:pt x="52" y="14"/>
                  </a:lnTo>
                  <a:lnTo>
                    <a:pt x="51" y="4"/>
                  </a:lnTo>
                  <a:lnTo>
                    <a:pt x="51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05" name="Freeform 449"/>
            <p:cNvSpPr/>
            <p:nvPr/>
          </p:nvSpPr>
          <p:spPr bwMode="auto">
            <a:xfrm>
              <a:off x="6399213" y="1585913"/>
              <a:ext cx="28575" cy="36513"/>
            </a:xfrm>
            <a:custGeom>
              <a:avLst/>
              <a:gdLst/>
              <a:ahLst/>
              <a:cxnLst>
                <a:cxn ang="0">
                  <a:pos x="65" y="2"/>
                </a:cxn>
                <a:cxn ang="0">
                  <a:pos x="65" y="2"/>
                </a:cxn>
                <a:cxn ang="0">
                  <a:pos x="49" y="22"/>
                </a:cxn>
                <a:cxn ang="0">
                  <a:pos x="33" y="42"/>
                </a:cxn>
                <a:cxn ang="0">
                  <a:pos x="19" y="63"/>
                </a:cxn>
                <a:cxn ang="0">
                  <a:pos x="2" y="83"/>
                </a:cxn>
                <a:cxn ang="0">
                  <a:pos x="2" y="83"/>
                </a:cxn>
                <a:cxn ang="0">
                  <a:pos x="0" y="84"/>
                </a:cxn>
                <a:cxn ang="0">
                  <a:pos x="0" y="87"/>
                </a:cxn>
                <a:cxn ang="0">
                  <a:pos x="2" y="90"/>
                </a:cxn>
                <a:cxn ang="0">
                  <a:pos x="6" y="92"/>
                </a:cxn>
                <a:cxn ang="0">
                  <a:pos x="8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27" y="71"/>
                </a:cxn>
                <a:cxn ang="0">
                  <a:pos x="41" y="50"/>
                </a:cxn>
                <a:cxn ang="0">
                  <a:pos x="57" y="30"/>
                </a:cxn>
                <a:cxn ang="0">
                  <a:pos x="72" y="11"/>
                </a:cxn>
                <a:cxn ang="0">
                  <a:pos x="72" y="11"/>
                </a:cxn>
                <a:cxn ang="0">
                  <a:pos x="74" y="8"/>
                </a:cxn>
                <a:cxn ang="0">
                  <a:pos x="74" y="5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6" y="0"/>
                </a:cxn>
                <a:cxn ang="0">
                  <a:pos x="65" y="2"/>
                </a:cxn>
                <a:cxn ang="0">
                  <a:pos x="65" y="2"/>
                </a:cxn>
              </a:cxnLst>
              <a:rect l="0" t="0" r="r" b="b"/>
              <a:pathLst>
                <a:path w="74" h="92">
                  <a:moveTo>
                    <a:pt x="65" y="2"/>
                  </a:moveTo>
                  <a:lnTo>
                    <a:pt x="65" y="2"/>
                  </a:lnTo>
                  <a:lnTo>
                    <a:pt x="49" y="22"/>
                  </a:lnTo>
                  <a:lnTo>
                    <a:pt x="33" y="42"/>
                  </a:lnTo>
                  <a:lnTo>
                    <a:pt x="19" y="63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0" y="84"/>
                  </a:lnTo>
                  <a:lnTo>
                    <a:pt x="0" y="87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27" y="71"/>
                  </a:lnTo>
                  <a:lnTo>
                    <a:pt x="41" y="50"/>
                  </a:lnTo>
                  <a:lnTo>
                    <a:pt x="57" y="30"/>
                  </a:lnTo>
                  <a:lnTo>
                    <a:pt x="72" y="11"/>
                  </a:lnTo>
                  <a:lnTo>
                    <a:pt x="72" y="11"/>
                  </a:lnTo>
                  <a:lnTo>
                    <a:pt x="74" y="8"/>
                  </a:lnTo>
                  <a:lnTo>
                    <a:pt x="74" y="5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5" y="2"/>
                  </a:lnTo>
                  <a:lnTo>
                    <a:pt x="6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06" name="Freeform 450"/>
            <p:cNvSpPr/>
            <p:nvPr/>
          </p:nvSpPr>
          <p:spPr bwMode="auto">
            <a:xfrm>
              <a:off x="6527801" y="1592263"/>
              <a:ext cx="19050" cy="2222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34" y="8"/>
                </a:cxn>
                <a:cxn ang="0">
                  <a:pos x="31" y="11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1" y="21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16" y="29"/>
                </a:cxn>
                <a:cxn ang="0">
                  <a:pos x="13" y="32"/>
                </a:cxn>
                <a:cxn ang="0">
                  <a:pos x="6" y="36"/>
                </a:cxn>
                <a:cxn ang="0">
                  <a:pos x="6" y="36"/>
                </a:cxn>
                <a:cxn ang="0">
                  <a:pos x="4" y="39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1" y="54"/>
                </a:cxn>
                <a:cxn ang="0">
                  <a:pos x="2" y="56"/>
                </a:cxn>
                <a:cxn ang="0">
                  <a:pos x="5" y="58"/>
                </a:cxn>
                <a:cxn ang="0">
                  <a:pos x="10" y="56"/>
                </a:cxn>
                <a:cxn ang="0">
                  <a:pos x="12" y="54"/>
                </a:cxn>
                <a:cxn ang="0">
                  <a:pos x="12" y="53"/>
                </a:cxn>
                <a:cxn ang="0">
                  <a:pos x="12" y="53"/>
                </a:cxn>
                <a:cxn ang="0">
                  <a:pos x="13" y="47"/>
                </a:cxn>
                <a:cxn ang="0">
                  <a:pos x="16" y="45"/>
                </a:cxn>
                <a:cxn ang="0">
                  <a:pos x="21" y="38"/>
                </a:cxn>
                <a:cxn ang="0">
                  <a:pos x="21" y="38"/>
                </a:cxn>
                <a:cxn ang="0">
                  <a:pos x="26" y="34"/>
                </a:cxn>
                <a:cxn ang="0">
                  <a:pos x="30" y="29"/>
                </a:cxn>
                <a:cxn ang="0">
                  <a:pos x="30" y="29"/>
                </a:cxn>
                <a:cxn ang="0">
                  <a:pos x="34" y="24"/>
                </a:cxn>
                <a:cxn ang="0">
                  <a:pos x="39" y="19"/>
                </a:cxn>
                <a:cxn ang="0">
                  <a:pos x="43" y="13"/>
                </a:cxn>
                <a:cxn ang="0">
                  <a:pos x="44" y="11"/>
                </a:cxn>
                <a:cxn ang="0">
                  <a:pos x="46" y="8"/>
                </a:cxn>
                <a:cxn ang="0">
                  <a:pos x="46" y="8"/>
                </a:cxn>
                <a:cxn ang="0">
                  <a:pos x="46" y="5"/>
                </a:cxn>
                <a:cxn ang="0">
                  <a:pos x="44" y="3"/>
                </a:cxn>
                <a:cxn ang="0">
                  <a:pos x="42" y="0"/>
                </a:cxn>
                <a:cxn ang="0">
                  <a:pos x="39" y="0"/>
                </a:cxn>
                <a:cxn ang="0">
                  <a:pos x="38" y="2"/>
                </a:cxn>
                <a:cxn ang="0">
                  <a:pos x="35" y="3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6" h="58">
                  <a:moveTo>
                    <a:pt x="35" y="4"/>
                  </a:moveTo>
                  <a:lnTo>
                    <a:pt x="35" y="4"/>
                  </a:lnTo>
                  <a:lnTo>
                    <a:pt x="34" y="8"/>
                  </a:lnTo>
                  <a:lnTo>
                    <a:pt x="31" y="11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1" y="21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6" y="29"/>
                  </a:lnTo>
                  <a:lnTo>
                    <a:pt x="13" y="32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4" y="39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4"/>
                  </a:lnTo>
                  <a:lnTo>
                    <a:pt x="2" y="56"/>
                  </a:lnTo>
                  <a:lnTo>
                    <a:pt x="5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3" y="47"/>
                  </a:lnTo>
                  <a:lnTo>
                    <a:pt x="16" y="45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6" y="34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9" y="19"/>
                  </a:lnTo>
                  <a:lnTo>
                    <a:pt x="43" y="13"/>
                  </a:lnTo>
                  <a:lnTo>
                    <a:pt x="44" y="11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6" y="5"/>
                  </a:lnTo>
                  <a:lnTo>
                    <a:pt x="44" y="3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38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07" name="Freeform 451"/>
            <p:cNvSpPr/>
            <p:nvPr/>
          </p:nvSpPr>
          <p:spPr bwMode="auto">
            <a:xfrm>
              <a:off x="6584951" y="1590675"/>
              <a:ext cx="30163" cy="31750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64" y="1"/>
                </a:cxn>
                <a:cxn ang="0">
                  <a:pos x="48" y="18"/>
                </a:cxn>
                <a:cxn ang="0">
                  <a:pos x="32" y="35"/>
                </a:cxn>
                <a:cxn ang="0">
                  <a:pos x="17" y="54"/>
                </a:cxn>
                <a:cxn ang="0">
                  <a:pos x="1" y="71"/>
                </a:cxn>
                <a:cxn ang="0">
                  <a:pos x="1" y="71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5" y="80"/>
                </a:cxn>
                <a:cxn ang="0">
                  <a:pos x="10" y="80"/>
                </a:cxn>
                <a:cxn ang="0">
                  <a:pos x="10" y="80"/>
                </a:cxn>
                <a:cxn ang="0">
                  <a:pos x="14" y="78"/>
                </a:cxn>
                <a:cxn ang="0">
                  <a:pos x="15" y="77"/>
                </a:cxn>
                <a:cxn ang="0">
                  <a:pos x="15" y="75"/>
                </a:cxn>
                <a:cxn ang="0">
                  <a:pos x="15" y="71"/>
                </a:cxn>
                <a:cxn ang="0">
                  <a:pos x="15" y="71"/>
                </a:cxn>
                <a:cxn ang="0">
                  <a:pos x="43" y="41"/>
                </a:cxn>
                <a:cxn ang="0">
                  <a:pos x="72" y="9"/>
                </a:cxn>
                <a:cxn ang="0">
                  <a:pos x="72" y="9"/>
                </a:cxn>
                <a:cxn ang="0">
                  <a:pos x="73" y="8"/>
                </a:cxn>
                <a:cxn ang="0">
                  <a:pos x="73" y="5"/>
                </a:cxn>
                <a:cxn ang="0">
                  <a:pos x="72" y="1"/>
                </a:cxn>
                <a:cxn ang="0">
                  <a:pos x="68" y="0"/>
                </a:cxn>
                <a:cxn ang="0">
                  <a:pos x="65" y="0"/>
                </a:cxn>
                <a:cxn ang="0">
                  <a:pos x="64" y="1"/>
                </a:cxn>
                <a:cxn ang="0">
                  <a:pos x="64" y="1"/>
                </a:cxn>
              </a:cxnLst>
              <a:rect l="0" t="0" r="r" b="b"/>
              <a:pathLst>
                <a:path w="73" h="80">
                  <a:moveTo>
                    <a:pt x="64" y="1"/>
                  </a:moveTo>
                  <a:lnTo>
                    <a:pt x="64" y="1"/>
                  </a:lnTo>
                  <a:lnTo>
                    <a:pt x="48" y="18"/>
                  </a:lnTo>
                  <a:lnTo>
                    <a:pt x="32" y="35"/>
                  </a:lnTo>
                  <a:lnTo>
                    <a:pt x="17" y="54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5" y="80"/>
                  </a:lnTo>
                  <a:lnTo>
                    <a:pt x="10" y="80"/>
                  </a:lnTo>
                  <a:lnTo>
                    <a:pt x="10" y="80"/>
                  </a:lnTo>
                  <a:lnTo>
                    <a:pt x="14" y="78"/>
                  </a:lnTo>
                  <a:lnTo>
                    <a:pt x="15" y="77"/>
                  </a:lnTo>
                  <a:lnTo>
                    <a:pt x="15" y="75"/>
                  </a:lnTo>
                  <a:lnTo>
                    <a:pt x="15" y="71"/>
                  </a:lnTo>
                  <a:lnTo>
                    <a:pt x="15" y="71"/>
                  </a:lnTo>
                  <a:lnTo>
                    <a:pt x="43" y="41"/>
                  </a:lnTo>
                  <a:lnTo>
                    <a:pt x="72" y="9"/>
                  </a:lnTo>
                  <a:lnTo>
                    <a:pt x="72" y="9"/>
                  </a:lnTo>
                  <a:lnTo>
                    <a:pt x="73" y="8"/>
                  </a:lnTo>
                  <a:lnTo>
                    <a:pt x="73" y="5"/>
                  </a:lnTo>
                  <a:lnTo>
                    <a:pt x="72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6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08" name="Freeform 452"/>
            <p:cNvSpPr/>
            <p:nvPr/>
          </p:nvSpPr>
          <p:spPr bwMode="auto">
            <a:xfrm>
              <a:off x="6611938" y="1590675"/>
              <a:ext cx="23813" cy="23813"/>
            </a:xfrm>
            <a:custGeom>
              <a:avLst/>
              <a:gdLst/>
              <a:ahLst/>
              <a:cxnLst>
                <a:cxn ang="0">
                  <a:pos x="46" y="5"/>
                </a:cxn>
                <a:cxn ang="0">
                  <a:pos x="46" y="5"/>
                </a:cxn>
                <a:cxn ang="0">
                  <a:pos x="44" y="13"/>
                </a:cxn>
                <a:cxn ang="0">
                  <a:pos x="40" y="21"/>
                </a:cxn>
                <a:cxn ang="0">
                  <a:pos x="35" y="26"/>
                </a:cxn>
                <a:cxn ang="0">
                  <a:pos x="29" y="33"/>
                </a:cxn>
                <a:cxn ang="0">
                  <a:pos x="14" y="43"/>
                </a:cxn>
                <a:cxn ang="0">
                  <a:pos x="1" y="52"/>
                </a:cxn>
                <a:cxn ang="0">
                  <a:pos x="1" y="52"/>
                </a:cxn>
                <a:cxn ang="0">
                  <a:pos x="0" y="55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5" y="63"/>
                </a:cxn>
                <a:cxn ang="0">
                  <a:pos x="8" y="63"/>
                </a:cxn>
                <a:cxn ang="0">
                  <a:pos x="9" y="61"/>
                </a:cxn>
                <a:cxn ang="0">
                  <a:pos x="9" y="61"/>
                </a:cxn>
                <a:cxn ang="0">
                  <a:pos x="23" y="50"/>
                </a:cxn>
                <a:cxn ang="0">
                  <a:pos x="39" y="38"/>
                </a:cxn>
                <a:cxn ang="0">
                  <a:pos x="46" y="31"/>
                </a:cxn>
                <a:cxn ang="0">
                  <a:pos x="51" y="24"/>
                </a:cxn>
                <a:cxn ang="0">
                  <a:pos x="55" y="16"/>
                </a:cxn>
                <a:cxn ang="0">
                  <a:pos x="57" y="5"/>
                </a:cxn>
                <a:cxn ang="0">
                  <a:pos x="57" y="5"/>
                </a:cxn>
                <a:cxn ang="0">
                  <a:pos x="56" y="3"/>
                </a:cxn>
                <a:cxn ang="0">
                  <a:pos x="55" y="1"/>
                </a:cxn>
                <a:cxn ang="0">
                  <a:pos x="51" y="0"/>
                </a:cxn>
                <a:cxn ang="0">
                  <a:pos x="47" y="1"/>
                </a:cxn>
                <a:cxn ang="0">
                  <a:pos x="46" y="3"/>
                </a:cxn>
                <a:cxn ang="0">
                  <a:pos x="46" y="5"/>
                </a:cxn>
                <a:cxn ang="0">
                  <a:pos x="46" y="5"/>
                </a:cxn>
              </a:cxnLst>
              <a:rect l="0" t="0" r="r" b="b"/>
              <a:pathLst>
                <a:path w="57" h="63">
                  <a:moveTo>
                    <a:pt x="46" y="5"/>
                  </a:moveTo>
                  <a:lnTo>
                    <a:pt x="46" y="5"/>
                  </a:lnTo>
                  <a:lnTo>
                    <a:pt x="44" y="13"/>
                  </a:lnTo>
                  <a:lnTo>
                    <a:pt x="40" y="21"/>
                  </a:lnTo>
                  <a:lnTo>
                    <a:pt x="35" y="26"/>
                  </a:lnTo>
                  <a:lnTo>
                    <a:pt x="29" y="33"/>
                  </a:lnTo>
                  <a:lnTo>
                    <a:pt x="14" y="43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5" y="63"/>
                  </a:lnTo>
                  <a:lnTo>
                    <a:pt x="8" y="63"/>
                  </a:lnTo>
                  <a:lnTo>
                    <a:pt x="9" y="61"/>
                  </a:lnTo>
                  <a:lnTo>
                    <a:pt x="9" y="61"/>
                  </a:lnTo>
                  <a:lnTo>
                    <a:pt x="23" y="50"/>
                  </a:lnTo>
                  <a:lnTo>
                    <a:pt x="39" y="38"/>
                  </a:lnTo>
                  <a:lnTo>
                    <a:pt x="46" y="31"/>
                  </a:lnTo>
                  <a:lnTo>
                    <a:pt x="51" y="24"/>
                  </a:lnTo>
                  <a:lnTo>
                    <a:pt x="55" y="16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6" y="3"/>
                  </a:lnTo>
                  <a:lnTo>
                    <a:pt x="55" y="1"/>
                  </a:lnTo>
                  <a:lnTo>
                    <a:pt x="51" y="0"/>
                  </a:lnTo>
                  <a:lnTo>
                    <a:pt x="47" y="1"/>
                  </a:lnTo>
                  <a:lnTo>
                    <a:pt x="46" y="3"/>
                  </a:lnTo>
                  <a:lnTo>
                    <a:pt x="46" y="5"/>
                  </a:lnTo>
                  <a:lnTo>
                    <a:pt x="4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09" name="Freeform 453"/>
            <p:cNvSpPr/>
            <p:nvPr/>
          </p:nvSpPr>
          <p:spPr bwMode="auto">
            <a:xfrm>
              <a:off x="6761163" y="1590675"/>
              <a:ext cx="19050" cy="23813"/>
            </a:xfrm>
            <a:custGeom>
              <a:avLst/>
              <a:gdLst/>
              <a:ahLst/>
              <a:cxnLst>
                <a:cxn ang="0">
                  <a:pos x="35" y="1"/>
                </a:cxn>
                <a:cxn ang="0">
                  <a:pos x="35" y="1"/>
                </a:cxn>
                <a:cxn ang="0">
                  <a:pos x="24" y="13"/>
                </a:cxn>
                <a:cxn ang="0">
                  <a:pos x="15" y="26"/>
                </a:cxn>
                <a:cxn ang="0">
                  <a:pos x="7" y="39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6"/>
                </a:cxn>
                <a:cxn ang="0">
                  <a:pos x="0" y="59"/>
                </a:cxn>
                <a:cxn ang="0">
                  <a:pos x="2" y="61"/>
                </a:cxn>
                <a:cxn ang="0">
                  <a:pos x="6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60"/>
                </a:cxn>
                <a:cxn ang="0">
                  <a:pos x="17" y="46"/>
                </a:cxn>
                <a:cxn ang="0">
                  <a:pos x="24" y="33"/>
                </a:cxn>
                <a:cxn ang="0">
                  <a:pos x="34" y="21"/>
                </a:cxn>
                <a:cxn ang="0">
                  <a:pos x="44" y="9"/>
                </a:cxn>
                <a:cxn ang="0">
                  <a:pos x="44" y="9"/>
                </a:cxn>
                <a:cxn ang="0">
                  <a:pos x="45" y="8"/>
                </a:cxn>
                <a:cxn ang="0">
                  <a:pos x="45" y="5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5" y="1"/>
                </a:cxn>
                <a:cxn ang="0">
                  <a:pos x="35" y="1"/>
                </a:cxn>
              </a:cxnLst>
              <a:rect l="0" t="0" r="r" b="b"/>
              <a:pathLst>
                <a:path w="45" h="63">
                  <a:moveTo>
                    <a:pt x="35" y="1"/>
                  </a:moveTo>
                  <a:lnTo>
                    <a:pt x="35" y="1"/>
                  </a:lnTo>
                  <a:lnTo>
                    <a:pt x="24" y="13"/>
                  </a:lnTo>
                  <a:lnTo>
                    <a:pt x="15" y="26"/>
                  </a:lnTo>
                  <a:lnTo>
                    <a:pt x="7" y="39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2" y="61"/>
                  </a:lnTo>
                  <a:lnTo>
                    <a:pt x="6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60"/>
                  </a:lnTo>
                  <a:lnTo>
                    <a:pt x="17" y="46"/>
                  </a:lnTo>
                  <a:lnTo>
                    <a:pt x="24" y="33"/>
                  </a:lnTo>
                  <a:lnTo>
                    <a:pt x="34" y="21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5" y="8"/>
                  </a:lnTo>
                  <a:lnTo>
                    <a:pt x="45" y="5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5" y="1"/>
                  </a:lnTo>
                  <a:lnTo>
                    <a:pt x="3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10" name="Freeform 454"/>
            <p:cNvSpPr/>
            <p:nvPr/>
          </p:nvSpPr>
          <p:spPr bwMode="auto">
            <a:xfrm>
              <a:off x="6786563" y="1595438"/>
              <a:ext cx="20638" cy="22225"/>
            </a:xfrm>
            <a:custGeom>
              <a:avLst/>
              <a:gdLst/>
              <a:ahLst/>
              <a:cxnLst>
                <a:cxn ang="0">
                  <a:pos x="42" y="1"/>
                </a:cxn>
                <a:cxn ang="0">
                  <a:pos x="42" y="1"/>
                </a:cxn>
                <a:cxn ang="0">
                  <a:pos x="20" y="23"/>
                </a:cxn>
                <a:cxn ang="0">
                  <a:pos x="11" y="35"/>
                </a:cxn>
                <a:cxn ang="0">
                  <a:pos x="2" y="48"/>
                </a:cxn>
                <a:cxn ang="0">
                  <a:pos x="2" y="48"/>
                </a:cxn>
                <a:cxn ang="0">
                  <a:pos x="0" y="49"/>
                </a:cxn>
                <a:cxn ang="0">
                  <a:pos x="0" y="52"/>
                </a:cxn>
                <a:cxn ang="0">
                  <a:pos x="2" y="53"/>
                </a:cxn>
                <a:cxn ang="0">
                  <a:pos x="3" y="55"/>
                </a:cxn>
                <a:cxn ang="0">
                  <a:pos x="7" y="56"/>
                </a:cxn>
                <a:cxn ang="0">
                  <a:pos x="9" y="55"/>
                </a:cxn>
                <a:cxn ang="0">
                  <a:pos x="11" y="53"/>
                </a:cxn>
                <a:cxn ang="0">
                  <a:pos x="11" y="53"/>
                </a:cxn>
                <a:cxn ang="0">
                  <a:pos x="20" y="42"/>
                </a:cxn>
                <a:cxn ang="0">
                  <a:pos x="29" y="30"/>
                </a:cxn>
                <a:cxn ang="0">
                  <a:pos x="50" y="9"/>
                </a:cxn>
                <a:cxn ang="0">
                  <a:pos x="50" y="9"/>
                </a:cxn>
                <a:cxn ang="0">
                  <a:pos x="51" y="6"/>
                </a:cxn>
                <a:cxn ang="0">
                  <a:pos x="51" y="5"/>
                </a:cxn>
                <a:cxn ang="0">
                  <a:pos x="50" y="1"/>
                </a:cxn>
                <a:cxn ang="0">
                  <a:pos x="46" y="0"/>
                </a:cxn>
                <a:cxn ang="0">
                  <a:pos x="43" y="0"/>
                </a:cxn>
                <a:cxn ang="0">
                  <a:pos x="42" y="1"/>
                </a:cxn>
                <a:cxn ang="0">
                  <a:pos x="42" y="1"/>
                </a:cxn>
              </a:cxnLst>
              <a:rect l="0" t="0" r="r" b="b"/>
              <a:pathLst>
                <a:path w="51" h="56">
                  <a:moveTo>
                    <a:pt x="42" y="1"/>
                  </a:moveTo>
                  <a:lnTo>
                    <a:pt x="42" y="1"/>
                  </a:lnTo>
                  <a:lnTo>
                    <a:pt x="20" y="23"/>
                  </a:lnTo>
                  <a:lnTo>
                    <a:pt x="11" y="35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9"/>
                  </a:lnTo>
                  <a:lnTo>
                    <a:pt x="0" y="52"/>
                  </a:lnTo>
                  <a:lnTo>
                    <a:pt x="2" y="53"/>
                  </a:lnTo>
                  <a:lnTo>
                    <a:pt x="3" y="55"/>
                  </a:lnTo>
                  <a:lnTo>
                    <a:pt x="7" y="56"/>
                  </a:lnTo>
                  <a:lnTo>
                    <a:pt x="9" y="55"/>
                  </a:lnTo>
                  <a:lnTo>
                    <a:pt x="11" y="53"/>
                  </a:lnTo>
                  <a:lnTo>
                    <a:pt x="11" y="53"/>
                  </a:lnTo>
                  <a:lnTo>
                    <a:pt x="20" y="42"/>
                  </a:lnTo>
                  <a:lnTo>
                    <a:pt x="29" y="30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50" y="1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42" y="1"/>
                  </a:lnTo>
                  <a:lnTo>
                    <a:pt x="4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11" name="Freeform 455"/>
            <p:cNvSpPr/>
            <p:nvPr/>
          </p:nvSpPr>
          <p:spPr bwMode="auto">
            <a:xfrm>
              <a:off x="6848476" y="1592263"/>
              <a:ext cx="23813" cy="269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39" y="16"/>
                </a:cxn>
                <a:cxn ang="0">
                  <a:pos x="27" y="30"/>
                </a:cxn>
                <a:cxn ang="0">
                  <a:pos x="14" y="45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0" y="62"/>
                </a:cxn>
                <a:cxn ang="0">
                  <a:pos x="0" y="63"/>
                </a:cxn>
                <a:cxn ang="0">
                  <a:pos x="1" y="67"/>
                </a:cxn>
                <a:cxn ang="0">
                  <a:pos x="5" y="70"/>
                </a:cxn>
                <a:cxn ang="0">
                  <a:pos x="8" y="68"/>
                </a:cxn>
                <a:cxn ang="0">
                  <a:pos x="9" y="67"/>
                </a:cxn>
                <a:cxn ang="0">
                  <a:pos x="9" y="67"/>
                </a:cxn>
                <a:cxn ang="0">
                  <a:pos x="22" y="54"/>
                </a:cxn>
                <a:cxn ang="0">
                  <a:pos x="35" y="39"/>
                </a:cxn>
                <a:cxn ang="0">
                  <a:pos x="48" y="24"/>
                </a:cxn>
                <a:cxn ang="0">
                  <a:pos x="61" y="11"/>
                </a:cxn>
                <a:cxn ang="0">
                  <a:pos x="61" y="11"/>
                </a:cxn>
                <a:cxn ang="0">
                  <a:pos x="62" y="8"/>
                </a:cxn>
                <a:cxn ang="0">
                  <a:pos x="62" y="5"/>
                </a:cxn>
                <a:cxn ang="0">
                  <a:pos x="60" y="3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2" h="70">
                  <a:moveTo>
                    <a:pt x="52" y="3"/>
                  </a:moveTo>
                  <a:lnTo>
                    <a:pt x="52" y="3"/>
                  </a:lnTo>
                  <a:lnTo>
                    <a:pt x="39" y="16"/>
                  </a:lnTo>
                  <a:lnTo>
                    <a:pt x="27" y="30"/>
                  </a:lnTo>
                  <a:lnTo>
                    <a:pt x="14" y="45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0" y="62"/>
                  </a:lnTo>
                  <a:lnTo>
                    <a:pt x="0" y="63"/>
                  </a:lnTo>
                  <a:lnTo>
                    <a:pt x="1" y="67"/>
                  </a:lnTo>
                  <a:lnTo>
                    <a:pt x="5" y="70"/>
                  </a:lnTo>
                  <a:lnTo>
                    <a:pt x="8" y="68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22" y="54"/>
                  </a:lnTo>
                  <a:lnTo>
                    <a:pt x="35" y="39"/>
                  </a:lnTo>
                  <a:lnTo>
                    <a:pt x="48" y="24"/>
                  </a:lnTo>
                  <a:lnTo>
                    <a:pt x="61" y="11"/>
                  </a:lnTo>
                  <a:lnTo>
                    <a:pt x="61" y="11"/>
                  </a:lnTo>
                  <a:lnTo>
                    <a:pt x="62" y="8"/>
                  </a:lnTo>
                  <a:lnTo>
                    <a:pt x="62" y="5"/>
                  </a:lnTo>
                  <a:lnTo>
                    <a:pt x="60" y="3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12" name="Freeform 456"/>
            <p:cNvSpPr/>
            <p:nvPr/>
          </p:nvSpPr>
          <p:spPr bwMode="auto">
            <a:xfrm>
              <a:off x="6907213" y="1587500"/>
              <a:ext cx="22225" cy="26988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2" y="10"/>
                </a:cxn>
                <a:cxn ang="0">
                  <a:pos x="36" y="17"/>
                </a:cxn>
                <a:cxn ang="0">
                  <a:pos x="23" y="30"/>
                </a:cxn>
                <a:cxn ang="0">
                  <a:pos x="16" y="36"/>
                </a:cxn>
                <a:cxn ang="0">
                  <a:pos x="10" y="44"/>
                </a:cxn>
                <a:cxn ang="0">
                  <a:pos x="4" y="5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2" y="65"/>
                </a:cxn>
                <a:cxn ang="0">
                  <a:pos x="4" y="68"/>
                </a:cxn>
                <a:cxn ang="0">
                  <a:pos x="10" y="66"/>
                </a:cxn>
                <a:cxn ang="0">
                  <a:pos x="11" y="65"/>
                </a:cxn>
                <a:cxn ang="0">
                  <a:pos x="12" y="64"/>
                </a:cxn>
                <a:cxn ang="0">
                  <a:pos x="12" y="64"/>
                </a:cxn>
                <a:cxn ang="0">
                  <a:pos x="15" y="55"/>
                </a:cxn>
                <a:cxn ang="0">
                  <a:pos x="20" y="48"/>
                </a:cxn>
                <a:cxn ang="0">
                  <a:pos x="27" y="42"/>
                </a:cxn>
                <a:cxn ang="0">
                  <a:pos x="33" y="35"/>
                </a:cxn>
                <a:cxn ang="0">
                  <a:pos x="46" y="22"/>
                </a:cxn>
                <a:cxn ang="0">
                  <a:pos x="53" y="15"/>
                </a:cxn>
                <a:cxn ang="0">
                  <a:pos x="57" y="8"/>
                </a:cxn>
                <a:cxn ang="0">
                  <a:pos x="57" y="8"/>
                </a:cxn>
                <a:cxn ang="0">
                  <a:pos x="58" y="5"/>
                </a:cxn>
                <a:cxn ang="0">
                  <a:pos x="58" y="4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8">
                  <a:moveTo>
                    <a:pt x="48" y="2"/>
                  </a:moveTo>
                  <a:lnTo>
                    <a:pt x="48" y="2"/>
                  </a:lnTo>
                  <a:lnTo>
                    <a:pt x="42" y="10"/>
                  </a:lnTo>
                  <a:lnTo>
                    <a:pt x="36" y="17"/>
                  </a:lnTo>
                  <a:lnTo>
                    <a:pt x="23" y="30"/>
                  </a:lnTo>
                  <a:lnTo>
                    <a:pt x="16" y="36"/>
                  </a:lnTo>
                  <a:lnTo>
                    <a:pt x="10" y="44"/>
                  </a:lnTo>
                  <a:lnTo>
                    <a:pt x="4" y="5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4" y="68"/>
                  </a:lnTo>
                  <a:lnTo>
                    <a:pt x="10" y="66"/>
                  </a:lnTo>
                  <a:lnTo>
                    <a:pt x="11" y="65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5" y="55"/>
                  </a:lnTo>
                  <a:lnTo>
                    <a:pt x="20" y="48"/>
                  </a:lnTo>
                  <a:lnTo>
                    <a:pt x="27" y="42"/>
                  </a:lnTo>
                  <a:lnTo>
                    <a:pt x="33" y="35"/>
                  </a:lnTo>
                  <a:lnTo>
                    <a:pt x="46" y="22"/>
                  </a:lnTo>
                  <a:lnTo>
                    <a:pt x="53" y="15"/>
                  </a:lnTo>
                  <a:lnTo>
                    <a:pt x="57" y="8"/>
                  </a:lnTo>
                  <a:lnTo>
                    <a:pt x="57" y="8"/>
                  </a:lnTo>
                  <a:lnTo>
                    <a:pt x="58" y="5"/>
                  </a:lnTo>
                  <a:lnTo>
                    <a:pt x="58" y="4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13" name="Freeform 457"/>
            <p:cNvSpPr/>
            <p:nvPr/>
          </p:nvSpPr>
          <p:spPr bwMode="auto">
            <a:xfrm>
              <a:off x="6943726" y="1587500"/>
              <a:ext cx="19050" cy="23813"/>
            </a:xfrm>
            <a:custGeom>
              <a:avLst/>
              <a:gdLst/>
              <a:ahLst/>
              <a:cxnLst>
                <a:cxn ang="0">
                  <a:pos x="42" y="1"/>
                </a:cxn>
                <a:cxn ang="0">
                  <a:pos x="42" y="1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26" y="13"/>
                </a:cxn>
                <a:cxn ang="0">
                  <a:pos x="22" y="15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14" y="25"/>
                </a:cxn>
                <a:cxn ang="0">
                  <a:pos x="12" y="31"/>
                </a:cxn>
                <a:cxn ang="0">
                  <a:pos x="12" y="31"/>
                </a:cxn>
                <a:cxn ang="0">
                  <a:pos x="8" y="39"/>
                </a:cxn>
                <a:cxn ang="0">
                  <a:pos x="1" y="47"/>
                </a:cxn>
                <a:cxn ang="0">
                  <a:pos x="1" y="47"/>
                </a:cxn>
                <a:cxn ang="0">
                  <a:pos x="0" y="48"/>
                </a:cxn>
                <a:cxn ang="0">
                  <a:pos x="0" y="51"/>
                </a:cxn>
                <a:cxn ang="0">
                  <a:pos x="3" y="55"/>
                </a:cxn>
                <a:cxn ang="0">
                  <a:pos x="5" y="56"/>
                </a:cxn>
                <a:cxn ang="0">
                  <a:pos x="8" y="56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4" y="48"/>
                </a:cxn>
                <a:cxn ang="0">
                  <a:pos x="20" y="42"/>
                </a:cxn>
                <a:cxn ang="0">
                  <a:pos x="26" y="29"/>
                </a:cxn>
                <a:cxn ang="0">
                  <a:pos x="26" y="29"/>
                </a:cxn>
                <a:cxn ang="0">
                  <a:pos x="29" y="25"/>
                </a:cxn>
                <a:cxn ang="0">
                  <a:pos x="33" y="22"/>
                </a:cxn>
                <a:cxn ang="0">
                  <a:pos x="39" y="18"/>
                </a:cxn>
                <a:cxn ang="0">
                  <a:pos x="39" y="18"/>
                </a:cxn>
                <a:cxn ang="0">
                  <a:pos x="50" y="9"/>
                </a:cxn>
                <a:cxn ang="0">
                  <a:pos x="50" y="9"/>
                </a:cxn>
                <a:cxn ang="0">
                  <a:pos x="51" y="6"/>
                </a:cxn>
                <a:cxn ang="0">
                  <a:pos x="51" y="5"/>
                </a:cxn>
                <a:cxn ang="0">
                  <a:pos x="50" y="1"/>
                </a:cxn>
                <a:cxn ang="0">
                  <a:pos x="46" y="0"/>
                </a:cxn>
                <a:cxn ang="0">
                  <a:pos x="45" y="0"/>
                </a:cxn>
                <a:cxn ang="0">
                  <a:pos x="42" y="1"/>
                </a:cxn>
                <a:cxn ang="0">
                  <a:pos x="42" y="1"/>
                </a:cxn>
              </a:cxnLst>
              <a:rect l="0" t="0" r="r" b="b"/>
              <a:pathLst>
                <a:path w="51" h="56">
                  <a:moveTo>
                    <a:pt x="42" y="1"/>
                  </a:moveTo>
                  <a:lnTo>
                    <a:pt x="42" y="1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26" y="13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4" y="25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8" y="39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3" y="55"/>
                  </a:lnTo>
                  <a:lnTo>
                    <a:pt x="5" y="56"/>
                  </a:lnTo>
                  <a:lnTo>
                    <a:pt x="8" y="56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4" y="48"/>
                  </a:lnTo>
                  <a:lnTo>
                    <a:pt x="20" y="42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9" y="25"/>
                  </a:lnTo>
                  <a:lnTo>
                    <a:pt x="33" y="22"/>
                  </a:lnTo>
                  <a:lnTo>
                    <a:pt x="39" y="18"/>
                  </a:lnTo>
                  <a:lnTo>
                    <a:pt x="39" y="18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50" y="1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2" y="1"/>
                  </a:lnTo>
                  <a:lnTo>
                    <a:pt x="4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14" name="Freeform 458"/>
            <p:cNvSpPr/>
            <p:nvPr/>
          </p:nvSpPr>
          <p:spPr bwMode="auto">
            <a:xfrm>
              <a:off x="6286501" y="1403350"/>
              <a:ext cx="779463" cy="230188"/>
            </a:xfrm>
            <a:custGeom>
              <a:avLst/>
              <a:gdLst/>
              <a:ahLst/>
              <a:cxnLst>
                <a:cxn ang="0">
                  <a:pos x="1953" y="471"/>
                </a:cxn>
                <a:cxn ang="0">
                  <a:pos x="1915" y="288"/>
                </a:cxn>
                <a:cxn ang="0">
                  <a:pos x="1894" y="184"/>
                </a:cxn>
                <a:cxn ang="0">
                  <a:pos x="1872" y="118"/>
                </a:cxn>
                <a:cxn ang="0">
                  <a:pos x="1837" y="34"/>
                </a:cxn>
                <a:cxn ang="0">
                  <a:pos x="1830" y="8"/>
                </a:cxn>
                <a:cxn ang="0">
                  <a:pos x="1816" y="0"/>
                </a:cxn>
                <a:cxn ang="0">
                  <a:pos x="1791" y="14"/>
                </a:cxn>
                <a:cxn ang="0">
                  <a:pos x="1790" y="29"/>
                </a:cxn>
                <a:cxn ang="0">
                  <a:pos x="1805" y="77"/>
                </a:cxn>
                <a:cxn ang="0">
                  <a:pos x="1839" y="157"/>
                </a:cxn>
                <a:cxn ang="0">
                  <a:pos x="1864" y="260"/>
                </a:cxn>
                <a:cxn ang="0">
                  <a:pos x="1911" y="485"/>
                </a:cxn>
                <a:cxn ang="0">
                  <a:pos x="1877" y="514"/>
                </a:cxn>
                <a:cxn ang="0">
                  <a:pos x="1863" y="511"/>
                </a:cxn>
                <a:cxn ang="0">
                  <a:pos x="1737" y="513"/>
                </a:cxn>
                <a:cxn ang="0">
                  <a:pos x="1362" y="526"/>
                </a:cxn>
                <a:cxn ang="0">
                  <a:pos x="1187" y="532"/>
                </a:cxn>
                <a:cxn ang="0">
                  <a:pos x="932" y="533"/>
                </a:cxn>
                <a:cxn ang="0">
                  <a:pos x="741" y="535"/>
                </a:cxn>
                <a:cxn ang="0">
                  <a:pos x="615" y="528"/>
                </a:cxn>
                <a:cxn ang="0">
                  <a:pos x="471" y="528"/>
                </a:cxn>
                <a:cxn ang="0">
                  <a:pos x="386" y="522"/>
                </a:cxn>
                <a:cxn ang="0">
                  <a:pos x="283" y="516"/>
                </a:cxn>
                <a:cxn ang="0">
                  <a:pos x="180" y="520"/>
                </a:cxn>
                <a:cxn ang="0">
                  <a:pos x="70" y="510"/>
                </a:cxn>
                <a:cxn ang="0">
                  <a:pos x="49" y="506"/>
                </a:cxn>
                <a:cxn ang="0">
                  <a:pos x="57" y="479"/>
                </a:cxn>
                <a:cxn ang="0">
                  <a:pos x="66" y="412"/>
                </a:cxn>
                <a:cxn ang="0">
                  <a:pos x="68" y="361"/>
                </a:cxn>
                <a:cxn ang="0">
                  <a:pos x="79" y="322"/>
                </a:cxn>
                <a:cxn ang="0">
                  <a:pos x="105" y="251"/>
                </a:cxn>
                <a:cxn ang="0">
                  <a:pos x="127" y="154"/>
                </a:cxn>
                <a:cxn ang="0">
                  <a:pos x="160" y="30"/>
                </a:cxn>
                <a:cxn ang="0">
                  <a:pos x="156" y="17"/>
                </a:cxn>
                <a:cxn ang="0">
                  <a:pos x="139" y="9"/>
                </a:cxn>
                <a:cxn ang="0">
                  <a:pos x="117" y="21"/>
                </a:cxn>
                <a:cxn ang="0">
                  <a:pos x="111" y="47"/>
                </a:cxn>
                <a:cxn ang="0">
                  <a:pos x="79" y="159"/>
                </a:cxn>
                <a:cxn ang="0">
                  <a:pos x="46" y="282"/>
                </a:cxn>
                <a:cxn ang="0">
                  <a:pos x="32" y="322"/>
                </a:cxn>
                <a:cxn ang="0">
                  <a:pos x="20" y="417"/>
                </a:cxn>
                <a:cxn ang="0">
                  <a:pos x="8" y="489"/>
                </a:cxn>
                <a:cxn ang="0">
                  <a:pos x="9" y="506"/>
                </a:cxn>
                <a:cxn ang="0">
                  <a:pos x="0" y="524"/>
                </a:cxn>
                <a:cxn ang="0">
                  <a:pos x="15" y="547"/>
                </a:cxn>
                <a:cxn ang="0">
                  <a:pos x="45" y="552"/>
                </a:cxn>
                <a:cxn ang="0">
                  <a:pos x="97" y="557"/>
                </a:cxn>
                <a:cxn ang="0">
                  <a:pos x="180" y="566"/>
                </a:cxn>
                <a:cxn ang="0">
                  <a:pos x="394" y="570"/>
                </a:cxn>
                <a:cxn ang="0">
                  <a:pos x="505" y="571"/>
                </a:cxn>
                <a:cxn ang="0">
                  <a:pos x="615" y="574"/>
                </a:cxn>
                <a:cxn ang="0">
                  <a:pos x="866" y="579"/>
                </a:cxn>
                <a:cxn ang="0">
                  <a:pos x="1128" y="578"/>
                </a:cxn>
                <a:cxn ang="0">
                  <a:pos x="1303" y="571"/>
                </a:cxn>
                <a:cxn ang="0">
                  <a:pos x="1480" y="569"/>
                </a:cxn>
                <a:cxn ang="0">
                  <a:pos x="1847" y="556"/>
                </a:cxn>
                <a:cxn ang="0">
                  <a:pos x="1859" y="562"/>
                </a:cxn>
                <a:cxn ang="0">
                  <a:pos x="1925" y="562"/>
                </a:cxn>
                <a:cxn ang="0">
                  <a:pos x="1936" y="553"/>
                </a:cxn>
                <a:cxn ang="0">
                  <a:pos x="1956" y="550"/>
                </a:cxn>
                <a:cxn ang="0">
                  <a:pos x="1964" y="532"/>
                </a:cxn>
              </a:cxnLst>
              <a:rect l="0" t="0" r="r" b="b"/>
              <a:pathLst>
                <a:path w="1964" h="581">
                  <a:moveTo>
                    <a:pt x="1964" y="532"/>
                  </a:moveTo>
                  <a:lnTo>
                    <a:pt x="1964" y="532"/>
                  </a:lnTo>
                  <a:lnTo>
                    <a:pt x="1960" y="502"/>
                  </a:lnTo>
                  <a:lnTo>
                    <a:pt x="1953" y="471"/>
                  </a:lnTo>
                  <a:lnTo>
                    <a:pt x="1940" y="409"/>
                  </a:lnTo>
                  <a:lnTo>
                    <a:pt x="1926" y="349"/>
                  </a:lnTo>
                  <a:lnTo>
                    <a:pt x="1919" y="318"/>
                  </a:lnTo>
                  <a:lnTo>
                    <a:pt x="1915" y="288"/>
                  </a:lnTo>
                  <a:lnTo>
                    <a:pt x="1915" y="288"/>
                  </a:lnTo>
                  <a:lnTo>
                    <a:pt x="1909" y="252"/>
                  </a:lnTo>
                  <a:lnTo>
                    <a:pt x="1902" y="218"/>
                  </a:lnTo>
                  <a:lnTo>
                    <a:pt x="1894" y="184"/>
                  </a:lnTo>
                  <a:lnTo>
                    <a:pt x="1885" y="150"/>
                  </a:lnTo>
                  <a:lnTo>
                    <a:pt x="1885" y="150"/>
                  </a:lnTo>
                  <a:lnTo>
                    <a:pt x="1880" y="133"/>
                  </a:lnTo>
                  <a:lnTo>
                    <a:pt x="1872" y="118"/>
                  </a:lnTo>
                  <a:lnTo>
                    <a:pt x="1856" y="84"/>
                  </a:lnTo>
                  <a:lnTo>
                    <a:pt x="1849" y="67"/>
                  </a:lnTo>
                  <a:lnTo>
                    <a:pt x="1842" y="51"/>
                  </a:lnTo>
                  <a:lnTo>
                    <a:pt x="1837" y="34"/>
                  </a:lnTo>
                  <a:lnTo>
                    <a:pt x="1833" y="17"/>
                  </a:lnTo>
                  <a:lnTo>
                    <a:pt x="1833" y="17"/>
                  </a:lnTo>
                  <a:lnTo>
                    <a:pt x="1832" y="12"/>
                  </a:lnTo>
                  <a:lnTo>
                    <a:pt x="1830" y="8"/>
                  </a:lnTo>
                  <a:lnTo>
                    <a:pt x="1828" y="5"/>
                  </a:lnTo>
                  <a:lnTo>
                    <a:pt x="1824" y="3"/>
                  </a:lnTo>
                  <a:lnTo>
                    <a:pt x="1820" y="1"/>
                  </a:lnTo>
                  <a:lnTo>
                    <a:pt x="1816" y="0"/>
                  </a:lnTo>
                  <a:lnTo>
                    <a:pt x="1808" y="1"/>
                  </a:lnTo>
                  <a:lnTo>
                    <a:pt x="1800" y="5"/>
                  </a:lnTo>
                  <a:lnTo>
                    <a:pt x="1794" y="10"/>
                  </a:lnTo>
                  <a:lnTo>
                    <a:pt x="1791" y="14"/>
                  </a:lnTo>
                  <a:lnTo>
                    <a:pt x="1790" y="20"/>
                  </a:lnTo>
                  <a:lnTo>
                    <a:pt x="1788" y="23"/>
                  </a:lnTo>
                  <a:lnTo>
                    <a:pt x="1790" y="29"/>
                  </a:lnTo>
                  <a:lnTo>
                    <a:pt x="1790" y="29"/>
                  </a:lnTo>
                  <a:lnTo>
                    <a:pt x="1791" y="42"/>
                  </a:lnTo>
                  <a:lnTo>
                    <a:pt x="1795" y="54"/>
                  </a:lnTo>
                  <a:lnTo>
                    <a:pt x="1800" y="65"/>
                  </a:lnTo>
                  <a:lnTo>
                    <a:pt x="1805" y="77"/>
                  </a:lnTo>
                  <a:lnTo>
                    <a:pt x="1817" y="101"/>
                  </a:lnTo>
                  <a:lnTo>
                    <a:pt x="1828" y="124"/>
                  </a:lnTo>
                  <a:lnTo>
                    <a:pt x="1828" y="124"/>
                  </a:lnTo>
                  <a:lnTo>
                    <a:pt x="1839" y="157"/>
                  </a:lnTo>
                  <a:lnTo>
                    <a:pt x="1850" y="191"/>
                  </a:lnTo>
                  <a:lnTo>
                    <a:pt x="1858" y="226"/>
                  </a:lnTo>
                  <a:lnTo>
                    <a:pt x="1864" y="260"/>
                  </a:lnTo>
                  <a:lnTo>
                    <a:pt x="1864" y="260"/>
                  </a:lnTo>
                  <a:lnTo>
                    <a:pt x="1877" y="324"/>
                  </a:lnTo>
                  <a:lnTo>
                    <a:pt x="1892" y="388"/>
                  </a:lnTo>
                  <a:lnTo>
                    <a:pt x="1905" y="452"/>
                  </a:lnTo>
                  <a:lnTo>
                    <a:pt x="1911" y="485"/>
                  </a:lnTo>
                  <a:lnTo>
                    <a:pt x="1915" y="518"/>
                  </a:lnTo>
                  <a:lnTo>
                    <a:pt x="1881" y="518"/>
                  </a:lnTo>
                  <a:lnTo>
                    <a:pt x="1881" y="518"/>
                  </a:lnTo>
                  <a:lnTo>
                    <a:pt x="1877" y="514"/>
                  </a:lnTo>
                  <a:lnTo>
                    <a:pt x="1873" y="513"/>
                  </a:lnTo>
                  <a:lnTo>
                    <a:pt x="1868" y="511"/>
                  </a:lnTo>
                  <a:lnTo>
                    <a:pt x="1863" y="511"/>
                  </a:lnTo>
                  <a:lnTo>
                    <a:pt x="1863" y="511"/>
                  </a:lnTo>
                  <a:lnTo>
                    <a:pt x="1856" y="510"/>
                  </a:lnTo>
                  <a:lnTo>
                    <a:pt x="1856" y="510"/>
                  </a:lnTo>
                  <a:lnTo>
                    <a:pt x="1799" y="510"/>
                  </a:lnTo>
                  <a:lnTo>
                    <a:pt x="1737" y="513"/>
                  </a:lnTo>
                  <a:lnTo>
                    <a:pt x="1609" y="518"/>
                  </a:lnTo>
                  <a:lnTo>
                    <a:pt x="1481" y="523"/>
                  </a:lnTo>
                  <a:lnTo>
                    <a:pt x="1421" y="524"/>
                  </a:lnTo>
                  <a:lnTo>
                    <a:pt x="1362" y="526"/>
                  </a:lnTo>
                  <a:lnTo>
                    <a:pt x="1362" y="526"/>
                  </a:lnTo>
                  <a:lnTo>
                    <a:pt x="1303" y="527"/>
                  </a:lnTo>
                  <a:lnTo>
                    <a:pt x="1244" y="530"/>
                  </a:lnTo>
                  <a:lnTo>
                    <a:pt x="1187" y="532"/>
                  </a:lnTo>
                  <a:lnTo>
                    <a:pt x="1128" y="532"/>
                  </a:lnTo>
                  <a:lnTo>
                    <a:pt x="1128" y="532"/>
                  </a:lnTo>
                  <a:lnTo>
                    <a:pt x="997" y="532"/>
                  </a:lnTo>
                  <a:lnTo>
                    <a:pt x="932" y="533"/>
                  </a:lnTo>
                  <a:lnTo>
                    <a:pt x="866" y="533"/>
                  </a:lnTo>
                  <a:lnTo>
                    <a:pt x="866" y="533"/>
                  </a:lnTo>
                  <a:lnTo>
                    <a:pt x="803" y="535"/>
                  </a:lnTo>
                  <a:lnTo>
                    <a:pt x="741" y="535"/>
                  </a:lnTo>
                  <a:lnTo>
                    <a:pt x="678" y="532"/>
                  </a:lnTo>
                  <a:lnTo>
                    <a:pt x="647" y="531"/>
                  </a:lnTo>
                  <a:lnTo>
                    <a:pt x="615" y="528"/>
                  </a:lnTo>
                  <a:lnTo>
                    <a:pt x="615" y="528"/>
                  </a:lnTo>
                  <a:lnTo>
                    <a:pt x="586" y="526"/>
                  </a:lnTo>
                  <a:lnTo>
                    <a:pt x="558" y="526"/>
                  </a:lnTo>
                  <a:lnTo>
                    <a:pt x="500" y="527"/>
                  </a:lnTo>
                  <a:lnTo>
                    <a:pt x="471" y="528"/>
                  </a:lnTo>
                  <a:lnTo>
                    <a:pt x="442" y="528"/>
                  </a:lnTo>
                  <a:lnTo>
                    <a:pt x="414" y="526"/>
                  </a:lnTo>
                  <a:lnTo>
                    <a:pt x="386" y="522"/>
                  </a:lnTo>
                  <a:lnTo>
                    <a:pt x="386" y="522"/>
                  </a:lnTo>
                  <a:lnTo>
                    <a:pt x="361" y="519"/>
                  </a:lnTo>
                  <a:lnTo>
                    <a:pt x="335" y="516"/>
                  </a:lnTo>
                  <a:lnTo>
                    <a:pt x="309" y="516"/>
                  </a:lnTo>
                  <a:lnTo>
                    <a:pt x="283" y="516"/>
                  </a:lnTo>
                  <a:lnTo>
                    <a:pt x="231" y="519"/>
                  </a:lnTo>
                  <a:lnTo>
                    <a:pt x="206" y="520"/>
                  </a:lnTo>
                  <a:lnTo>
                    <a:pt x="180" y="520"/>
                  </a:lnTo>
                  <a:lnTo>
                    <a:pt x="180" y="520"/>
                  </a:lnTo>
                  <a:lnTo>
                    <a:pt x="152" y="519"/>
                  </a:lnTo>
                  <a:lnTo>
                    <a:pt x="125" y="516"/>
                  </a:lnTo>
                  <a:lnTo>
                    <a:pt x="97" y="513"/>
                  </a:lnTo>
                  <a:lnTo>
                    <a:pt x="70" y="510"/>
                  </a:lnTo>
                  <a:lnTo>
                    <a:pt x="70" y="510"/>
                  </a:lnTo>
                  <a:lnTo>
                    <a:pt x="59" y="509"/>
                  </a:lnTo>
                  <a:lnTo>
                    <a:pt x="49" y="506"/>
                  </a:lnTo>
                  <a:lnTo>
                    <a:pt x="49" y="506"/>
                  </a:lnTo>
                  <a:lnTo>
                    <a:pt x="51" y="501"/>
                  </a:lnTo>
                  <a:lnTo>
                    <a:pt x="51" y="501"/>
                  </a:lnTo>
                  <a:lnTo>
                    <a:pt x="55" y="489"/>
                  </a:lnTo>
                  <a:lnTo>
                    <a:pt x="57" y="479"/>
                  </a:lnTo>
                  <a:lnTo>
                    <a:pt x="59" y="456"/>
                  </a:lnTo>
                  <a:lnTo>
                    <a:pt x="60" y="434"/>
                  </a:lnTo>
                  <a:lnTo>
                    <a:pt x="62" y="422"/>
                  </a:lnTo>
                  <a:lnTo>
                    <a:pt x="66" y="412"/>
                  </a:lnTo>
                  <a:lnTo>
                    <a:pt x="66" y="412"/>
                  </a:lnTo>
                  <a:lnTo>
                    <a:pt x="68" y="399"/>
                  </a:lnTo>
                  <a:lnTo>
                    <a:pt x="68" y="387"/>
                  </a:lnTo>
                  <a:lnTo>
                    <a:pt x="68" y="361"/>
                  </a:lnTo>
                  <a:lnTo>
                    <a:pt x="68" y="361"/>
                  </a:lnTo>
                  <a:lnTo>
                    <a:pt x="70" y="352"/>
                  </a:lnTo>
                  <a:lnTo>
                    <a:pt x="72" y="341"/>
                  </a:lnTo>
                  <a:lnTo>
                    <a:pt x="79" y="322"/>
                  </a:lnTo>
                  <a:lnTo>
                    <a:pt x="88" y="302"/>
                  </a:lnTo>
                  <a:lnTo>
                    <a:pt x="94" y="282"/>
                  </a:lnTo>
                  <a:lnTo>
                    <a:pt x="94" y="282"/>
                  </a:lnTo>
                  <a:lnTo>
                    <a:pt x="105" y="251"/>
                  </a:lnTo>
                  <a:lnTo>
                    <a:pt x="111" y="218"/>
                  </a:lnTo>
                  <a:lnTo>
                    <a:pt x="119" y="186"/>
                  </a:lnTo>
                  <a:lnTo>
                    <a:pt x="127" y="154"/>
                  </a:lnTo>
                  <a:lnTo>
                    <a:pt x="127" y="154"/>
                  </a:lnTo>
                  <a:lnTo>
                    <a:pt x="147" y="93"/>
                  </a:lnTo>
                  <a:lnTo>
                    <a:pt x="155" y="61"/>
                  </a:lnTo>
                  <a:lnTo>
                    <a:pt x="157" y="46"/>
                  </a:lnTo>
                  <a:lnTo>
                    <a:pt x="160" y="30"/>
                  </a:lnTo>
                  <a:lnTo>
                    <a:pt x="160" y="30"/>
                  </a:lnTo>
                  <a:lnTo>
                    <a:pt x="160" y="25"/>
                  </a:lnTo>
                  <a:lnTo>
                    <a:pt x="159" y="21"/>
                  </a:lnTo>
                  <a:lnTo>
                    <a:pt x="156" y="17"/>
                  </a:lnTo>
                  <a:lnTo>
                    <a:pt x="153" y="14"/>
                  </a:lnTo>
                  <a:lnTo>
                    <a:pt x="151" y="12"/>
                  </a:lnTo>
                  <a:lnTo>
                    <a:pt x="147" y="10"/>
                  </a:lnTo>
                  <a:lnTo>
                    <a:pt x="139" y="9"/>
                  </a:lnTo>
                  <a:lnTo>
                    <a:pt x="130" y="10"/>
                  </a:lnTo>
                  <a:lnTo>
                    <a:pt x="122" y="14"/>
                  </a:lnTo>
                  <a:lnTo>
                    <a:pt x="119" y="17"/>
                  </a:lnTo>
                  <a:lnTo>
                    <a:pt x="117" y="21"/>
                  </a:lnTo>
                  <a:lnTo>
                    <a:pt x="114" y="25"/>
                  </a:lnTo>
                  <a:lnTo>
                    <a:pt x="114" y="30"/>
                  </a:lnTo>
                  <a:lnTo>
                    <a:pt x="114" y="30"/>
                  </a:lnTo>
                  <a:lnTo>
                    <a:pt x="111" y="47"/>
                  </a:lnTo>
                  <a:lnTo>
                    <a:pt x="109" y="63"/>
                  </a:lnTo>
                  <a:lnTo>
                    <a:pt x="100" y="95"/>
                  </a:lnTo>
                  <a:lnTo>
                    <a:pt x="79" y="159"/>
                  </a:lnTo>
                  <a:lnTo>
                    <a:pt x="79" y="159"/>
                  </a:lnTo>
                  <a:lnTo>
                    <a:pt x="70" y="195"/>
                  </a:lnTo>
                  <a:lnTo>
                    <a:pt x="60" y="230"/>
                  </a:lnTo>
                  <a:lnTo>
                    <a:pt x="51" y="265"/>
                  </a:lnTo>
                  <a:lnTo>
                    <a:pt x="46" y="282"/>
                  </a:lnTo>
                  <a:lnTo>
                    <a:pt x="40" y="298"/>
                  </a:lnTo>
                  <a:lnTo>
                    <a:pt x="40" y="298"/>
                  </a:lnTo>
                  <a:lnTo>
                    <a:pt x="36" y="310"/>
                  </a:lnTo>
                  <a:lnTo>
                    <a:pt x="32" y="322"/>
                  </a:lnTo>
                  <a:lnTo>
                    <a:pt x="26" y="345"/>
                  </a:lnTo>
                  <a:lnTo>
                    <a:pt x="24" y="370"/>
                  </a:lnTo>
                  <a:lnTo>
                    <a:pt x="21" y="394"/>
                  </a:lnTo>
                  <a:lnTo>
                    <a:pt x="20" y="417"/>
                  </a:lnTo>
                  <a:lnTo>
                    <a:pt x="17" y="442"/>
                  </a:lnTo>
                  <a:lnTo>
                    <a:pt x="15" y="465"/>
                  </a:lnTo>
                  <a:lnTo>
                    <a:pt x="8" y="489"/>
                  </a:lnTo>
                  <a:lnTo>
                    <a:pt x="8" y="489"/>
                  </a:lnTo>
                  <a:lnTo>
                    <a:pt x="7" y="494"/>
                  </a:lnTo>
                  <a:lnTo>
                    <a:pt x="7" y="498"/>
                  </a:lnTo>
                  <a:lnTo>
                    <a:pt x="8" y="502"/>
                  </a:lnTo>
                  <a:lnTo>
                    <a:pt x="9" y="506"/>
                  </a:lnTo>
                  <a:lnTo>
                    <a:pt x="9" y="506"/>
                  </a:lnTo>
                  <a:lnTo>
                    <a:pt x="4" y="511"/>
                  </a:lnTo>
                  <a:lnTo>
                    <a:pt x="2" y="518"/>
                  </a:lnTo>
                  <a:lnTo>
                    <a:pt x="0" y="524"/>
                  </a:lnTo>
                  <a:lnTo>
                    <a:pt x="0" y="531"/>
                  </a:lnTo>
                  <a:lnTo>
                    <a:pt x="3" y="537"/>
                  </a:lnTo>
                  <a:lnTo>
                    <a:pt x="8" y="543"/>
                  </a:lnTo>
                  <a:lnTo>
                    <a:pt x="15" y="547"/>
                  </a:lnTo>
                  <a:lnTo>
                    <a:pt x="23" y="548"/>
                  </a:lnTo>
                  <a:lnTo>
                    <a:pt x="23" y="548"/>
                  </a:lnTo>
                  <a:lnTo>
                    <a:pt x="33" y="549"/>
                  </a:lnTo>
                  <a:lnTo>
                    <a:pt x="45" y="552"/>
                  </a:lnTo>
                  <a:lnTo>
                    <a:pt x="57" y="554"/>
                  </a:lnTo>
                  <a:lnTo>
                    <a:pt x="70" y="556"/>
                  </a:lnTo>
                  <a:lnTo>
                    <a:pt x="70" y="556"/>
                  </a:lnTo>
                  <a:lnTo>
                    <a:pt x="97" y="557"/>
                  </a:lnTo>
                  <a:lnTo>
                    <a:pt x="125" y="561"/>
                  </a:lnTo>
                  <a:lnTo>
                    <a:pt x="152" y="565"/>
                  </a:lnTo>
                  <a:lnTo>
                    <a:pt x="180" y="566"/>
                  </a:lnTo>
                  <a:lnTo>
                    <a:pt x="180" y="566"/>
                  </a:lnTo>
                  <a:lnTo>
                    <a:pt x="233" y="567"/>
                  </a:lnTo>
                  <a:lnTo>
                    <a:pt x="287" y="566"/>
                  </a:lnTo>
                  <a:lnTo>
                    <a:pt x="340" y="567"/>
                  </a:lnTo>
                  <a:lnTo>
                    <a:pt x="394" y="570"/>
                  </a:lnTo>
                  <a:lnTo>
                    <a:pt x="394" y="570"/>
                  </a:lnTo>
                  <a:lnTo>
                    <a:pt x="422" y="571"/>
                  </a:lnTo>
                  <a:lnTo>
                    <a:pt x="449" y="571"/>
                  </a:lnTo>
                  <a:lnTo>
                    <a:pt x="505" y="571"/>
                  </a:lnTo>
                  <a:lnTo>
                    <a:pt x="560" y="571"/>
                  </a:lnTo>
                  <a:lnTo>
                    <a:pt x="588" y="573"/>
                  </a:lnTo>
                  <a:lnTo>
                    <a:pt x="615" y="574"/>
                  </a:lnTo>
                  <a:lnTo>
                    <a:pt x="615" y="574"/>
                  </a:lnTo>
                  <a:lnTo>
                    <a:pt x="678" y="578"/>
                  </a:lnTo>
                  <a:lnTo>
                    <a:pt x="741" y="579"/>
                  </a:lnTo>
                  <a:lnTo>
                    <a:pt x="803" y="581"/>
                  </a:lnTo>
                  <a:lnTo>
                    <a:pt x="866" y="579"/>
                  </a:lnTo>
                  <a:lnTo>
                    <a:pt x="866" y="579"/>
                  </a:lnTo>
                  <a:lnTo>
                    <a:pt x="932" y="578"/>
                  </a:lnTo>
                  <a:lnTo>
                    <a:pt x="997" y="578"/>
                  </a:lnTo>
                  <a:lnTo>
                    <a:pt x="1128" y="578"/>
                  </a:lnTo>
                  <a:lnTo>
                    <a:pt x="1128" y="578"/>
                  </a:lnTo>
                  <a:lnTo>
                    <a:pt x="1187" y="577"/>
                  </a:lnTo>
                  <a:lnTo>
                    <a:pt x="1244" y="574"/>
                  </a:lnTo>
                  <a:lnTo>
                    <a:pt x="1303" y="571"/>
                  </a:lnTo>
                  <a:lnTo>
                    <a:pt x="1362" y="571"/>
                  </a:lnTo>
                  <a:lnTo>
                    <a:pt x="1362" y="571"/>
                  </a:lnTo>
                  <a:lnTo>
                    <a:pt x="1420" y="570"/>
                  </a:lnTo>
                  <a:lnTo>
                    <a:pt x="1480" y="569"/>
                  </a:lnTo>
                  <a:lnTo>
                    <a:pt x="1605" y="564"/>
                  </a:lnTo>
                  <a:lnTo>
                    <a:pt x="1731" y="558"/>
                  </a:lnTo>
                  <a:lnTo>
                    <a:pt x="1791" y="557"/>
                  </a:lnTo>
                  <a:lnTo>
                    <a:pt x="1847" y="556"/>
                  </a:lnTo>
                  <a:lnTo>
                    <a:pt x="1847" y="556"/>
                  </a:lnTo>
                  <a:lnTo>
                    <a:pt x="1851" y="558"/>
                  </a:lnTo>
                  <a:lnTo>
                    <a:pt x="1855" y="561"/>
                  </a:lnTo>
                  <a:lnTo>
                    <a:pt x="1859" y="562"/>
                  </a:lnTo>
                  <a:lnTo>
                    <a:pt x="1864" y="564"/>
                  </a:lnTo>
                  <a:lnTo>
                    <a:pt x="1918" y="564"/>
                  </a:lnTo>
                  <a:lnTo>
                    <a:pt x="1918" y="564"/>
                  </a:lnTo>
                  <a:lnTo>
                    <a:pt x="1925" y="562"/>
                  </a:lnTo>
                  <a:lnTo>
                    <a:pt x="1928" y="561"/>
                  </a:lnTo>
                  <a:lnTo>
                    <a:pt x="1932" y="557"/>
                  </a:lnTo>
                  <a:lnTo>
                    <a:pt x="1936" y="553"/>
                  </a:lnTo>
                  <a:lnTo>
                    <a:pt x="1936" y="553"/>
                  </a:lnTo>
                  <a:lnTo>
                    <a:pt x="1942" y="554"/>
                  </a:lnTo>
                  <a:lnTo>
                    <a:pt x="1947" y="554"/>
                  </a:lnTo>
                  <a:lnTo>
                    <a:pt x="1951" y="553"/>
                  </a:lnTo>
                  <a:lnTo>
                    <a:pt x="1956" y="550"/>
                  </a:lnTo>
                  <a:lnTo>
                    <a:pt x="1960" y="548"/>
                  </a:lnTo>
                  <a:lnTo>
                    <a:pt x="1962" y="544"/>
                  </a:lnTo>
                  <a:lnTo>
                    <a:pt x="1964" y="539"/>
                  </a:lnTo>
                  <a:lnTo>
                    <a:pt x="1964" y="532"/>
                  </a:lnTo>
                  <a:lnTo>
                    <a:pt x="1964" y="5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15" name="Freeform 459"/>
            <p:cNvSpPr/>
            <p:nvPr/>
          </p:nvSpPr>
          <p:spPr bwMode="auto">
            <a:xfrm>
              <a:off x="6334126" y="1387475"/>
              <a:ext cx="682625" cy="200025"/>
            </a:xfrm>
            <a:custGeom>
              <a:avLst/>
              <a:gdLst/>
              <a:ahLst/>
              <a:cxnLst>
                <a:cxn ang="0">
                  <a:pos x="1658" y="17"/>
                </a:cxn>
                <a:cxn ang="0">
                  <a:pos x="1546" y="11"/>
                </a:cxn>
                <a:cxn ang="0">
                  <a:pos x="1249" y="11"/>
                </a:cxn>
                <a:cxn ang="0">
                  <a:pos x="1228" y="25"/>
                </a:cxn>
                <a:cxn ang="0">
                  <a:pos x="1225" y="49"/>
                </a:cxn>
                <a:cxn ang="0">
                  <a:pos x="1215" y="126"/>
                </a:cxn>
                <a:cxn ang="0">
                  <a:pos x="1199" y="265"/>
                </a:cxn>
                <a:cxn ang="0">
                  <a:pos x="1187" y="372"/>
                </a:cxn>
                <a:cxn ang="0">
                  <a:pos x="1185" y="398"/>
                </a:cxn>
                <a:cxn ang="0">
                  <a:pos x="1168" y="246"/>
                </a:cxn>
                <a:cxn ang="0">
                  <a:pos x="1135" y="57"/>
                </a:cxn>
                <a:cxn ang="0">
                  <a:pos x="1123" y="37"/>
                </a:cxn>
                <a:cxn ang="0">
                  <a:pos x="1079" y="32"/>
                </a:cxn>
                <a:cxn ang="0">
                  <a:pos x="822" y="25"/>
                </a:cxn>
                <a:cxn ang="0">
                  <a:pos x="625" y="30"/>
                </a:cxn>
                <a:cxn ang="0">
                  <a:pos x="596" y="49"/>
                </a:cxn>
                <a:cxn ang="0">
                  <a:pos x="594" y="80"/>
                </a:cxn>
                <a:cxn ang="0">
                  <a:pos x="586" y="197"/>
                </a:cxn>
                <a:cxn ang="0">
                  <a:pos x="556" y="334"/>
                </a:cxn>
                <a:cxn ang="0">
                  <a:pos x="527" y="194"/>
                </a:cxn>
                <a:cxn ang="0">
                  <a:pos x="497" y="92"/>
                </a:cxn>
                <a:cxn ang="0">
                  <a:pos x="473" y="24"/>
                </a:cxn>
                <a:cxn ang="0">
                  <a:pos x="443" y="25"/>
                </a:cxn>
                <a:cxn ang="0">
                  <a:pos x="192" y="11"/>
                </a:cxn>
                <a:cxn ang="0">
                  <a:pos x="72" y="0"/>
                </a:cxn>
                <a:cxn ang="0">
                  <a:pos x="10" y="19"/>
                </a:cxn>
                <a:cxn ang="0">
                  <a:pos x="2" y="66"/>
                </a:cxn>
                <a:cxn ang="0">
                  <a:pos x="31" y="78"/>
                </a:cxn>
                <a:cxn ang="0">
                  <a:pos x="45" y="57"/>
                </a:cxn>
                <a:cxn ang="0">
                  <a:pos x="66" y="42"/>
                </a:cxn>
                <a:cxn ang="0">
                  <a:pos x="134" y="55"/>
                </a:cxn>
                <a:cxn ang="0">
                  <a:pos x="232" y="57"/>
                </a:cxn>
                <a:cxn ang="0">
                  <a:pos x="440" y="71"/>
                </a:cxn>
                <a:cxn ang="0">
                  <a:pos x="469" y="142"/>
                </a:cxn>
                <a:cxn ang="0">
                  <a:pos x="489" y="253"/>
                </a:cxn>
                <a:cxn ang="0">
                  <a:pos x="535" y="470"/>
                </a:cxn>
                <a:cxn ang="0">
                  <a:pos x="546" y="491"/>
                </a:cxn>
                <a:cxn ang="0">
                  <a:pos x="583" y="488"/>
                </a:cxn>
                <a:cxn ang="0">
                  <a:pos x="590" y="421"/>
                </a:cxn>
                <a:cxn ang="0">
                  <a:pos x="626" y="229"/>
                </a:cxn>
                <a:cxn ang="0">
                  <a:pos x="635" y="96"/>
                </a:cxn>
                <a:cxn ang="0">
                  <a:pos x="646" y="91"/>
                </a:cxn>
                <a:cxn ang="0">
                  <a:pos x="679" y="68"/>
                </a:cxn>
                <a:cxn ang="0">
                  <a:pos x="990" y="71"/>
                </a:cxn>
                <a:cxn ang="0">
                  <a:pos x="1089" y="79"/>
                </a:cxn>
                <a:cxn ang="0">
                  <a:pos x="1129" y="284"/>
                </a:cxn>
                <a:cxn ang="0">
                  <a:pos x="1136" y="399"/>
                </a:cxn>
                <a:cxn ang="0">
                  <a:pos x="1164" y="475"/>
                </a:cxn>
                <a:cxn ang="0">
                  <a:pos x="1174" y="489"/>
                </a:cxn>
                <a:cxn ang="0">
                  <a:pos x="1206" y="503"/>
                </a:cxn>
                <a:cxn ang="0">
                  <a:pos x="1229" y="466"/>
                </a:cxn>
                <a:cxn ang="0">
                  <a:pos x="1240" y="331"/>
                </a:cxn>
                <a:cxn ang="0">
                  <a:pos x="1255" y="178"/>
                </a:cxn>
                <a:cxn ang="0">
                  <a:pos x="1512" y="57"/>
                </a:cxn>
                <a:cxn ang="0">
                  <a:pos x="1641" y="62"/>
                </a:cxn>
                <a:cxn ang="0">
                  <a:pos x="1681" y="74"/>
                </a:cxn>
                <a:cxn ang="0">
                  <a:pos x="1709" y="76"/>
                </a:cxn>
                <a:cxn ang="0">
                  <a:pos x="1718" y="46"/>
                </a:cxn>
              </a:cxnLst>
              <a:rect l="0" t="0" r="r" b="b"/>
              <a:pathLst>
                <a:path w="1720" h="505">
                  <a:moveTo>
                    <a:pt x="1704" y="34"/>
                  </a:moveTo>
                  <a:lnTo>
                    <a:pt x="1704" y="34"/>
                  </a:lnTo>
                  <a:lnTo>
                    <a:pt x="1687" y="28"/>
                  </a:lnTo>
                  <a:lnTo>
                    <a:pt x="1673" y="21"/>
                  </a:lnTo>
                  <a:lnTo>
                    <a:pt x="1666" y="19"/>
                  </a:lnTo>
                  <a:lnTo>
                    <a:pt x="1658" y="17"/>
                  </a:lnTo>
                  <a:lnTo>
                    <a:pt x="1650" y="16"/>
                  </a:lnTo>
                  <a:lnTo>
                    <a:pt x="1641" y="15"/>
                  </a:lnTo>
                  <a:lnTo>
                    <a:pt x="1641" y="15"/>
                  </a:lnTo>
                  <a:lnTo>
                    <a:pt x="1616" y="15"/>
                  </a:lnTo>
                  <a:lnTo>
                    <a:pt x="1593" y="13"/>
                  </a:lnTo>
                  <a:lnTo>
                    <a:pt x="1546" y="11"/>
                  </a:lnTo>
                  <a:lnTo>
                    <a:pt x="1546" y="11"/>
                  </a:lnTo>
                  <a:lnTo>
                    <a:pt x="1513" y="10"/>
                  </a:lnTo>
                  <a:lnTo>
                    <a:pt x="1476" y="8"/>
                  </a:lnTo>
                  <a:lnTo>
                    <a:pt x="1397" y="8"/>
                  </a:lnTo>
                  <a:lnTo>
                    <a:pt x="1318" y="10"/>
                  </a:lnTo>
                  <a:lnTo>
                    <a:pt x="1249" y="11"/>
                  </a:lnTo>
                  <a:lnTo>
                    <a:pt x="1249" y="11"/>
                  </a:lnTo>
                  <a:lnTo>
                    <a:pt x="1242" y="11"/>
                  </a:lnTo>
                  <a:lnTo>
                    <a:pt x="1237" y="13"/>
                  </a:lnTo>
                  <a:lnTo>
                    <a:pt x="1233" y="16"/>
                  </a:lnTo>
                  <a:lnTo>
                    <a:pt x="1231" y="20"/>
                  </a:lnTo>
                  <a:lnTo>
                    <a:pt x="1228" y="25"/>
                  </a:lnTo>
                  <a:lnTo>
                    <a:pt x="1227" y="30"/>
                  </a:lnTo>
                  <a:lnTo>
                    <a:pt x="1227" y="36"/>
                  </a:lnTo>
                  <a:lnTo>
                    <a:pt x="1228" y="40"/>
                  </a:lnTo>
                  <a:lnTo>
                    <a:pt x="1228" y="40"/>
                  </a:lnTo>
                  <a:lnTo>
                    <a:pt x="1227" y="44"/>
                  </a:lnTo>
                  <a:lnTo>
                    <a:pt x="1225" y="49"/>
                  </a:lnTo>
                  <a:lnTo>
                    <a:pt x="1225" y="49"/>
                  </a:lnTo>
                  <a:lnTo>
                    <a:pt x="1225" y="59"/>
                  </a:lnTo>
                  <a:lnTo>
                    <a:pt x="1224" y="71"/>
                  </a:lnTo>
                  <a:lnTo>
                    <a:pt x="1220" y="93"/>
                  </a:lnTo>
                  <a:lnTo>
                    <a:pt x="1216" y="114"/>
                  </a:lnTo>
                  <a:lnTo>
                    <a:pt x="1215" y="126"/>
                  </a:lnTo>
                  <a:lnTo>
                    <a:pt x="1215" y="138"/>
                  </a:lnTo>
                  <a:lnTo>
                    <a:pt x="1215" y="138"/>
                  </a:lnTo>
                  <a:lnTo>
                    <a:pt x="1214" y="169"/>
                  </a:lnTo>
                  <a:lnTo>
                    <a:pt x="1211" y="200"/>
                  </a:lnTo>
                  <a:lnTo>
                    <a:pt x="1206" y="233"/>
                  </a:lnTo>
                  <a:lnTo>
                    <a:pt x="1199" y="265"/>
                  </a:lnTo>
                  <a:lnTo>
                    <a:pt x="1199" y="265"/>
                  </a:lnTo>
                  <a:lnTo>
                    <a:pt x="1194" y="287"/>
                  </a:lnTo>
                  <a:lnTo>
                    <a:pt x="1191" y="310"/>
                  </a:lnTo>
                  <a:lnTo>
                    <a:pt x="1187" y="356"/>
                  </a:lnTo>
                  <a:lnTo>
                    <a:pt x="1187" y="356"/>
                  </a:lnTo>
                  <a:lnTo>
                    <a:pt x="1187" y="372"/>
                  </a:lnTo>
                  <a:lnTo>
                    <a:pt x="1189" y="390"/>
                  </a:lnTo>
                  <a:lnTo>
                    <a:pt x="1190" y="411"/>
                  </a:lnTo>
                  <a:lnTo>
                    <a:pt x="1190" y="432"/>
                  </a:lnTo>
                  <a:lnTo>
                    <a:pt x="1190" y="432"/>
                  </a:lnTo>
                  <a:lnTo>
                    <a:pt x="1186" y="416"/>
                  </a:lnTo>
                  <a:lnTo>
                    <a:pt x="1185" y="398"/>
                  </a:lnTo>
                  <a:lnTo>
                    <a:pt x="1183" y="370"/>
                  </a:lnTo>
                  <a:lnTo>
                    <a:pt x="1183" y="370"/>
                  </a:lnTo>
                  <a:lnTo>
                    <a:pt x="1178" y="321"/>
                  </a:lnTo>
                  <a:lnTo>
                    <a:pt x="1172" y="272"/>
                  </a:lnTo>
                  <a:lnTo>
                    <a:pt x="1172" y="272"/>
                  </a:lnTo>
                  <a:lnTo>
                    <a:pt x="1168" y="246"/>
                  </a:lnTo>
                  <a:lnTo>
                    <a:pt x="1161" y="219"/>
                  </a:lnTo>
                  <a:lnTo>
                    <a:pt x="1149" y="165"/>
                  </a:lnTo>
                  <a:lnTo>
                    <a:pt x="1143" y="139"/>
                  </a:lnTo>
                  <a:lnTo>
                    <a:pt x="1139" y="112"/>
                  </a:lnTo>
                  <a:lnTo>
                    <a:pt x="1135" y="84"/>
                  </a:lnTo>
                  <a:lnTo>
                    <a:pt x="1135" y="57"/>
                  </a:lnTo>
                  <a:lnTo>
                    <a:pt x="1135" y="57"/>
                  </a:lnTo>
                  <a:lnTo>
                    <a:pt x="1134" y="51"/>
                  </a:lnTo>
                  <a:lnTo>
                    <a:pt x="1132" y="46"/>
                  </a:lnTo>
                  <a:lnTo>
                    <a:pt x="1130" y="42"/>
                  </a:lnTo>
                  <a:lnTo>
                    <a:pt x="1127" y="40"/>
                  </a:lnTo>
                  <a:lnTo>
                    <a:pt x="1123" y="37"/>
                  </a:lnTo>
                  <a:lnTo>
                    <a:pt x="1119" y="36"/>
                  </a:lnTo>
                  <a:lnTo>
                    <a:pt x="1110" y="34"/>
                  </a:lnTo>
                  <a:lnTo>
                    <a:pt x="1110" y="34"/>
                  </a:lnTo>
                  <a:lnTo>
                    <a:pt x="1104" y="33"/>
                  </a:lnTo>
                  <a:lnTo>
                    <a:pt x="1104" y="33"/>
                  </a:lnTo>
                  <a:lnTo>
                    <a:pt x="1079" y="32"/>
                  </a:lnTo>
                  <a:lnTo>
                    <a:pt x="1055" y="29"/>
                  </a:lnTo>
                  <a:lnTo>
                    <a:pt x="1030" y="27"/>
                  </a:lnTo>
                  <a:lnTo>
                    <a:pt x="1006" y="25"/>
                  </a:lnTo>
                  <a:lnTo>
                    <a:pt x="851" y="25"/>
                  </a:lnTo>
                  <a:lnTo>
                    <a:pt x="851" y="25"/>
                  </a:lnTo>
                  <a:lnTo>
                    <a:pt x="822" y="25"/>
                  </a:lnTo>
                  <a:lnTo>
                    <a:pt x="792" y="24"/>
                  </a:lnTo>
                  <a:lnTo>
                    <a:pt x="730" y="21"/>
                  </a:lnTo>
                  <a:lnTo>
                    <a:pt x="698" y="21"/>
                  </a:lnTo>
                  <a:lnTo>
                    <a:pt x="668" y="23"/>
                  </a:lnTo>
                  <a:lnTo>
                    <a:pt x="639" y="27"/>
                  </a:lnTo>
                  <a:lnTo>
                    <a:pt x="625" y="30"/>
                  </a:lnTo>
                  <a:lnTo>
                    <a:pt x="611" y="34"/>
                  </a:lnTo>
                  <a:lnTo>
                    <a:pt x="611" y="34"/>
                  </a:lnTo>
                  <a:lnTo>
                    <a:pt x="605" y="37"/>
                  </a:lnTo>
                  <a:lnTo>
                    <a:pt x="601" y="40"/>
                  </a:lnTo>
                  <a:lnTo>
                    <a:pt x="599" y="45"/>
                  </a:lnTo>
                  <a:lnTo>
                    <a:pt x="596" y="49"/>
                  </a:lnTo>
                  <a:lnTo>
                    <a:pt x="595" y="54"/>
                  </a:lnTo>
                  <a:lnTo>
                    <a:pt x="595" y="59"/>
                  </a:lnTo>
                  <a:lnTo>
                    <a:pt x="596" y="63"/>
                  </a:lnTo>
                  <a:lnTo>
                    <a:pt x="597" y="68"/>
                  </a:lnTo>
                  <a:lnTo>
                    <a:pt x="597" y="68"/>
                  </a:lnTo>
                  <a:lnTo>
                    <a:pt x="594" y="80"/>
                  </a:lnTo>
                  <a:lnTo>
                    <a:pt x="594" y="80"/>
                  </a:lnTo>
                  <a:lnTo>
                    <a:pt x="591" y="93"/>
                  </a:lnTo>
                  <a:lnTo>
                    <a:pt x="590" y="108"/>
                  </a:lnTo>
                  <a:lnTo>
                    <a:pt x="587" y="138"/>
                  </a:lnTo>
                  <a:lnTo>
                    <a:pt x="586" y="197"/>
                  </a:lnTo>
                  <a:lnTo>
                    <a:pt x="586" y="197"/>
                  </a:lnTo>
                  <a:lnTo>
                    <a:pt x="584" y="214"/>
                  </a:lnTo>
                  <a:lnTo>
                    <a:pt x="582" y="231"/>
                  </a:lnTo>
                  <a:lnTo>
                    <a:pt x="579" y="249"/>
                  </a:lnTo>
                  <a:lnTo>
                    <a:pt x="574" y="266"/>
                  </a:lnTo>
                  <a:lnTo>
                    <a:pt x="565" y="300"/>
                  </a:lnTo>
                  <a:lnTo>
                    <a:pt x="556" y="334"/>
                  </a:lnTo>
                  <a:lnTo>
                    <a:pt x="556" y="334"/>
                  </a:lnTo>
                  <a:lnTo>
                    <a:pt x="532" y="241"/>
                  </a:lnTo>
                  <a:lnTo>
                    <a:pt x="532" y="241"/>
                  </a:lnTo>
                  <a:lnTo>
                    <a:pt x="529" y="229"/>
                  </a:lnTo>
                  <a:lnTo>
                    <a:pt x="528" y="217"/>
                  </a:lnTo>
                  <a:lnTo>
                    <a:pt x="527" y="194"/>
                  </a:lnTo>
                  <a:lnTo>
                    <a:pt x="524" y="170"/>
                  </a:lnTo>
                  <a:lnTo>
                    <a:pt x="522" y="159"/>
                  </a:lnTo>
                  <a:lnTo>
                    <a:pt x="519" y="147"/>
                  </a:lnTo>
                  <a:lnTo>
                    <a:pt x="519" y="147"/>
                  </a:lnTo>
                  <a:lnTo>
                    <a:pt x="508" y="119"/>
                  </a:lnTo>
                  <a:lnTo>
                    <a:pt x="497" y="92"/>
                  </a:lnTo>
                  <a:lnTo>
                    <a:pt x="486" y="63"/>
                  </a:lnTo>
                  <a:lnTo>
                    <a:pt x="482" y="49"/>
                  </a:lnTo>
                  <a:lnTo>
                    <a:pt x="478" y="34"/>
                  </a:lnTo>
                  <a:lnTo>
                    <a:pt x="478" y="34"/>
                  </a:lnTo>
                  <a:lnTo>
                    <a:pt x="477" y="28"/>
                  </a:lnTo>
                  <a:lnTo>
                    <a:pt x="473" y="24"/>
                  </a:lnTo>
                  <a:lnTo>
                    <a:pt x="469" y="20"/>
                  </a:lnTo>
                  <a:lnTo>
                    <a:pt x="464" y="19"/>
                  </a:lnTo>
                  <a:lnTo>
                    <a:pt x="459" y="19"/>
                  </a:lnTo>
                  <a:lnTo>
                    <a:pt x="454" y="20"/>
                  </a:lnTo>
                  <a:lnTo>
                    <a:pt x="447" y="23"/>
                  </a:lnTo>
                  <a:lnTo>
                    <a:pt x="443" y="25"/>
                  </a:lnTo>
                  <a:lnTo>
                    <a:pt x="443" y="25"/>
                  </a:lnTo>
                  <a:lnTo>
                    <a:pt x="406" y="24"/>
                  </a:lnTo>
                  <a:lnTo>
                    <a:pt x="371" y="23"/>
                  </a:lnTo>
                  <a:lnTo>
                    <a:pt x="299" y="17"/>
                  </a:lnTo>
                  <a:lnTo>
                    <a:pt x="229" y="12"/>
                  </a:lnTo>
                  <a:lnTo>
                    <a:pt x="192" y="11"/>
                  </a:lnTo>
                  <a:lnTo>
                    <a:pt x="157" y="11"/>
                  </a:lnTo>
                  <a:lnTo>
                    <a:pt x="157" y="11"/>
                  </a:lnTo>
                  <a:lnTo>
                    <a:pt x="136" y="8"/>
                  </a:lnTo>
                  <a:lnTo>
                    <a:pt x="111" y="6"/>
                  </a:lnTo>
                  <a:lnTo>
                    <a:pt x="85" y="2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47" y="0"/>
                  </a:lnTo>
                  <a:lnTo>
                    <a:pt x="36" y="3"/>
                  </a:lnTo>
                  <a:lnTo>
                    <a:pt x="26" y="6"/>
                  </a:lnTo>
                  <a:lnTo>
                    <a:pt x="18" y="12"/>
                  </a:lnTo>
                  <a:lnTo>
                    <a:pt x="10" y="19"/>
                  </a:lnTo>
                  <a:lnTo>
                    <a:pt x="5" y="29"/>
                  </a:lnTo>
                  <a:lnTo>
                    <a:pt x="1" y="4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1" y="62"/>
                  </a:lnTo>
                  <a:lnTo>
                    <a:pt x="2" y="66"/>
                  </a:lnTo>
                  <a:lnTo>
                    <a:pt x="5" y="70"/>
                  </a:lnTo>
                  <a:lnTo>
                    <a:pt x="8" y="72"/>
                  </a:lnTo>
                  <a:lnTo>
                    <a:pt x="11" y="75"/>
                  </a:lnTo>
                  <a:lnTo>
                    <a:pt x="15" y="78"/>
                  </a:lnTo>
                  <a:lnTo>
                    <a:pt x="23" y="79"/>
                  </a:lnTo>
                  <a:lnTo>
                    <a:pt x="31" y="78"/>
                  </a:lnTo>
                  <a:lnTo>
                    <a:pt x="35" y="75"/>
                  </a:lnTo>
                  <a:lnTo>
                    <a:pt x="39" y="72"/>
                  </a:lnTo>
                  <a:lnTo>
                    <a:pt x="42" y="70"/>
                  </a:lnTo>
                  <a:lnTo>
                    <a:pt x="44" y="66"/>
                  </a:lnTo>
                  <a:lnTo>
                    <a:pt x="45" y="62"/>
                  </a:lnTo>
                  <a:lnTo>
                    <a:pt x="45" y="57"/>
                  </a:lnTo>
                  <a:lnTo>
                    <a:pt x="45" y="57"/>
                  </a:lnTo>
                  <a:lnTo>
                    <a:pt x="47" y="51"/>
                  </a:lnTo>
                  <a:lnTo>
                    <a:pt x="48" y="47"/>
                  </a:lnTo>
                  <a:lnTo>
                    <a:pt x="52" y="45"/>
                  </a:lnTo>
                  <a:lnTo>
                    <a:pt x="56" y="44"/>
                  </a:lnTo>
                  <a:lnTo>
                    <a:pt x="66" y="42"/>
                  </a:lnTo>
                  <a:lnTo>
                    <a:pt x="78" y="42"/>
                  </a:lnTo>
                  <a:lnTo>
                    <a:pt x="91" y="45"/>
                  </a:lnTo>
                  <a:lnTo>
                    <a:pt x="103" y="47"/>
                  </a:lnTo>
                  <a:lnTo>
                    <a:pt x="121" y="53"/>
                  </a:lnTo>
                  <a:lnTo>
                    <a:pt x="121" y="53"/>
                  </a:lnTo>
                  <a:lnTo>
                    <a:pt x="134" y="55"/>
                  </a:lnTo>
                  <a:lnTo>
                    <a:pt x="149" y="58"/>
                  </a:lnTo>
                  <a:lnTo>
                    <a:pt x="162" y="58"/>
                  </a:lnTo>
                  <a:lnTo>
                    <a:pt x="176" y="58"/>
                  </a:lnTo>
                  <a:lnTo>
                    <a:pt x="205" y="57"/>
                  </a:lnTo>
                  <a:lnTo>
                    <a:pt x="232" y="57"/>
                  </a:lnTo>
                  <a:lnTo>
                    <a:pt x="232" y="57"/>
                  </a:lnTo>
                  <a:lnTo>
                    <a:pt x="259" y="57"/>
                  </a:lnTo>
                  <a:lnTo>
                    <a:pt x="285" y="58"/>
                  </a:lnTo>
                  <a:lnTo>
                    <a:pt x="337" y="63"/>
                  </a:lnTo>
                  <a:lnTo>
                    <a:pt x="388" y="68"/>
                  </a:lnTo>
                  <a:lnTo>
                    <a:pt x="414" y="70"/>
                  </a:lnTo>
                  <a:lnTo>
                    <a:pt x="440" y="71"/>
                  </a:lnTo>
                  <a:lnTo>
                    <a:pt x="440" y="71"/>
                  </a:lnTo>
                  <a:lnTo>
                    <a:pt x="447" y="89"/>
                  </a:lnTo>
                  <a:lnTo>
                    <a:pt x="455" y="106"/>
                  </a:lnTo>
                  <a:lnTo>
                    <a:pt x="463" y="125"/>
                  </a:lnTo>
                  <a:lnTo>
                    <a:pt x="469" y="142"/>
                  </a:lnTo>
                  <a:lnTo>
                    <a:pt x="469" y="142"/>
                  </a:lnTo>
                  <a:lnTo>
                    <a:pt x="473" y="156"/>
                  </a:lnTo>
                  <a:lnTo>
                    <a:pt x="476" y="169"/>
                  </a:lnTo>
                  <a:lnTo>
                    <a:pt x="480" y="197"/>
                  </a:lnTo>
                  <a:lnTo>
                    <a:pt x="484" y="225"/>
                  </a:lnTo>
                  <a:lnTo>
                    <a:pt x="489" y="253"/>
                  </a:lnTo>
                  <a:lnTo>
                    <a:pt x="489" y="253"/>
                  </a:lnTo>
                  <a:lnTo>
                    <a:pt x="514" y="359"/>
                  </a:lnTo>
                  <a:lnTo>
                    <a:pt x="524" y="412"/>
                  </a:lnTo>
                  <a:lnTo>
                    <a:pt x="529" y="438"/>
                  </a:lnTo>
                  <a:lnTo>
                    <a:pt x="533" y="466"/>
                  </a:lnTo>
                  <a:lnTo>
                    <a:pt x="533" y="466"/>
                  </a:lnTo>
                  <a:lnTo>
                    <a:pt x="535" y="470"/>
                  </a:lnTo>
                  <a:lnTo>
                    <a:pt x="536" y="474"/>
                  </a:lnTo>
                  <a:lnTo>
                    <a:pt x="541" y="479"/>
                  </a:lnTo>
                  <a:lnTo>
                    <a:pt x="541" y="479"/>
                  </a:lnTo>
                  <a:lnTo>
                    <a:pt x="543" y="483"/>
                  </a:lnTo>
                  <a:lnTo>
                    <a:pt x="544" y="487"/>
                  </a:lnTo>
                  <a:lnTo>
                    <a:pt x="546" y="491"/>
                  </a:lnTo>
                  <a:lnTo>
                    <a:pt x="550" y="493"/>
                  </a:lnTo>
                  <a:lnTo>
                    <a:pt x="557" y="496"/>
                  </a:lnTo>
                  <a:lnTo>
                    <a:pt x="565" y="497"/>
                  </a:lnTo>
                  <a:lnTo>
                    <a:pt x="573" y="495"/>
                  </a:lnTo>
                  <a:lnTo>
                    <a:pt x="580" y="491"/>
                  </a:lnTo>
                  <a:lnTo>
                    <a:pt x="583" y="488"/>
                  </a:lnTo>
                  <a:lnTo>
                    <a:pt x="584" y="484"/>
                  </a:lnTo>
                  <a:lnTo>
                    <a:pt x="586" y="480"/>
                  </a:lnTo>
                  <a:lnTo>
                    <a:pt x="587" y="475"/>
                  </a:lnTo>
                  <a:lnTo>
                    <a:pt x="587" y="475"/>
                  </a:lnTo>
                  <a:lnTo>
                    <a:pt x="587" y="448"/>
                  </a:lnTo>
                  <a:lnTo>
                    <a:pt x="590" y="421"/>
                  </a:lnTo>
                  <a:lnTo>
                    <a:pt x="592" y="395"/>
                  </a:lnTo>
                  <a:lnTo>
                    <a:pt x="597" y="369"/>
                  </a:lnTo>
                  <a:lnTo>
                    <a:pt x="608" y="317"/>
                  </a:lnTo>
                  <a:lnTo>
                    <a:pt x="620" y="265"/>
                  </a:lnTo>
                  <a:lnTo>
                    <a:pt x="620" y="265"/>
                  </a:lnTo>
                  <a:lnTo>
                    <a:pt x="626" y="229"/>
                  </a:lnTo>
                  <a:lnTo>
                    <a:pt x="635" y="172"/>
                  </a:lnTo>
                  <a:lnTo>
                    <a:pt x="638" y="143"/>
                  </a:lnTo>
                  <a:lnTo>
                    <a:pt x="638" y="118"/>
                  </a:lnTo>
                  <a:lnTo>
                    <a:pt x="638" y="109"/>
                  </a:lnTo>
                  <a:lnTo>
                    <a:pt x="637" y="101"/>
                  </a:lnTo>
                  <a:lnTo>
                    <a:pt x="635" y="96"/>
                  </a:lnTo>
                  <a:lnTo>
                    <a:pt x="634" y="95"/>
                  </a:lnTo>
                  <a:lnTo>
                    <a:pt x="633" y="95"/>
                  </a:lnTo>
                  <a:lnTo>
                    <a:pt x="633" y="95"/>
                  </a:lnTo>
                  <a:lnTo>
                    <a:pt x="638" y="95"/>
                  </a:lnTo>
                  <a:lnTo>
                    <a:pt x="642" y="92"/>
                  </a:lnTo>
                  <a:lnTo>
                    <a:pt x="646" y="91"/>
                  </a:lnTo>
                  <a:lnTo>
                    <a:pt x="650" y="87"/>
                  </a:lnTo>
                  <a:lnTo>
                    <a:pt x="651" y="84"/>
                  </a:lnTo>
                  <a:lnTo>
                    <a:pt x="654" y="80"/>
                  </a:lnTo>
                  <a:lnTo>
                    <a:pt x="654" y="71"/>
                  </a:lnTo>
                  <a:lnTo>
                    <a:pt x="654" y="71"/>
                  </a:lnTo>
                  <a:lnTo>
                    <a:pt x="679" y="68"/>
                  </a:lnTo>
                  <a:lnTo>
                    <a:pt x="702" y="66"/>
                  </a:lnTo>
                  <a:lnTo>
                    <a:pt x="728" y="66"/>
                  </a:lnTo>
                  <a:lnTo>
                    <a:pt x="753" y="67"/>
                  </a:lnTo>
                  <a:lnTo>
                    <a:pt x="804" y="70"/>
                  </a:lnTo>
                  <a:lnTo>
                    <a:pt x="851" y="71"/>
                  </a:lnTo>
                  <a:lnTo>
                    <a:pt x="990" y="71"/>
                  </a:lnTo>
                  <a:lnTo>
                    <a:pt x="990" y="71"/>
                  </a:lnTo>
                  <a:lnTo>
                    <a:pt x="1015" y="72"/>
                  </a:lnTo>
                  <a:lnTo>
                    <a:pt x="1040" y="75"/>
                  </a:lnTo>
                  <a:lnTo>
                    <a:pt x="1064" y="78"/>
                  </a:lnTo>
                  <a:lnTo>
                    <a:pt x="1089" y="79"/>
                  </a:lnTo>
                  <a:lnTo>
                    <a:pt x="1089" y="79"/>
                  </a:lnTo>
                  <a:lnTo>
                    <a:pt x="1092" y="109"/>
                  </a:lnTo>
                  <a:lnTo>
                    <a:pt x="1097" y="138"/>
                  </a:lnTo>
                  <a:lnTo>
                    <a:pt x="1102" y="168"/>
                  </a:lnTo>
                  <a:lnTo>
                    <a:pt x="1109" y="197"/>
                  </a:lnTo>
                  <a:lnTo>
                    <a:pt x="1122" y="255"/>
                  </a:lnTo>
                  <a:lnTo>
                    <a:pt x="1129" y="284"/>
                  </a:lnTo>
                  <a:lnTo>
                    <a:pt x="1132" y="314"/>
                  </a:lnTo>
                  <a:lnTo>
                    <a:pt x="1132" y="314"/>
                  </a:lnTo>
                  <a:lnTo>
                    <a:pt x="1134" y="333"/>
                  </a:lnTo>
                  <a:lnTo>
                    <a:pt x="1135" y="353"/>
                  </a:lnTo>
                  <a:lnTo>
                    <a:pt x="1135" y="376"/>
                  </a:lnTo>
                  <a:lnTo>
                    <a:pt x="1136" y="399"/>
                  </a:lnTo>
                  <a:lnTo>
                    <a:pt x="1140" y="421"/>
                  </a:lnTo>
                  <a:lnTo>
                    <a:pt x="1144" y="442"/>
                  </a:lnTo>
                  <a:lnTo>
                    <a:pt x="1148" y="452"/>
                  </a:lnTo>
                  <a:lnTo>
                    <a:pt x="1152" y="461"/>
                  </a:lnTo>
                  <a:lnTo>
                    <a:pt x="1157" y="469"/>
                  </a:lnTo>
                  <a:lnTo>
                    <a:pt x="1164" y="475"/>
                  </a:lnTo>
                  <a:lnTo>
                    <a:pt x="1164" y="475"/>
                  </a:lnTo>
                  <a:lnTo>
                    <a:pt x="1168" y="479"/>
                  </a:lnTo>
                  <a:lnTo>
                    <a:pt x="1173" y="482"/>
                  </a:lnTo>
                  <a:lnTo>
                    <a:pt x="1173" y="483"/>
                  </a:lnTo>
                  <a:lnTo>
                    <a:pt x="1173" y="483"/>
                  </a:lnTo>
                  <a:lnTo>
                    <a:pt x="1174" y="489"/>
                  </a:lnTo>
                  <a:lnTo>
                    <a:pt x="1177" y="495"/>
                  </a:lnTo>
                  <a:lnTo>
                    <a:pt x="1181" y="500"/>
                  </a:lnTo>
                  <a:lnTo>
                    <a:pt x="1187" y="504"/>
                  </a:lnTo>
                  <a:lnTo>
                    <a:pt x="1193" y="505"/>
                  </a:lnTo>
                  <a:lnTo>
                    <a:pt x="1199" y="505"/>
                  </a:lnTo>
                  <a:lnTo>
                    <a:pt x="1206" y="503"/>
                  </a:lnTo>
                  <a:lnTo>
                    <a:pt x="1211" y="499"/>
                  </a:lnTo>
                  <a:lnTo>
                    <a:pt x="1211" y="499"/>
                  </a:lnTo>
                  <a:lnTo>
                    <a:pt x="1217" y="492"/>
                  </a:lnTo>
                  <a:lnTo>
                    <a:pt x="1221" y="484"/>
                  </a:lnTo>
                  <a:lnTo>
                    <a:pt x="1225" y="475"/>
                  </a:lnTo>
                  <a:lnTo>
                    <a:pt x="1229" y="466"/>
                  </a:lnTo>
                  <a:lnTo>
                    <a:pt x="1232" y="448"/>
                  </a:lnTo>
                  <a:lnTo>
                    <a:pt x="1233" y="429"/>
                  </a:lnTo>
                  <a:lnTo>
                    <a:pt x="1233" y="429"/>
                  </a:lnTo>
                  <a:lnTo>
                    <a:pt x="1234" y="397"/>
                  </a:lnTo>
                  <a:lnTo>
                    <a:pt x="1237" y="364"/>
                  </a:lnTo>
                  <a:lnTo>
                    <a:pt x="1240" y="331"/>
                  </a:lnTo>
                  <a:lnTo>
                    <a:pt x="1241" y="299"/>
                  </a:lnTo>
                  <a:lnTo>
                    <a:pt x="1241" y="299"/>
                  </a:lnTo>
                  <a:lnTo>
                    <a:pt x="1242" y="268"/>
                  </a:lnTo>
                  <a:lnTo>
                    <a:pt x="1246" y="238"/>
                  </a:lnTo>
                  <a:lnTo>
                    <a:pt x="1250" y="208"/>
                  </a:lnTo>
                  <a:lnTo>
                    <a:pt x="1255" y="178"/>
                  </a:lnTo>
                  <a:lnTo>
                    <a:pt x="1266" y="117"/>
                  </a:lnTo>
                  <a:lnTo>
                    <a:pt x="1268" y="87"/>
                  </a:lnTo>
                  <a:lnTo>
                    <a:pt x="1271" y="57"/>
                  </a:lnTo>
                  <a:lnTo>
                    <a:pt x="1483" y="57"/>
                  </a:lnTo>
                  <a:lnTo>
                    <a:pt x="1483" y="57"/>
                  </a:lnTo>
                  <a:lnTo>
                    <a:pt x="1512" y="57"/>
                  </a:lnTo>
                  <a:lnTo>
                    <a:pt x="1548" y="59"/>
                  </a:lnTo>
                  <a:lnTo>
                    <a:pt x="1614" y="64"/>
                  </a:lnTo>
                  <a:lnTo>
                    <a:pt x="1614" y="64"/>
                  </a:lnTo>
                  <a:lnTo>
                    <a:pt x="1622" y="64"/>
                  </a:lnTo>
                  <a:lnTo>
                    <a:pt x="1628" y="63"/>
                  </a:lnTo>
                  <a:lnTo>
                    <a:pt x="1641" y="62"/>
                  </a:lnTo>
                  <a:lnTo>
                    <a:pt x="1647" y="62"/>
                  </a:lnTo>
                  <a:lnTo>
                    <a:pt x="1653" y="62"/>
                  </a:lnTo>
                  <a:lnTo>
                    <a:pt x="1661" y="64"/>
                  </a:lnTo>
                  <a:lnTo>
                    <a:pt x="1669" y="68"/>
                  </a:lnTo>
                  <a:lnTo>
                    <a:pt x="1669" y="68"/>
                  </a:lnTo>
                  <a:lnTo>
                    <a:pt x="1681" y="74"/>
                  </a:lnTo>
                  <a:lnTo>
                    <a:pt x="1692" y="79"/>
                  </a:lnTo>
                  <a:lnTo>
                    <a:pt x="1692" y="79"/>
                  </a:lnTo>
                  <a:lnTo>
                    <a:pt x="1698" y="79"/>
                  </a:lnTo>
                  <a:lnTo>
                    <a:pt x="1701" y="79"/>
                  </a:lnTo>
                  <a:lnTo>
                    <a:pt x="1705" y="78"/>
                  </a:lnTo>
                  <a:lnTo>
                    <a:pt x="1709" y="76"/>
                  </a:lnTo>
                  <a:lnTo>
                    <a:pt x="1713" y="74"/>
                  </a:lnTo>
                  <a:lnTo>
                    <a:pt x="1716" y="70"/>
                  </a:lnTo>
                  <a:lnTo>
                    <a:pt x="1718" y="62"/>
                  </a:lnTo>
                  <a:lnTo>
                    <a:pt x="1720" y="54"/>
                  </a:lnTo>
                  <a:lnTo>
                    <a:pt x="1720" y="50"/>
                  </a:lnTo>
                  <a:lnTo>
                    <a:pt x="1718" y="46"/>
                  </a:lnTo>
                  <a:lnTo>
                    <a:pt x="1716" y="42"/>
                  </a:lnTo>
                  <a:lnTo>
                    <a:pt x="1713" y="38"/>
                  </a:lnTo>
                  <a:lnTo>
                    <a:pt x="1709" y="36"/>
                  </a:lnTo>
                  <a:lnTo>
                    <a:pt x="1704" y="34"/>
                  </a:lnTo>
                  <a:lnTo>
                    <a:pt x="1704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16" name="Freeform 460"/>
            <p:cNvSpPr>
              <a:spLocks noEditPoints="1"/>
            </p:cNvSpPr>
            <p:nvPr/>
          </p:nvSpPr>
          <p:spPr bwMode="auto">
            <a:xfrm>
              <a:off x="6437313" y="1179513"/>
              <a:ext cx="485775" cy="236538"/>
            </a:xfrm>
            <a:custGeom>
              <a:avLst/>
              <a:gdLst/>
              <a:ahLst/>
              <a:cxnLst>
                <a:cxn ang="0">
                  <a:pos x="1214" y="459"/>
                </a:cxn>
                <a:cxn ang="0">
                  <a:pos x="1203" y="339"/>
                </a:cxn>
                <a:cxn ang="0">
                  <a:pos x="1177" y="245"/>
                </a:cxn>
                <a:cxn ang="0">
                  <a:pos x="1134" y="94"/>
                </a:cxn>
                <a:cxn ang="0">
                  <a:pos x="1100" y="42"/>
                </a:cxn>
                <a:cxn ang="0">
                  <a:pos x="1093" y="34"/>
                </a:cxn>
                <a:cxn ang="0">
                  <a:pos x="703" y="32"/>
                </a:cxn>
                <a:cxn ang="0">
                  <a:pos x="686" y="50"/>
                </a:cxn>
                <a:cxn ang="0">
                  <a:pos x="679" y="63"/>
                </a:cxn>
                <a:cxn ang="0">
                  <a:pos x="634" y="240"/>
                </a:cxn>
                <a:cxn ang="0">
                  <a:pos x="574" y="211"/>
                </a:cxn>
                <a:cxn ang="0">
                  <a:pos x="544" y="38"/>
                </a:cxn>
                <a:cxn ang="0">
                  <a:pos x="524" y="32"/>
                </a:cxn>
                <a:cxn ang="0">
                  <a:pos x="510" y="32"/>
                </a:cxn>
                <a:cxn ang="0">
                  <a:pos x="121" y="0"/>
                </a:cxn>
                <a:cxn ang="0">
                  <a:pos x="103" y="11"/>
                </a:cxn>
                <a:cxn ang="0">
                  <a:pos x="90" y="42"/>
                </a:cxn>
                <a:cxn ang="0">
                  <a:pos x="77" y="104"/>
                </a:cxn>
                <a:cxn ang="0">
                  <a:pos x="38" y="241"/>
                </a:cxn>
                <a:cxn ang="0">
                  <a:pos x="23" y="369"/>
                </a:cxn>
                <a:cxn ang="0">
                  <a:pos x="13" y="437"/>
                </a:cxn>
                <a:cxn ang="0">
                  <a:pos x="6" y="531"/>
                </a:cxn>
                <a:cxn ang="0">
                  <a:pos x="1" y="555"/>
                </a:cxn>
                <a:cxn ang="0">
                  <a:pos x="21" y="570"/>
                </a:cxn>
                <a:cxn ang="0">
                  <a:pos x="38" y="580"/>
                </a:cxn>
                <a:cxn ang="0">
                  <a:pos x="232" y="591"/>
                </a:cxn>
                <a:cxn ang="0">
                  <a:pos x="497" y="595"/>
                </a:cxn>
                <a:cxn ang="0">
                  <a:pos x="1044" y="587"/>
                </a:cxn>
                <a:cxn ang="0">
                  <a:pos x="1216" y="582"/>
                </a:cxn>
                <a:cxn ang="0">
                  <a:pos x="1225" y="561"/>
                </a:cxn>
                <a:cxn ang="0">
                  <a:pos x="184" y="540"/>
                </a:cxn>
                <a:cxn ang="0">
                  <a:pos x="55" y="513"/>
                </a:cxn>
                <a:cxn ang="0">
                  <a:pos x="68" y="390"/>
                </a:cxn>
                <a:cxn ang="0">
                  <a:pos x="85" y="254"/>
                </a:cxn>
                <a:cxn ang="0">
                  <a:pos x="108" y="162"/>
                </a:cxn>
                <a:cxn ang="0">
                  <a:pos x="121" y="115"/>
                </a:cxn>
                <a:cxn ang="0">
                  <a:pos x="138" y="47"/>
                </a:cxn>
                <a:cxn ang="0">
                  <a:pos x="506" y="76"/>
                </a:cxn>
                <a:cxn ang="0">
                  <a:pos x="558" y="410"/>
                </a:cxn>
                <a:cxn ang="0">
                  <a:pos x="574" y="476"/>
                </a:cxn>
                <a:cxn ang="0">
                  <a:pos x="594" y="480"/>
                </a:cxn>
                <a:cxn ang="0">
                  <a:pos x="617" y="475"/>
                </a:cxn>
                <a:cxn ang="0">
                  <a:pos x="648" y="366"/>
                </a:cxn>
                <a:cxn ang="0">
                  <a:pos x="713" y="126"/>
                </a:cxn>
                <a:cxn ang="0">
                  <a:pos x="1074" y="79"/>
                </a:cxn>
                <a:cxn ang="0">
                  <a:pos x="1091" y="98"/>
                </a:cxn>
                <a:cxn ang="0">
                  <a:pos x="1115" y="186"/>
                </a:cxn>
                <a:cxn ang="0">
                  <a:pos x="1152" y="315"/>
                </a:cxn>
                <a:cxn ang="0">
                  <a:pos x="1165" y="441"/>
                </a:cxn>
                <a:cxn ang="0">
                  <a:pos x="1178" y="542"/>
                </a:cxn>
                <a:cxn ang="0">
                  <a:pos x="584" y="548"/>
                </a:cxn>
                <a:cxn ang="0">
                  <a:pos x="316" y="551"/>
                </a:cxn>
              </a:cxnLst>
              <a:rect l="0" t="0" r="r" b="b"/>
              <a:pathLst>
                <a:path w="1225" h="597">
                  <a:moveTo>
                    <a:pt x="1225" y="556"/>
                  </a:moveTo>
                  <a:lnTo>
                    <a:pt x="1225" y="556"/>
                  </a:lnTo>
                  <a:lnTo>
                    <a:pt x="1221" y="525"/>
                  </a:lnTo>
                  <a:lnTo>
                    <a:pt x="1217" y="492"/>
                  </a:lnTo>
                  <a:lnTo>
                    <a:pt x="1214" y="459"/>
                  </a:lnTo>
                  <a:lnTo>
                    <a:pt x="1211" y="427"/>
                  </a:lnTo>
                  <a:lnTo>
                    <a:pt x="1211" y="427"/>
                  </a:lnTo>
                  <a:lnTo>
                    <a:pt x="1208" y="391"/>
                  </a:lnTo>
                  <a:lnTo>
                    <a:pt x="1206" y="356"/>
                  </a:lnTo>
                  <a:lnTo>
                    <a:pt x="1203" y="339"/>
                  </a:lnTo>
                  <a:lnTo>
                    <a:pt x="1200" y="322"/>
                  </a:lnTo>
                  <a:lnTo>
                    <a:pt x="1197" y="305"/>
                  </a:lnTo>
                  <a:lnTo>
                    <a:pt x="1190" y="288"/>
                  </a:lnTo>
                  <a:lnTo>
                    <a:pt x="1190" y="288"/>
                  </a:lnTo>
                  <a:lnTo>
                    <a:pt x="1177" y="245"/>
                  </a:lnTo>
                  <a:lnTo>
                    <a:pt x="1165" y="200"/>
                  </a:lnTo>
                  <a:lnTo>
                    <a:pt x="1152" y="157"/>
                  </a:lnTo>
                  <a:lnTo>
                    <a:pt x="1139" y="114"/>
                  </a:lnTo>
                  <a:lnTo>
                    <a:pt x="1139" y="114"/>
                  </a:lnTo>
                  <a:lnTo>
                    <a:pt x="1134" y="94"/>
                  </a:lnTo>
                  <a:lnTo>
                    <a:pt x="1127" y="73"/>
                  </a:lnTo>
                  <a:lnTo>
                    <a:pt x="1122" y="63"/>
                  </a:lnTo>
                  <a:lnTo>
                    <a:pt x="1117" y="54"/>
                  </a:lnTo>
                  <a:lnTo>
                    <a:pt x="1109" y="47"/>
                  </a:lnTo>
                  <a:lnTo>
                    <a:pt x="1100" y="42"/>
                  </a:lnTo>
                  <a:lnTo>
                    <a:pt x="1100" y="42"/>
                  </a:lnTo>
                  <a:lnTo>
                    <a:pt x="1100" y="42"/>
                  </a:lnTo>
                  <a:lnTo>
                    <a:pt x="1100" y="42"/>
                  </a:lnTo>
                  <a:lnTo>
                    <a:pt x="1097" y="38"/>
                  </a:lnTo>
                  <a:lnTo>
                    <a:pt x="1093" y="34"/>
                  </a:lnTo>
                  <a:lnTo>
                    <a:pt x="1088" y="32"/>
                  </a:lnTo>
                  <a:lnTo>
                    <a:pt x="1081" y="32"/>
                  </a:lnTo>
                  <a:lnTo>
                    <a:pt x="709" y="32"/>
                  </a:lnTo>
                  <a:lnTo>
                    <a:pt x="709" y="32"/>
                  </a:lnTo>
                  <a:lnTo>
                    <a:pt x="703" y="32"/>
                  </a:lnTo>
                  <a:lnTo>
                    <a:pt x="699" y="33"/>
                  </a:lnTo>
                  <a:lnTo>
                    <a:pt x="693" y="37"/>
                  </a:lnTo>
                  <a:lnTo>
                    <a:pt x="689" y="42"/>
                  </a:lnTo>
                  <a:lnTo>
                    <a:pt x="686" y="50"/>
                  </a:lnTo>
                  <a:lnTo>
                    <a:pt x="686" y="50"/>
                  </a:lnTo>
                  <a:lnTo>
                    <a:pt x="684" y="53"/>
                  </a:lnTo>
                  <a:lnTo>
                    <a:pt x="681" y="55"/>
                  </a:lnTo>
                  <a:lnTo>
                    <a:pt x="680" y="59"/>
                  </a:lnTo>
                  <a:lnTo>
                    <a:pt x="679" y="63"/>
                  </a:lnTo>
                  <a:lnTo>
                    <a:pt x="679" y="63"/>
                  </a:lnTo>
                  <a:lnTo>
                    <a:pt x="675" y="85"/>
                  </a:lnTo>
                  <a:lnTo>
                    <a:pt x="671" y="107"/>
                  </a:lnTo>
                  <a:lnTo>
                    <a:pt x="659" y="152"/>
                  </a:lnTo>
                  <a:lnTo>
                    <a:pt x="646" y="196"/>
                  </a:lnTo>
                  <a:lnTo>
                    <a:pt x="634" y="240"/>
                  </a:lnTo>
                  <a:lnTo>
                    <a:pt x="634" y="240"/>
                  </a:lnTo>
                  <a:lnTo>
                    <a:pt x="600" y="376"/>
                  </a:lnTo>
                  <a:lnTo>
                    <a:pt x="600" y="376"/>
                  </a:lnTo>
                  <a:lnTo>
                    <a:pt x="587" y="293"/>
                  </a:lnTo>
                  <a:lnTo>
                    <a:pt x="574" y="211"/>
                  </a:lnTo>
                  <a:lnTo>
                    <a:pt x="561" y="130"/>
                  </a:lnTo>
                  <a:lnTo>
                    <a:pt x="548" y="49"/>
                  </a:lnTo>
                  <a:lnTo>
                    <a:pt x="548" y="49"/>
                  </a:lnTo>
                  <a:lnTo>
                    <a:pt x="546" y="42"/>
                  </a:lnTo>
                  <a:lnTo>
                    <a:pt x="544" y="38"/>
                  </a:lnTo>
                  <a:lnTo>
                    <a:pt x="540" y="36"/>
                  </a:lnTo>
                  <a:lnTo>
                    <a:pt x="537" y="33"/>
                  </a:lnTo>
                  <a:lnTo>
                    <a:pt x="532" y="32"/>
                  </a:lnTo>
                  <a:lnTo>
                    <a:pt x="528" y="32"/>
                  </a:lnTo>
                  <a:lnTo>
                    <a:pt x="524" y="32"/>
                  </a:lnTo>
                  <a:lnTo>
                    <a:pt x="519" y="33"/>
                  </a:lnTo>
                  <a:lnTo>
                    <a:pt x="519" y="33"/>
                  </a:lnTo>
                  <a:lnTo>
                    <a:pt x="515" y="32"/>
                  </a:lnTo>
                  <a:lnTo>
                    <a:pt x="510" y="32"/>
                  </a:lnTo>
                  <a:lnTo>
                    <a:pt x="510" y="32"/>
                  </a:lnTo>
                  <a:lnTo>
                    <a:pt x="413" y="25"/>
                  </a:lnTo>
                  <a:lnTo>
                    <a:pt x="316" y="17"/>
                  </a:lnTo>
                  <a:lnTo>
                    <a:pt x="219" y="9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16" y="2"/>
                  </a:lnTo>
                  <a:lnTo>
                    <a:pt x="112" y="2"/>
                  </a:lnTo>
                  <a:lnTo>
                    <a:pt x="108" y="4"/>
                  </a:lnTo>
                  <a:lnTo>
                    <a:pt x="106" y="7"/>
                  </a:lnTo>
                  <a:lnTo>
                    <a:pt x="103" y="11"/>
                  </a:lnTo>
                  <a:lnTo>
                    <a:pt x="102" y="15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95" y="32"/>
                  </a:lnTo>
                  <a:lnTo>
                    <a:pt x="90" y="42"/>
                  </a:lnTo>
                  <a:lnTo>
                    <a:pt x="86" y="51"/>
                  </a:lnTo>
                  <a:lnTo>
                    <a:pt x="83" y="62"/>
                  </a:lnTo>
                  <a:lnTo>
                    <a:pt x="79" y="83"/>
                  </a:lnTo>
                  <a:lnTo>
                    <a:pt x="77" y="104"/>
                  </a:lnTo>
                  <a:lnTo>
                    <a:pt x="77" y="104"/>
                  </a:lnTo>
                  <a:lnTo>
                    <a:pt x="73" y="123"/>
                  </a:lnTo>
                  <a:lnTo>
                    <a:pt x="69" y="143"/>
                  </a:lnTo>
                  <a:lnTo>
                    <a:pt x="56" y="182"/>
                  </a:lnTo>
                  <a:lnTo>
                    <a:pt x="43" y="221"/>
                  </a:lnTo>
                  <a:lnTo>
                    <a:pt x="38" y="241"/>
                  </a:lnTo>
                  <a:lnTo>
                    <a:pt x="34" y="262"/>
                  </a:lnTo>
                  <a:lnTo>
                    <a:pt x="34" y="262"/>
                  </a:lnTo>
                  <a:lnTo>
                    <a:pt x="30" y="298"/>
                  </a:lnTo>
                  <a:lnTo>
                    <a:pt x="27" y="334"/>
                  </a:lnTo>
                  <a:lnTo>
                    <a:pt x="23" y="369"/>
                  </a:lnTo>
                  <a:lnTo>
                    <a:pt x="21" y="387"/>
                  </a:lnTo>
                  <a:lnTo>
                    <a:pt x="17" y="406"/>
                  </a:lnTo>
                  <a:lnTo>
                    <a:pt x="17" y="406"/>
                  </a:lnTo>
                  <a:lnTo>
                    <a:pt x="14" y="421"/>
                  </a:lnTo>
                  <a:lnTo>
                    <a:pt x="13" y="437"/>
                  </a:lnTo>
                  <a:lnTo>
                    <a:pt x="13" y="474"/>
                  </a:lnTo>
                  <a:lnTo>
                    <a:pt x="13" y="492"/>
                  </a:lnTo>
                  <a:lnTo>
                    <a:pt x="11" y="509"/>
                  </a:lnTo>
                  <a:lnTo>
                    <a:pt x="9" y="523"/>
                  </a:lnTo>
                  <a:lnTo>
                    <a:pt x="6" y="531"/>
                  </a:lnTo>
                  <a:lnTo>
                    <a:pt x="4" y="538"/>
                  </a:lnTo>
                  <a:lnTo>
                    <a:pt x="4" y="538"/>
                  </a:lnTo>
                  <a:lnTo>
                    <a:pt x="1" y="543"/>
                  </a:lnTo>
                  <a:lnTo>
                    <a:pt x="0" y="550"/>
                  </a:lnTo>
                  <a:lnTo>
                    <a:pt x="1" y="555"/>
                  </a:lnTo>
                  <a:lnTo>
                    <a:pt x="4" y="560"/>
                  </a:lnTo>
                  <a:lnTo>
                    <a:pt x="6" y="564"/>
                  </a:lnTo>
                  <a:lnTo>
                    <a:pt x="10" y="567"/>
                  </a:lnTo>
                  <a:lnTo>
                    <a:pt x="15" y="569"/>
                  </a:lnTo>
                  <a:lnTo>
                    <a:pt x="21" y="570"/>
                  </a:lnTo>
                  <a:lnTo>
                    <a:pt x="21" y="570"/>
                  </a:lnTo>
                  <a:lnTo>
                    <a:pt x="25" y="574"/>
                  </a:lnTo>
                  <a:lnTo>
                    <a:pt x="28" y="577"/>
                  </a:lnTo>
                  <a:lnTo>
                    <a:pt x="32" y="578"/>
                  </a:lnTo>
                  <a:lnTo>
                    <a:pt x="38" y="580"/>
                  </a:lnTo>
                  <a:lnTo>
                    <a:pt x="38" y="580"/>
                  </a:lnTo>
                  <a:lnTo>
                    <a:pt x="70" y="580"/>
                  </a:lnTo>
                  <a:lnTo>
                    <a:pt x="103" y="581"/>
                  </a:lnTo>
                  <a:lnTo>
                    <a:pt x="168" y="586"/>
                  </a:lnTo>
                  <a:lnTo>
                    <a:pt x="232" y="591"/>
                  </a:lnTo>
                  <a:lnTo>
                    <a:pt x="298" y="595"/>
                  </a:lnTo>
                  <a:lnTo>
                    <a:pt x="298" y="595"/>
                  </a:lnTo>
                  <a:lnTo>
                    <a:pt x="365" y="597"/>
                  </a:lnTo>
                  <a:lnTo>
                    <a:pt x="430" y="597"/>
                  </a:lnTo>
                  <a:lnTo>
                    <a:pt x="497" y="595"/>
                  </a:lnTo>
                  <a:lnTo>
                    <a:pt x="563" y="594"/>
                  </a:lnTo>
                  <a:lnTo>
                    <a:pt x="563" y="594"/>
                  </a:lnTo>
                  <a:lnTo>
                    <a:pt x="723" y="593"/>
                  </a:lnTo>
                  <a:lnTo>
                    <a:pt x="883" y="590"/>
                  </a:lnTo>
                  <a:lnTo>
                    <a:pt x="1044" y="587"/>
                  </a:lnTo>
                  <a:lnTo>
                    <a:pt x="1203" y="587"/>
                  </a:lnTo>
                  <a:lnTo>
                    <a:pt x="1203" y="587"/>
                  </a:lnTo>
                  <a:lnTo>
                    <a:pt x="1208" y="586"/>
                  </a:lnTo>
                  <a:lnTo>
                    <a:pt x="1212" y="585"/>
                  </a:lnTo>
                  <a:lnTo>
                    <a:pt x="1216" y="582"/>
                  </a:lnTo>
                  <a:lnTo>
                    <a:pt x="1219" y="580"/>
                  </a:lnTo>
                  <a:lnTo>
                    <a:pt x="1223" y="573"/>
                  </a:lnTo>
                  <a:lnTo>
                    <a:pt x="1225" y="565"/>
                  </a:lnTo>
                  <a:lnTo>
                    <a:pt x="1225" y="565"/>
                  </a:lnTo>
                  <a:lnTo>
                    <a:pt x="1225" y="561"/>
                  </a:lnTo>
                  <a:lnTo>
                    <a:pt x="1225" y="556"/>
                  </a:lnTo>
                  <a:lnTo>
                    <a:pt x="1225" y="556"/>
                  </a:lnTo>
                  <a:close/>
                  <a:moveTo>
                    <a:pt x="316" y="551"/>
                  </a:moveTo>
                  <a:lnTo>
                    <a:pt x="316" y="551"/>
                  </a:lnTo>
                  <a:lnTo>
                    <a:pt x="184" y="540"/>
                  </a:lnTo>
                  <a:lnTo>
                    <a:pt x="119" y="536"/>
                  </a:lnTo>
                  <a:lnTo>
                    <a:pt x="53" y="534"/>
                  </a:lnTo>
                  <a:lnTo>
                    <a:pt x="53" y="534"/>
                  </a:lnTo>
                  <a:lnTo>
                    <a:pt x="55" y="523"/>
                  </a:lnTo>
                  <a:lnTo>
                    <a:pt x="55" y="513"/>
                  </a:lnTo>
                  <a:lnTo>
                    <a:pt x="56" y="492"/>
                  </a:lnTo>
                  <a:lnTo>
                    <a:pt x="56" y="471"/>
                  </a:lnTo>
                  <a:lnTo>
                    <a:pt x="57" y="449"/>
                  </a:lnTo>
                  <a:lnTo>
                    <a:pt x="57" y="449"/>
                  </a:lnTo>
                  <a:lnTo>
                    <a:pt x="68" y="390"/>
                  </a:lnTo>
                  <a:lnTo>
                    <a:pt x="72" y="361"/>
                  </a:lnTo>
                  <a:lnTo>
                    <a:pt x="76" y="331"/>
                  </a:lnTo>
                  <a:lnTo>
                    <a:pt x="76" y="331"/>
                  </a:lnTo>
                  <a:lnTo>
                    <a:pt x="79" y="292"/>
                  </a:lnTo>
                  <a:lnTo>
                    <a:pt x="85" y="254"/>
                  </a:lnTo>
                  <a:lnTo>
                    <a:pt x="91" y="215"/>
                  </a:lnTo>
                  <a:lnTo>
                    <a:pt x="96" y="196"/>
                  </a:lnTo>
                  <a:lnTo>
                    <a:pt x="102" y="177"/>
                  </a:lnTo>
                  <a:lnTo>
                    <a:pt x="102" y="177"/>
                  </a:lnTo>
                  <a:lnTo>
                    <a:pt x="108" y="162"/>
                  </a:lnTo>
                  <a:lnTo>
                    <a:pt x="113" y="147"/>
                  </a:lnTo>
                  <a:lnTo>
                    <a:pt x="119" y="131"/>
                  </a:lnTo>
                  <a:lnTo>
                    <a:pt x="121" y="123"/>
                  </a:lnTo>
                  <a:lnTo>
                    <a:pt x="121" y="115"/>
                  </a:lnTo>
                  <a:lnTo>
                    <a:pt x="121" y="115"/>
                  </a:lnTo>
                  <a:lnTo>
                    <a:pt x="123" y="97"/>
                  </a:lnTo>
                  <a:lnTo>
                    <a:pt x="125" y="80"/>
                  </a:lnTo>
                  <a:lnTo>
                    <a:pt x="130" y="63"/>
                  </a:lnTo>
                  <a:lnTo>
                    <a:pt x="134" y="55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230" y="55"/>
                  </a:lnTo>
                  <a:lnTo>
                    <a:pt x="321" y="63"/>
                  </a:lnTo>
                  <a:lnTo>
                    <a:pt x="414" y="71"/>
                  </a:lnTo>
                  <a:lnTo>
                    <a:pt x="506" y="76"/>
                  </a:lnTo>
                  <a:lnTo>
                    <a:pt x="506" y="76"/>
                  </a:lnTo>
                  <a:lnTo>
                    <a:pt x="522" y="172"/>
                  </a:lnTo>
                  <a:lnTo>
                    <a:pt x="537" y="267"/>
                  </a:lnTo>
                  <a:lnTo>
                    <a:pt x="552" y="363"/>
                  </a:lnTo>
                  <a:lnTo>
                    <a:pt x="558" y="410"/>
                  </a:lnTo>
                  <a:lnTo>
                    <a:pt x="563" y="458"/>
                  </a:lnTo>
                  <a:lnTo>
                    <a:pt x="563" y="458"/>
                  </a:lnTo>
                  <a:lnTo>
                    <a:pt x="566" y="466"/>
                  </a:lnTo>
                  <a:lnTo>
                    <a:pt x="570" y="474"/>
                  </a:lnTo>
                  <a:lnTo>
                    <a:pt x="574" y="476"/>
                  </a:lnTo>
                  <a:lnTo>
                    <a:pt x="578" y="479"/>
                  </a:lnTo>
                  <a:lnTo>
                    <a:pt x="582" y="480"/>
                  </a:lnTo>
                  <a:lnTo>
                    <a:pt x="586" y="480"/>
                  </a:lnTo>
                  <a:lnTo>
                    <a:pt x="594" y="480"/>
                  </a:lnTo>
                  <a:lnTo>
                    <a:pt x="594" y="480"/>
                  </a:lnTo>
                  <a:lnTo>
                    <a:pt x="600" y="479"/>
                  </a:lnTo>
                  <a:lnTo>
                    <a:pt x="600" y="479"/>
                  </a:lnTo>
                  <a:lnTo>
                    <a:pt x="607" y="479"/>
                  </a:lnTo>
                  <a:lnTo>
                    <a:pt x="614" y="476"/>
                  </a:lnTo>
                  <a:lnTo>
                    <a:pt x="617" y="475"/>
                  </a:lnTo>
                  <a:lnTo>
                    <a:pt x="620" y="471"/>
                  </a:lnTo>
                  <a:lnTo>
                    <a:pt x="622" y="468"/>
                  </a:lnTo>
                  <a:lnTo>
                    <a:pt x="624" y="463"/>
                  </a:lnTo>
                  <a:lnTo>
                    <a:pt x="624" y="463"/>
                  </a:lnTo>
                  <a:lnTo>
                    <a:pt x="648" y="366"/>
                  </a:lnTo>
                  <a:lnTo>
                    <a:pt x="673" y="270"/>
                  </a:lnTo>
                  <a:lnTo>
                    <a:pt x="673" y="270"/>
                  </a:lnTo>
                  <a:lnTo>
                    <a:pt x="686" y="223"/>
                  </a:lnTo>
                  <a:lnTo>
                    <a:pt x="701" y="174"/>
                  </a:lnTo>
                  <a:lnTo>
                    <a:pt x="713" y="126"/>
                  </a:lnTo>
                  <a:lnTo>
                    <a:pt x="718" y="101"/>
                  </a:lnTo>
                  <a:lnTo>
                    <a:pt x="722" y="77"/>
                  </a:lnTo>
                  <a:lnTo>
                    <a:pt x="1071" y="77"/>
                  </a:lnTo>
                  <a:lnTo>
                    <a:pt x="1071" y="77"/>
                  </a:lnTo>
                  <a:lnTo>
                    <a:pt x="1074" y="79"/>
                  </a:lnTo>
                  <a:lnTo>
                    <a:pt x="1078" y="81"/>
                  </a:lnTo>
                  <a:lnTo>
                    <a:pt x="1078" y="81"/>
                  </a:lnTo>
                  <a:lnTo>
                    <a:pt x="1080" y="84"/>
                  </a:lnTo>
                  <a:lnTo>
                    <a:pt x="1084" y="88"/>
                  </a:lnTo>
                  <a:lnTo>
                    <a:pt x="1091" y="98"/>
                  </a:lnTo>
                  <a:lnTo>
                    <a:pt x="1096" y="113"/>
                  </a:lnTo>
                  <a:lnTo>
                    <a:pt x="1101" y="130"/>
                  </a:lnTo>
                  <a:lnTo>
                    <a:pt x="1109" y="162"/>
                  </a:lnTo>
                  <a:lnTo>
                    <a:pt x="1115" y="186"/>
                  </a:lnTo>
                  <a:lnTo>
                    <a:pt x="1115" y="186"/>
                  </a:lnTo>
                  <a:lnTo>
                    <a:pt x="1125" y="219"/>
                  </a:lnTo>
                  <a:lnTo>
                    <a:pt x="1134" y="251"/>
                  </a:lnTo>
                  <a:lnTo>
                    <a:pt x="1142" y="283"/>
                  </a:lnTo>
                  <a:lnTo>
                    <a:pt x="1152" y="315"/>
                  </a:lnTo>
                  <a:lnTo>
                    <a:pt x="1152" y="315"/>
                  </a:lnTo>
                  <a:lnTo>
                    <a:pt x="1156" y="330"/>
                  </a:lnTo>
                  <a:lnTo>
                    <a:pt x="1160" y="346"/>
                  </a:lnTo>
                  <a:lnTo>
                    <a:pt x="1161" y="361"/>
                  </a:lnTo>
                  <a:lnTo>
                    <a:pt x="1163" y="378"/>
                  </a:lnTo>
                  <a:lnTo>
                    <a:pt x="1165" y="441"/>
                  </a:lnTo>
                  <a:lnTo>
                    <a:pt x="1165" y="441"/>
                  </a:lnTo>
                  <a:lnTo>
                    <a:pt x="1168" y="466"/>
                  </a:lnTo>
                  <a:lnTo>
                    <a:pt x="1172" y="491"/>
                  </a:lnTo>
                  <a:lnTo>
                    <a:pt x="1178" y="542"/>
                  </a:lnTo>
                  <a:lnTo>
                    <a:pt x="1178" y="542"/>
                  </a:lnTo>
                  <a:lnTo>
                    <a:pt x="1029" y="543"/>
                  </a:lnTo>
                  <a:lnTo>
                    <a:pt x="881" y="546"/>
                  </a:lnTo>
                  <a:lnTo>
                    <a:pt x="732" y="548"/>
                  </a:lnTo>
                  <a:lnTo>
                    <a:pt x="584" y="548"/>
                  </a:lnTo>
                  <a:lnTo>
                    <a:pt x="584" y="548"/>
                  </a:lnTo>
                  <a:lnTo>
                    <a:pt x="516" y="550"/>
                  </a:lnTo>
                  <a:lnTo>
                    <a:pt x="450" y="552"/>
                  </a:lnTo>
                  <a:lnTo>
                    <a:pt x="383" y="553"/>
                  </a:lnTo>
                  <a:lnTo>
                    <a:pt x="350" y="553"/>
                  </a:lnTo>
                  <a:lnTo>
                    <a:pt x="316" y="551"/>
                  </a:lnTo>
                  <a:lnTo>
                    <a:pt x="316" y="55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17" name="Freeform 461"/>
            <p:cNvSpPr/>
            <p:nvPr/>
          </p:nvSpPr>
          <p:spPr bwMode="auto">
            <a:xfrm>
              <a:off x="6624638" y="1189038"/>
              <a:ext cx="127000" cy="23813"/>
            </a:xfrm>
            <a:custGeom>
              <a:avLst/>
              <a:gdLst/>
              <a:ahLst/>
              <a:cxnLst>
                <a:cxn ang="0">
                  <a:pos x="296" y="15"/>
                </a:cxn>
                <a:cxn ang="0">
                  <a:pos x="296" y="15"/>
                </a:cxn>
                <a:cxn ang="0">
                  <a:pos x="216" y="18"/>
                </a:cxn>
                <a:cxn ang="0">
                  <a:pos x="195" y="18"/>
                </a:cxn>
                <a:cxn ang="0">
                  <a:pos x="175" y="17"/>
                </a:cxn>
                <a:cxn ang="0">
                  <a:pos x="156" y="15"/>
                </a:cxn>
                <a:cxn ang="0">
                  <a:pos x="135" y="12"/>
                </a:cxn>
                <a:cxn ang="0">
                  <a:pos x="135" y="12"/>
                </a:cxn>
                <a:cxn ang="0">
                  <a:pos x="107" y="8"/>
                </a:cxn>
                <a:cxn ang="0">
                  <a:pos x="79" y="4"/>
                </a:cxn>
                <a:cxn ang="0">
                  <a:pos x="50" y="1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7" y="0"/>
                </a:cxn>
                <a:cxn ang="0">
                  <a:pos x="12" y="1"/>
                </a:cxn>
                <a:cxn ang="0">
                  <a:pos x="8" y="4"/>
                </a:cxn>
                <a:cxn ang="0">
                  <a:pos x="5" y="6"/>
                </a:cxn>
                <a:cxn ang="0">
                  <a:pos x="3" y="10"/>
                </a:cxn>
                <a:cxn ang="0">
                  <a:pos x="1" y="13"/>
                </a:cxn>
                <a:cxn ang="0">
                  <a:pos x="0" y="22"/>
                </a:cxn>
                <a:cxn ang="0">
                  <a:pos x="1" y="30"/>
                </a:cxn>
                <a:cxn ang="0">
                  <a:pos x="3" y="34"/>
                </a:cxn>
                <a:cxn ang="0">
                  <a:pos x="5" y="38"/>
                </a:cxn>
                <a:cxn ang="0">
                  <a:pos x="8" y="40"/>
                </a:cxn>
                <a:cxn ang="0">
                  <a:pos x="12" y="43"/>
                </a:cxn>
                <a:cxn ang="0">
                  <a:pos x="17" y="44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35" y="47"/>
                </a:cxn>
                <a:cxn ang="0">
                  <a:pos x="49" y="49"/>
                </a:cxn>
                <a:cxn ang="0">
                  <a:pos x="62" y="52"/>
                </a:cxn>
                <a:cxn ang="0">
                  <a:pos x="76" y="53"/>
                </a:cxn>
                <a:cxn ang="0">
                  <a:pos x="76" y="53"/>
                </a:cxn>
                <a:cxn ang="0">
                  <a:pos x="93" y="53"/>
                </a:cxn>
                <a:cxn ang="0">
                  <a:pos x="110" y="56"/>
                </a:cxn>
                <a:cxn ang="0">
                  <a:pos x="143" y="60"/>
                </a:cxn>
                <a:cxn ang="0">
                  <a:pos x="143" y="60"/>
                </a:cxn>
                <a:cxn ang="0">
                  <a:pos x="182" y="61"/>
                </a:cxn>
                <a:cxn ang="0">
                  <a:pos x="220" y="61"/>
                </a:cxn>
                <a:cxn ang="0">
                  <a:pos x="296" y="60"/>
                </a:cxn>
                <a:cxn ang="0">
                  <a:pos x="296" y="60"/>
                </a:cxn>
                <a:cxn ang="0">
                  <a:pos x="301" y="60"/>
                </a:cxn>
                <a:cxn ang="0">
                  <a:pos x="306" y="59"/>
                </a:cxn>
                <a:cxn ang="0">
                  <a:pos x="309" y="56"/>
                </a:cxn>
                <a:cxn ang="0">
                  <a:pos x="313" y="53"/>
                </a:cxn>
                <a:cxn ang="0">
                  <a:pos x="315" y="49"/>
                </a:cxn>
                <a:cxn ang="0">
                  <a:pos x="317" y="46"/>
                </a:cxn>
                <a:cxn ang="0">
                  <a:pos x="318" y="38"/>
                </a:cxn>
                <a:cxn ang="0">
                  <a:pos x="317" y="29"/>
                </a:cxn>
                <a:cxn ang="0">
                  <a:pos x="315" y="25"/>
                </a:cxn>
                <a:cxn ang="0">
                  <a:pos x="313" y="22"/>
                </a:cxn>
                <a:cxn ang="0">
                  <a:pos x="309" y="19"/>
                </a:cxn>
                <a:cxn ang="0">
                  <a:pos x="306" y="17"/>
                </a:cxn>
                <a:cxn ang="0">
                  <a:pos x="301" y="15"/>
                </a:cxn>
                <a:cxn ang="0">
                  <a:pos x="296" y="15"/>
                </a:cxn>
                <a:cxn ang="0">
                  <a:pos x="296" y="15"/>
                </a:cxn>
              </a:cxnLst>
              <a:rect l="0" t="0" r="r" b="b"/>
              <a:pathLst>
                <a:path w="318" h="61">
                  <a:moveTo>
                    <a:pt x="296" y="15"/>
                  </a:moveTo>
                  <a:lnTo>
                    <a:pt x="296" y="15"/>
                  </a:lnTo>
                  <a:lnTo>
                    <a:pt x="216" y="18"/>
                  </a:lnTo>
                  <a:lnTo>
                    <a:pt x="195" y="18"/>
                  </a:lnTo>
                  <a:lnTo>
                    <a:pt x="175" y="17"/>
                  </a:lnTo>
                  <a:lnTo>
                    <a:pt x="156" y="15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07" y="8"/>
                  </a:lnTo>
                  <a:lnTo>
                    <a:pt x="79" y="4"/>
                  </a:lnTo>
                  <a:lnTo>
                    <a:pt x="50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2" y="1"/>
                  </a:lnTo>
                  <a:lnTo>
                    <a:pt x="8" y="4"/>
                  </a:lnTo>
                  <a:lnTo>
                    <a:pt x="5" y="6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22"/>
                  </a:lnTo>
                  <a:lnTo>
                    <a:pt x="1" y="30"/>
                  </a:lnTo>
                  <a:lnTo>
                    <a:pt x="3" y="34"/>
                  </a:lnTo>
                  <a:lnTo>
                    <a:pt x="5" y="38"/>
                  </a:lnTo>
                  <a:lnTo>
                    <a:pt x="8" y="40"/>
                  </a:lnTo>
                  <a:lnTo>
                    <a:pt x="12" y="43"/>
                  </a:lnTo>
                  <a:lnTo>
                    <a:pt x="17" y="44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35" y="47"/>
                  </a:lnTo>
                  <a:lnTo>
                    <a:pt x="49" y="49"/>
                  </a:lnTo>
                  <a:lnTo>
                    <a:pt x="62" y="52"/>
                  </a:lnTo>
                  <a:lnTo>
                    <a:pt x="76" y="53"/>
                  </a:lnTo>
                  <a:lnTo>
                    <a:pt x="76" y="53"/>
                  </a:lnTo>
                  <a:lnTo>
                    <a:pt x="93" y="53"/>
                  </a:lnTo>
                  <a:lnTo>
                    <a:pt x="110" y="56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82" y="61"/>
                  </a:lnTo>
                  <a:lnTo>
                    <a:pt x="220" y="61"/>
                  </a:lnTo>
                  <a:lnTo>
                    <a:pt x="296" y="60"/>
                  </a:lnTo>
                  <a:lnTo>
                    <a:pt x="296" y="60"/>
                  </a:lnTo>
                  <a:lnTo>
                    <a:pt x="301" y="60"/>
                  </a:lnTo>
                  <a:lnTo>
                    <a:pt x="306" y="59"/>
                  </a:lnTo>
                  <a:lnTo>
                    <a:pt x="309" y="56"/>
                  </a:lnTo>
                  <a:lnTo>
                    <a:pt x="313" y="53"/>
                  </a:lnTo>
                  <a:lnTo>
                    <a:pt x="315" y="49"/>
                  </a:lnTo>
                  <a:lnTo>
                    <a:pt x="317" y="46"/>
                  </a:lnTo>
                  <a:lnTo>
                    <a:pt x="318" y="38"/>
                  </a:lnTo>
                  <a:lnTo>
                    <a:pt x="317" y="29"/>
                  </a:lnTo>
                  <a:lnTo>
                    <a:pt x="315" y="25"/>
                  </a:lnTo>
                  <a:lnTo>
                    <a:pt x="313" y="22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1" y="15"/>
                  </a:lnTo>
                  <a:lnTo>
                    <a:pt x="296" y="15"/>
                  </a:lnTo>
                  <a:lnTo>
                    <a:pt x="296" y="1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418" name="Freeform 462"/>
            <p:cNvSpPr/>
            <p:nvPr/>
          </p:nvSpPr>
          <p:spPr bwMode="auto">
            <a:xfrm>
              <a:off x="6542088" y="1016000"/>
              <a:ext cx="263525" cy="193675"/>
            </a:xfrm>
            <a:custGeom>
              <a:avLst/>
              <a:gdLst/>
              <a:ahLst/>
              <a:cxnLst>
                <a:cxn ang="0">
                  <a:pos x="655" y="435"/>
                </a:cxn>
                <a:cxn ang="0">
                  <a:pos x="644" y="362"/>
                </a:cxn>
                <a:cxn ang="0">
                  <a:pos x="634" y="291"/>
                </a:cxn>
                <a:cxn ang="0">
                  <a:pos x="623" y="252"/>
                </a:cxn>
                <a:cxn ang="0">
                  <a:pos x="621" y="201"/>
                </a:cxn>
                <a:cxn ang="0">
                  <a:pos x="622" y="134"/>
                </a:cxn>
                <a:cxn ang="0">
                  <a:pos x="617" y="109"/>
                </a:cxn>
                <a:cxn ang="0">
                  <a:pos x="597" y="62"/>
                </a:cxn>
                <a:cxn ang="0">
                  <a:pos x="593" y="38"/>
                </a:cxn>
                <a:cxn ang="0">
                  <a:pos x="586" y="21"/>
                </a:cxn>
                <a:cxn ang="0">
                  <a:pos x="569" y="15"/>
                </a:cxn>
                <a:cxn ang="0">
                  <a:pos x="557" y="19"/>
                </a:cxn>
                <a:cxn ang="0">
                  <a:pos x="487" y="10"/>
                </a:cxn>
                <a:cxn ang="0">
                  <a:pos x="392" y="14"/>
                </a:cxn>
                <a:cxn ang="0">
                  <a:pos x="338" y="14"/>
                </a:cxn>
                <a:cxn ang="0">
                  <a:pos x="184" y="2"/>
                </a:cxn>
                <a:cxn ang="0">
                  <a:pos x="121" y="0"/>
                </a:cxn>
                <a:cxn ang="0">
                  <a:pos x="107" y="5"/>
                </a:cxn>
                <a:cxn ang="0">
                  <a:pos x="100" y="17"/>
                </a:cxn>
                <a:cxn ang="0">
                  <a:pos x="100" y="27"/>
                </a:cxn>
                <a:cxn ang="0">
                  <a:pos x="85" y="69"/>
                </a:cxn>
                <a:cxn ang="0">
                  <a:pos x="82" y="95"/>
                </a:cxn>
                <a:cxn ang="0">
                  <a:pos x="69" y="130"/>
                </a:cxn>
                <a:cxn ang="0">
                  <a:pos x="49" y="177"/>
                </a:cxn>
                <a:cxn ang="0">
                  <a:pos x="35" y="243"/>
                </a:cxn>
                <a:cxn ang="0">
                  <a:pos x="19" y="338"/>
                </a:cxn>
                <a:cxn ang="0">
                  <a:pos x="1" y="427"/>
                </a:cxn>
                <a:cxn ang="0">
                  <a:pos x="1" y="438"/>
                </a:cxn>
                <a:cxn ang="0">
                  <a:pos x="11" y="452"/>
                </a:cxn>
                <a:cxn ang="0">
                  <a:pos x="31" y="456"/>
                </a:cxn>
                <a:cxn ang="0">
                  <a:pos x="41" y="448"/>
                </a:cxn>
                <a:cxn ang="0">
                  <a:pos x="44" y="440"/>
                </a:cxn>
                <a:cxn ang="0">
                  <a:pos x="62" y="374"/>
                </a:cxn>
                <a:cxn ang="0">
                  <a:pos x="74" y="289"/>
                </a:cxn>
                <a:cxn ang="0">
                  <a:pos x="90" y="200"/>
                </a:cxn>
                <a:cxn ang="0">
                  <a:pos x="119" y="120"/>
                </a:cxn>
                <a:cxn ang="0">
                  <a:pos x="125" y="102"/>
                </a:cxn>
                <a:cxn ang="0">
                  <a:pos x="138" y="55"/>
                </a:cxn>
                <a:cxn ang="0">
                  <a:pos x="184" y="47"/>
                </a:cxn>
                <a:cxn ang="0">
                  <a:pos x="311" y="58"/>
                </a:cxn>
                <a:cxn ang="0">
                  <a:pos x="371" y="61"/>
                </a:cxn>
                <a:cxn ang="0">
                  <a:pos x="460" y="60"/>
                </a:cxn>
                <a:cxn ang="0">
                  <a:pos x="524" y="58"/>
                </a:cxn>
                <a:cxn ang="0">
                  <a:pos x="552" y="65"/>
                </a:cxn>
                <a:cxn ang="0">
                  <a:pos x="555" y="81"/>
                </a:cxn>
                <a:cxn ang="0">
                  <a:pos x="572" y="125"/>
                </a:cxn>
                <a:cxn ang="0">
                  <a:pos x="579" y="158"/>
                </a:cxn>
                <a:cxn ang="0">
                  <a:pos x="576" y="230"/>
                </a:cxn>
                <a:cxn ang="0">
                  <a:pos x="580" y="265"/>
                </a:cxn>
                <a:cxn ang="0">
                  <a:pos x="596" y="368"/>
                </a:cxn>
                <a:cxn ang="0">
                  <a:pos x="610" y="446"/>
                </a:cxn>
                <a:cxn ang="0">
                  <a:pos x="620" y="474"/>
                </a:cxn>
                <a:cxn ang="0">
                  <a:pos x="629" y="483"/>
                </a:cxn>
                <a:cxn ang="0">
                  <a:pos x="646" y="485"/>
                </a:cxn>
                <a:cxn ang="0">
                  <a:pos x="659" y="476"/>
                </a:cxn>
                <a:cxn ang="0">
                  <a:pos x="663" y="463"/>
                </a:cxn>
              </a:cxnLst>
              <a:rect l="0" t="0" r="r" b="b"/>
              <a:pathLst>
                <a:path w="663" h="486">
                  <a:moveTo>
                    <a:pt x="661" y="459"/>
                  </a:moveTo>
                  <a:lnTo>
                    <a:pt x="661" y="459"/>
                  </a:lnTo>
                  <a:lnTo>
                    <a:pt x="655" y="435"/>
                  </a:lnTo>
                  <a:lnTo>
                    <a:pt x="650" y="410"/>
                  </a:lnTo>
                  <a:lnTo>
                    <a:pt x="647" y="387"/>
                  </a:lnTo>
                  <a:lnTo>
                    <a:pt x="644" y="362"/>
                  </a:lnTo>
                  <a:lnTo>
                    <a:pt x="642" y="338"/>
                  </a:lnTo>
                  <a:lnTo>
                    <a:pt x="639" y="315"/>
                  </a:lnTo>
                  <a:lnTo>
                    <a:pt x="634" y="291"/>
                  </a:lnTo>
                  <a:lnTo>
                    <a:pt x="627" y="268"/>
                  </a:lnTo>
                  <a:lnTo>
                    <a:pt x="627" y="268"/>
                  </a:lnTo>
                  <a:lnTo>
                    <a:pt x="623" y="252"/>
                  </a:lnTo>
                  <a:lnTo>
                    <a:pt x="621" y="235"/>
                  </a:lnTo>
                  <a:lnTo>
                    <a:pt x="621" y="218"/>
                  </a:lnTo>
                  <a:lnTo>
                    <a:pt x="621" y="201"/>
                  </a:lnTo>
                  <a:lnTo>
                    <a:pt x="622" y="168"/>
                  </a:lnTo>
                  <a:lnTo>
                    <a:pt x="623" y="151"/>
                  </a:lnTo>
                  <a:lnTo>
                    <a:pt x="622" y="134"/>
                  </a:lnTo>
                  <a:lnTo>
                    <a:pt x="622" y="134"/>
                  </a:lnTo>
                  <a:lnTo>
                    <a:pt x="620" y="123"/>
                  </a:lnTo>
                  <a:lnTo>
                    <a:pt x="617" y="109"/>
                  </a:lnTo>
                  <a:lnTo>
                    <a:pt x="606" y="86"/>
                  </a:lnTo>
                  <a:lnTo>
                    <a:pt x="603" y="74"/>
                  </a:lnTo>
                  <a:lnTo>
                    <a:pt x="597" y="62"/>
                  </a:lnTo>
                  <a:lnTo>
                    <a:pt x="595" y="51"/>
                  </a:lnTo>
                  <a:lnTo>
                    <a:pt x="593" y="38"/>
                  </a:lnTo>
                  <a:lnTo>
                    <a:pt x="593" y="38"/>
                  </a:lnTo>
                  <a:lnTo>
                    <a:pt x="592" y="31"/>
                  </a:lnTo>
                  <a:lnTo>
                    <a:pt x="589" y="26"/>
                  </a:lnTo>
                  <a:lnTo>
                    <a:pt x="586" y="21"/>
                  </a:lnTo>
                  <a:lnTo>
                    <a:pt x="580" y="18"/>
                  </a:lnTo>
                  <a:lnTo>
                    <a:pt x="574" y="17"/>
                  </a:lnTo>
                  <a:lnTo>
                    <a:pt x="569" y="15"/>
                  </a:lnTo>
                  <a:lnTo>
                    <a:pt x="562" y="17"/>
                  </a:lnTo>
                  <a:lnTo>
                    <a:pt x="557" y="19"/>
                  </a:lnTo>
                  <a:lnTo>
                    <a:pt x="557" y="19"/>
                  </a:lnTo>
                  <a:lnTo>
                    <a:pt x="535" y="14"/>
                  </a:lnTo>
                  <a:lnTo>
                    <a:pt x="512" y="11"/>
                  </a:lnTo>
                  <a:lnTo>
                    <a:pt x="487" y="10"/>
                  </a:lnTo>
                  <a:lnTo>
                    <a:pt x="464" y="10"/>
                  </a:lnTo>
                  <a:lnTo>
                    <a:pt x="414" y="13"/>
                  </a:lnTo>
                  <a:lnTo>
                    <a:pt x="392" y="14"/>
                  </a:lnTo>
                  <a:lnTo>
                    <a:pt x="370" y="15"/>
                  </a:lnTo>
                  <a:lnTo>
                    <a:pt x="370" y="15"/>
                  </a:lnTo>
                  <a:lnTo>
                    <a:pt x="338" y="14"/>
                  </a:lnTo>
                  <a:lnTo>
                    <a:pt x="307" y="13"/>
                  </a:lnTo>
                  <a:lnTo>
                    <a:pt x="245" y="7"/>
                  </a:lnTo>
                  <a:lnTo>
                    <a:pt x="184" y="2"/>
                  </a:lnTo>
                  <a:lnTo>
                    <a:pt x="15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111" y="2"/>
                  </a:lnTo>
                  <a:lnTo>
                    <a:pt x="107" y="5"/>
                  </a:lnTo>
                  <a:lnTo>
                    <a:pt x="104" y="9"/>
                  </a:lnTo>
                  <a:lnTo>
                    <a:pt x="102" y="13"/>
                  </a:lnTo>
                  <a:lnTo>
                    <a:pt x="100" y="17"/>
                  </a:lnTo>
                  <a:lnTo>
                    <a:pt x="99" y="22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94" y="40"/>
                  </a:lnTo>
                  <a:lnTo>
                    <a:pt x="88" y="55"/>
                  </a:lnTo>
                  <a:lnTo>
                    <a:pt x="85" y="69"/>
                  </a:lnTo>
                  <a:lnTo>
                    <a:pt x="83" y="83"/>
                  </a:lnTo>
                  <a:lnTo>
                    <a:pt x="83" y="83"/>
                  </a:lnTo>
                  <a:lnTo>
                    <a:pt x="82" y="95"/>
                  </a:lnTo>
                  <a:lnTo>
                    <a:pt x="79" y="106"/>
                  </a:lnTo>
                  <a:lnTo>
                    <a:pt x="74" y="119"/>
                  </a:lnTo>
                  <a:lnTo>
                    <a:pt x="69" y="130"/>
                  </a:lnTo>
                  <a:lnTo>
                    <a:pt x="57" y="155"/>
                  </a:lnTo>
                  <a:lnTo>
                    <a:pt x="53" y="167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40" y="209"/>
                  </a:lnTo>
                  <a:lnTo>
                    <a:pt x="35" y="243"/>
                  </a:lnTo>
                  <a:lnTo>
                    <a:pt x="26" y="308"/>
                  </a:lnTo>
                  <a:lnTo>
                    <a:pt x="26" y="308"/>
                  </a:lnTo>
                  <a:lnTo>
                    <a:pt x="19" y="338"/>
                  </a:lnTo>
                  <a:lnTo>
                    <a:pt x="13" y="368"/>
                  </a:lnTo>
                  <a:lnTo>
                    <a:pt x="6" y="397"/>
                  </a:lnTo>
                  <a:lnTo>
                    <a:pt x="1" y="427"/>
                  </a:lnTo>
                  <a:lnTo>
                    <a:pt x="1" y="427"/>
                  </a:lnTo>
                  <a:lnTo>
                    <a:pt x="0" y="432"/>
                  </a:lnTo>
                  <a:lnTo>
                    <a:pt x="1" y="438"/>
                  </a:lnTo>
                  <a:lnTo>
                    <a:pt x="2" y="442"/>
                  </a:lnTo>
                  <a:lnTo>
                    <a:pt x="5" y="446"/>
                  </a:lnTo>
                  <a:lnTo>
                    <a:pt x="11" y="452"/>
                  </a:lnTo>
                  <a:lnTo>
                    <a:pt x="19" y="455"/>
                  </a:lnTo>
                  <a:lnTo>
                    <a:pt x="27" y="456"/>
                  </a:lnTo>
                  <a:lnTo>
                    <a:pt x="31" y="456"/>
                  </a:lnTo>
                  <a:lnTo>
                    <a:pt x="35" y="455"/>
                  </a:lnTo>
                  <a:lnTo>
                    <a:pt x="39" y="452"/>
                  </a:lnTo>
                  <a:lnTo>
                    <a:pt x="41" y="448"/>
                  </a:lnTo>
                  <a:lnTo>
                    <a:pt x="43" y="444"/>
                  </a:lnTo>
                  <a:lnTo>
                    <a:pt x="44" y="440"/>
                  </a:lnTo>
                  <a:lnTo>
                    <a:pt x="44" y="440"/>
                  </a:lnTo>
                  <a:lnTo>
                    <a:pt x="49" y="417"/>
                  </a:lnTo>
                  <a:lnTo>
                    <a:pt x="56" y="396"/>
                  </a:lnTo>
                  <a:lnTo>
                    <a:pt x="62" y="374"/>
                  </a:lnTo>
                  <a:lnTo>
                    <a:pt x="66" y="350"/>
                  </a:lnTo>
                  <a:lnTo>
                    <a:pt x="66" y="350"/>
                  </a:lnTo>
                  <a:lnTo>
                    <a:pt x="74" y="289"/>
                  </a:lnTo>
                  <a:lnTo>
                    <a:pt x="85" y="228"/>
                  </a:lnTo>
                  <a:lnTo>
                    <a:pt x="85" y="228"/>
                  </a:lnTo>
                  <a:lnTo>
                    <a:pt x="90" y="200"/>
                  </a:lnTo>
                  <a:lnTo>
                    <a:pt x="98" y="172"/>
                  </a:lnTo>
                  <a:lnTo>
                    <a:pt x="107" y="146"/>
                  </a:lnTo>
                  <a:lnTo>
                    <a:pt x="119" y="120"/>
                  </a:lnTo>
                  <a:lnTo>
                    <a:pt x="119" y="120"/>
                  </a:lnTo>
                  <a:lnTo>
                    <a:pt x="122" y="111"/>
                  </a:lnTo>
                  <a:lnTo>
                    <a:pt x="125" y="102"/>
                  </a:lnTo>
                  <a:lnTo>
                    <a:pt x="130" y="83"/>
                  </a:lnTo>
                  <a:lnTo>
                    <a:pt x="136" y="64"/>
                  </a:lnTo>
                  <a:lnTo>
                    <a:pt x="138" y="55"/>
                  </a:lnTo>
                  <a:lnTo>
                    <a:pt x="142" y="45"/>
                  </a:lnTo>
                  <a:lnTo>
                    <a:pt x="142" y="45"/>
                  </a:lnTo>
                  <a:lnTo>
                    <a:pt x="184" y="47"/>
                  </a:lnTo>
                  <a:lnTo>
                    <a:pt x="226" y="49"/>
                  </a:lnTo>
                  <a:lnTo>
                    <a:pt x="269" y="53"/>
                  </a:lnTo>
                  <a:lnTo>
                    <a:pt x="311" y="58"/>
                  </a:lnTo>
                  <a:lnTo>
                    <a:pt x="311" y="58"/>
                  </a:lnTo>
                  <a:lnTo>
                    <a:pt x="341" y="61"/>
                  </a:lnTo>
                  <a:lnTo>
                    <a:pt x="371" y="61"/>
                  </a:lnTo>
                  <a:lnTo>
                    <a:pt x="431" y="61"/>
                  </a:lnTo>
                  <a:lnTo>
                    <a:pt x="431" y="61"/>
                  </a:lnTo>
                  <a:lnTo>
                    <a:pt x="460" y="60"/>
                  </a:lnTo>
                  <a:lnTo>
                    <a:pt x="493" y="57"/>
                  </a:lnTo>
                  <a:lnTo>
                    <a:pt x="508" y="57"/>
                  </a:lnTo>
                  <a:lnTo>
                    <a:pt x="524" y="58"/>
                  </a:lnTo>
                  <a:lnTo>
                    <a:pt x="538" y="61"/>
                  </a:lnTo>
                  <a:lnTo>
                    <a:pt x="552" y="65"/>
                  </a:lnTo>
                  <a:lnTo>
                    <a:pt x="552" y="65"/>
                  </a:lnTo>
                  <a:lnTo>
                    <a:pt x="552" y="65"/>
                  </a:lnTo>
                  <a:lnTo>
                    <a:pt x="552" y="65"/>
                  </a:lnTo>
                  <a:lnTo>
                    <a:pt x="555" y="81"/>
                  </a:lnTo>
                  <a:lnTo>
                    <a:pt x="561" y="95"/>
                  </a:lnTo>
                  <a:lnTo>
                    <a:pt x="572" y="125"/>
                  </a:lnTo>
                  <a:lnTo>
                    <a:pt x="572" y="125"/>
                  </a:lnTo>
                  <a:lnTo>
                    <a:pt x="576" y="133"/>
                  </a:lnTo>
                  <a:lnTo>
                    <a:pt x="578" y="141"/>
                  </a:lnTo>
                  <a:lnTo>
                    <a:pt x="579" y="158"/>
                  </a:lnTo>
                  <a:lnTo>
                    <a:pt x="580" y="176"/>
                  </a:lnTo>
                  <a:lnTo>
                    <a:pt x="579" y="194"/>
                  </a:lnTo>
                  <a:lnTo>
                    <a:pt x="576" y="230"/>
                  </a:lnTo>
                  <a:lnTo>
                    <a:pt x="578" y="248"/>
                  </a:lnTo>
                  <a:lnTo>
                    <a:pt x="580" y="265"/>
                  </a:lnTo>
                  <a:lnTo>
                    <a:pt x="580" y="265"/>
                  </a:lnTo>
                  <a:lnTo>
                    <a:pt x="586" y="291"/>
                  </a:lnTo>
                  <a:lnTo>
                    <a:pt x="589" y="316"/>
                  </a:lnTo>
                  <a:lnTo>
                    <a:pt x="596" y="368"/>
                  </a:lnTo>
                  <a:lnTo>
                    <a:pt x="600" y="395"/>
                  </a:lnTo>
                  <a:lnTo>
                    <a:pt x="604" y="419"/>
                  </a:lnTo>
                  <a:lnTo>
                    <a:pt x="610" y="446"/>
                  </a:lnTo>
                  <a:lnTo>
                    <a:pt x="617" y="470"/>
                  </a:lnTo>
                  <a:lnTo>
                    <a:pt x="617" y="470"/>
                  </a:lnTo>
                  <a:lnTo>
                    <a:pt x="620" y="474"/>
                  </a:lnTo>
                  <a:lnTo>
                    <a:pt x="622" y="478"/>
                  </a:lnTo>
                  <a:lnTo>
                    <a:pt x="625" y="482"/>
                  </a:lnTo>
                  <a:lnTo>
                    <a:pt x="629" y="483"/>
                  </a:lnTo>
                  <a:lnTo>
                    <a:pt x="633" y="485"/>
                  </a:lnTo>
                  <a:lnTo>
                    <a:pt x="638" y="486"/>
                  </a:lnTo>
                  <a:lnTo>
                    <a:pt x="646" y="485"/>
                  </a:lnTo>
                  <a:lnTo>
                    <a:pt x="654" y="481"/>
                  </a:lnTo>
                  <a:lnTo>
                    <a:pt x="656" y="478"/>
                  </a:lnTo>
                  <a:lnTo>
                    <a:pt x="659" y="476"/>
                  </a:lnTo>
                  <a:lnTo>
                    <a:pt x="661" y="472"/>
                  </a:lnTo>
                  <a:lnTo>
                    <a:pt x="663" y="468"/>
                  </a:lnTo>
                  <a:lnTo>
                    <a:pt x="663" y="463"/>
                  </a:lnTo>
                  <a:lnTo>
                    <a:pt x="661" y="459"/>
                  </a:lnTo>
                  <a:lnTo>
                    <a:pt x="661" y="4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27">
        <p15:prstTrans prst="pageCurlDouble"/>
      </p:transition>
    </mc:Choice>
    <mc:Fallback>
      <p:transition spd="slow" advTm="5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1440872" y="1330661"/>
            <a:ext cx="2854326" cy="4194994"/>
            <a:chOff x="7921626" y="3625851"/>
            <a:chExt cx="419100" cy="615950"/>
          </a:xfrm>
          <a:solidFill>
            <a:schemeClr val="accent1"/>
          </a:solidFill>
        </p:grpSpPr>
        <p:sp>
          <p:nvSpPr>
            <p:cNvPr id="8" name="Freeform 4175"/>
            <p:cNvSpPr>
              <a:spLocks noEditPoints="1"/>
            </p:cNvSpPr>
            <p:nvPr/>
          </p:nvSpPr>
          <p:spPr bwMode="auto">
            <a:xfrm>
              <a:off x="7986713" y="3649663"/>
              <a:ext cx="146050" cy="176213"/>
            </a:xfrm>
            <a:custGeom>
              <a:avLst/>
              <a:gdLst>
                <a:gd name="T0" fmla="*/ 50 w 92"/>
                <a:gd name="T1" fmla="*/ 2 h 111"/>
                <a:gd name="T2" fmla="*/ 34 w 92"/>
                <a:gd name="T3" fmla="*/ 8 h 111"/>
                <a:gd name="T4" fmla="*/ 19 w 92"/>
                <a:gd name="T5" fmla="*/ 18 h 111"/>
                <a:gd name="T6" fmla="*/ 11 w 92"/>
                <a:gd name="T7" fmla="*/ 29 h 111"/>
                <a:gd name="T8" fmla="*/ 6 w 92"/>
                <a:gd name="T9" fmla="*/ 42 h 111"/>
                <a:gd name="T10" fmla="*/ 3 w 92"/>
                <a:gd name="T11" fmla="*/ 56 h 111"/>
                <a:gd name="T12" fmla="*/ 7 w 92"/>
                <a:gd name="T13" fmla="*/ 76 h 111"/>
                <a:gd name="T14" fmla="*/ 15 w 92"/>
                <a:gd name="T15" fmla="*/ 93 h 111"/>
                <a:gd name="T16" fmla="*/ 28 w 92"/>
                <a:gd name="T17" fmla="*/ 104 h 111"/>
                <a:gd name="T18" fmla="*/ 44 w 92"/>
                <a:gd name="T19" fmla="*/ 108 h 111"/>
                <a:gd name="T20" fmla="*/ 59 w 92"/>
                <a:gd name="T21" fmla="*/ 104 h 111"/>
                <a:gd name="T22" fmla="*/ 74 w 92"/>
                <a:gd name="T23" fmla="*/ 93 h 111"/>
                <a:gd name="T24" fmla="*/ 82 w 92"/>
                <a:gd name="T25" fmla="*/ 82 h 111"/>
                <a:gd name="T26" fmla="*/ 87 w 92"/>
                <a:gd name="T27" fmla="*/ 69 h 111"/>
                <a:gd name="T28" fmla="*/ 88 w 92"/>
                <a:gd name="T29" fmla="*/ 56 h 111"/>
                <a:gd name="T30" fmla="*/ 86 w 92"/>
                <a:gd name="T31" fmla="*/ 35 h 111"/>
                <a:gd name="T32" fmla="*/ 78 w 92"/>
                <a:gd name="T33" fmla="*/ 18 h 111"/>
                <a:gd name="T34" fmla="*/ 70 w 92"/>
                <a:gd name="T35" fmla="*/ 10 h 111"/>
                <a:gd name="T36" fmla="*/ 61 w 92"/>
                <a:gd name="T37" fmla="*/ 5 h 111"/>
                <a:gd name="T38" fmla="*/ 50 w 92"/>
                <a:gd name="T39" fmla="*/ 2 h 111"/>
                <a:gd name="T40" fmla="*/ 50 w 92"/>
                <a:gd name="T41" fmla="*/ 2 h 111"/>
                <a:gd name="T42" fmla="*/ 50 w 92"/>
                <a:gd name="T43" fmla="*/ 0 h 111"/>
                <a:gd name="T44" fmla="*/ 65 w 92"/>
                <a:gd name="T45" fmla="*/ 2 h 111"/>
                <a:gd name="T46" fmla="*/ 75 w 92"/>
                <a:gd name="T47" fmla="*/ 10 h 111"/>
                <a:gd name="T48" fmla="*/ 84 w 92"/>
                <a:gd name="T49" fmla="*/ 23 h 111"/>
                <a:gd name="T50" fmla="*/ 89 w 92"/>
                <a:gd name="T51" fmla="*/ 38 h 111"/>
                <a:gd name="T52" fmla="*/ 92 w 92"/>
                <a:gd name="T53" fmla="*/ 56 h 111"/>
                <a:gd name="T54" fmla="*/ 89 w 92"/>
                <a:gd name="T55" fmla="*/ 73 h 111"/>
                <a:gd name="T56" fmla="*/ 82 w 92"/>
                <a:gd name="T57" fmla="*/ 89 h 111"/>
                <a:gd name="T58" fmla="*/ 71 w 92"/>
                <a:gd name="T59" fmla="*/ 101 h 111"/>
                <a:gd name="T60" fmla="*/ 58 w 92"/>
                <a:gd name="T61" fmla="*/ 108 h 111"/>
                <a:gd name="T62" fmla="*/ 44 w 92"/>
                <a:gd name="T63" fmla="*/ 111 h 111"/>
                <a:gd name="T64" fmla="*/ 29 w 92"/>
                <a:gd name="T65" fmla="*/ 108 h 111"/>
                <a:gd name="T66" fmla="*/ 17 w 92"/>
                <a:gd name="T67" fmla="*/ 101 h 111"/>
                <a:gd name="T68" fmla="*/ 8 w 92"/>
                <a:gd name="T69" fmla="*/ 89 h 111"/>
                <a:gd name="T70" fmla="*/ 3 w 92"/>
                <a:gd name="T71" fmla="*/ 73 h 111"/>
                <a:gd name="T72" fmla="*/ 0 w 92"/>
                <a:gd name="T73" fmla="*/ 56 h 111"/>
                <a:gd name="T74" fmla="*/ 3 w 92"/>
                <a:gd name="T75" fmla="*/ 38 h 111"/>
                <a:gd name="T76" fmla="*/ 11 w 92"/>
                <a:gd name="T77" fmla="*/ 22 h 111"/>
                <a:gd name="T78" fmla="*/ 23 w 92"/>
                <a:gd name="T79" fmla="*/ 10 h 111"/>
                <a:gd name="T80" fmla="*/ 36 w 92"/>
                <a:gd name="T81" fmla="*/ 2 h 111"/>
                <a:gd name="T82" fmla="*/ 50 w 92"/>
                <a:gd name="T8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111">
                  <a:moveTo>
                    <a:pt x="50" y="2"/>
                  </a:moveTo>
                  <a:lnTo>
                    <a:pt x="34" y="8"/>
                  </a:lnTo>
                  <a:lnTo>
                    <a:pt x="19" y="18"/>
                  </a:lnTo>
                  <a:lnTo>
                    <a:pt x="11" y="29"/>
                  </a:lnTo>
                  <a:lnTo>
                    <a:pt x="6" y="42"/>
                  </a:lnTo>
                  <a:lnTo>
                    <a:pt x="3" y="56"/>
                  </a:lnTo>
                  <a:lnTo>
                    <a:pt x="7" y="76"/>
                  </a:lnTo>
                  <a:lnTo>
                    <a:pt x="15" y="93"/>
                  </a:lnTo>
                  <a:lnTo>
                    <a:pt x="28" y="104"/>
                  </a:lnTo>
                  <a:lnTo>
                    <a:pt x="44" y="108"/>
                  </a:lnTo>
                  <a:lnTo>
                    <a:pt x="59" y="104"/>
                  </a:lnTo>
                  <a:lnTo>
                    <a:pt x="74" y="93"/>
                  </a:lnTo>
                  <a:lnTo>
                    <a:pt x="82" y="82"/>
                  </a:lnTo>
                  <a:lnTo>
                    <a:pt x="87" y="69"/>
                  </a:lnTo>
                  <a:lnTo>
                    <a:pt x="88" y="56"/>
                  </a:lnTo>
                  <a:lnTo>
                    <a:pt x="86" y="35"/>
                  </a:lnTo>
                  <a:lnTo>
                    <a:pt x="78" y="18"/>
                  </a:lnTo>
                  <a:lnTo>
                    <a:pt x="70" y="10"/>
                  </a:lnTo>
                  <a:lnTo>
                    <a:pt x="61" y="5"/>
                  </a:lnTo>
                  <a:lnTo>
                    <a:pt x="50" y="2"/>
                  </a:lnTo>
                  <a:lnTo>
                    <a:pt x="50" y="2"/>
                  </a:lnTo>
                  <a:close/>
                  <a:moveTo>
                    <a:pt x="50" y="0"/>
                  </a:moveTo>
                  <a:lnTo>
                    <a:pt x="65" y="2"/>
                  </a:lnTo>
                  <a:lnTo>
                    <a:pt x="75" y="10"/>
                  </a:lnTo>
                  <a:lnTo>
                    <a:pt x="84" y="23"/>
                  </a:lnTo>
                  <a:lnTo>
                    <a:pt x="89" y="38"/>
                  </a:lnTo>
                  <a:lnTo>
                    <a:pt x="92" y="56"/>
                  </a:lnTo>
                  <a:lnTo>
                    <a:pt x="89" y="73"/>
                  </a:lnTo>
                  <a:lnTo>
                    <a:pt x="82" y="89"/>
                  </a:lnTo>
                  <a:lnTo>
                    <a:pt x="71" y="101"/>
                  </a:lnTo>
                  <a:lnTo>
                    <a:pt x="58" y="108"/>
                  </a:lnTo>
                  <a:lnTo>
                    <a:pt x="44" y="111"/>
                  </a:lnTo>
                  <a:lnTo>
                    <a:pt x="29" y="108"/>
                  </a:lnTo>
                  <a:lnTo>
                    <a:pt x="17" y="101"/>
                  </a:lnTo>
                  <a:lnTo>
                    <a:pt x="8" y="89"/>
                  </a:lnTo>
                  <a:lnTo>
                    <a:pt x="3" y="73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1" y="22"/>
                  </a:lnTo>
                  <a:lnTo>
                    <a:pt x="23" y="10"/>
                  </a:lnTo>
                  <a:lnTo>
                    <a:pt x="36" y="2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176"/>
            <p:cNvSpPr>
              <a:spLocks noEditPoints="1"/>
            </p:cNvSpPr>
            <p:nvPr/>
          </p:nvSpPr>
          <p:spPr bwMode="auto">
            <a:xfrm>
              <a:off x="7985126" y="3646488"/>
              <a:ext cx="149225" cy="180975"/>
            </a:xfrm>
            <a:custGeom>
              <a:avLst/>
              <a:gdLst>
                <a:gd name="T0" fmla="*/ 60 w 94"/>
                <a:gd name="T1" fmla="*/ 108 h 114"/>
                <a:gd name="T2" fmla="*/ 60 w 94"/>
                <a:gd name="T3" fmla="*/ 108 h 114"/>
                <a:gd name="T4" fmla="*/ 11 w 94"/>
                <a:gd name="T5" fmla="*/ 88 h 114"/>
                <a:gd name="T6" fmla="*/ 32 w 94"/>
                <a:gd name="T7" fmla="*/ 109 h 114"/>
                <a:gd name="T8" fmla="*/ 45 w 94"/>
                <a:gd name="T9" fmla="*/ 112 h 114"/>
                <a:gd name="T10" fmla="*/ 32 w 94"/>
                <a:gd name="T11" fmla="*/ 109 h 114"/>
                <a:gd name="T12" fmla="*/ 11 w 94"/>
                <a:gd name="T13" fmla="*/ 88 h 114"/>
                <a:gd name="T14" fmla="*/ 83 w 94"/>
                <a:gd name="T15" fmla="*/ 88 h 114"/>
                <a:gd name="T16" fmla="*/ 83 w 94"/>
                <a:gd name="T17" fmla="*/ 88 h 114"/>
                <a:gd name="T18" fmla="*/ 15 w 94"/>
                <a:gd name="T19" fmla="*/ 24 h 114"/>
                <a:gd name="T20" fmla="*/ 15 w 94"/>
                <a:gd name="T21" fmla="*/ 25 h 114"/>
                <a:gd name="T22" fmla="*/ 25 w 94"/>
                <a:gd name="T23" fmla="*/ 14 h 114"/>
                <a:gd name="T24" fmla="*/ 24 w 94"/>
                <a:gd name="T25" fmla="*/ 14 h 114"/>
                <a:gd name="T26" fmla="*/ 51 w 94"/>
                <a:gd name="T27" fmla="*/ 7 h 114"/>
                <a:gd name="T28" fmla="*/ 35 w 94"/>
                <a:gd name="T29" fmla="*/ 11 h 114"/>
                <a:gd name="T30" fmla="*/ 13 w 94"/>
                <a:gd name="T31" fmla="*/ 32 h 114"/>
                <a:gd name="T32" fmla="*/ 7 w 94"/>
                <a:gd name="T33" fmla="*/ 58 h 114"/>
                <a:gd name="T34" fmla="*/ 17 w 94"/>
                <a:gd name="T35" fmla="*/ 93 h 114"/>
                <a:gd name="T36" fmla="*/ 45 w 94"/>
                <a:gd name="T37" fmla="*/ 109 h 114"/>
                <a:gd name="T38" fmla="*/ 60 w 94"/>
                <a:gd name="T39" fmla="*/ 105 h 114"/>
                <a:gd name="T40" fmla="*/ 84 w 94"/>
                <a:gd name="T41" fmla="*/ 78 h 114"/>
                <a:gd name="T42" fmla="*/ 85 w 94"/>
                <a:gd name="T43" fmla="*/ 37 h 114"/>
                <a:gd name="T44" fmla="*/ 66 w 94"/>
                <a:gd name="T45" fmla="*/ 11 h 114"/>
                <a:gd name="T46" fmla="*/ 51 w 94"/>
                <a:gd name="T47" fmla="*/ 0 h 114"/>
                <a:gd name="T48" fmla="*/ 77 w 94"/>
                <a:gd name="T49" fmla="*/ 12 h 114"/>
                <a:gd name="T50" fmla="*/ 92 w 94"/>
                <a:gd name="T51" fmla="*/ 40 h 114"/>
                <a:gd name="T52" fmla="*/ 92 w 94"/>
                <a:gd name="T53" fmla="*/ 75 h 114"/>
                <a:gd name="T54" fmla="*/ 72 w 94"/>
                <a:gd name="T55" fmla="*/ 104 h 114"/>
                <a:gd name="T56" fmla="*/ 45 w 94"/>
                <a:gd name="T57" fmla="*/ 114 h 114"/>
                <a:gd name="T58" fmla="*/ 18 w 94"/>
                <a:gd name="T59" fmla="*/ 104 h 114"/>
                <a:gd name="T60" fmla="*/ 3 w 94"/>
                <a:gd name="T61" fmla="*/ 75 h 114"/>
                <a:gd name="T62" fmla="*/ 1 w 94"/>
                <a:gd name="T63" fmla="*/ 58 h 114"/>
                <a:gd name="T64" fmla="*/ 3 w 94"/>
                <a:gd name="T65" fmla="*/ 40 h 114"/>
                <a:gd name="T66" fmla="*/ 22 w 94"/>
                <a:gd name="T67" fmla="*/ 11 h 114"/>
                <a:gd name="T68" fmla="*/ 51 w 94"/>
                <a:gd name="T6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14">
                  <a:moveTo>
                    <a:pt x="76" y="96"/>
                  </a:moveTo>
                  <a:lnTo>
                    <a:pt x="60" y="108"/>
                  </a:lnTo>
                  <a:lnTo>
                    <a:pt x="47" y="110"/>
                  </a:lnTo>
                  <a:lnTo>
                    <a:pt x="60" y="108"/>
                  </a:lnTo>
                  <a:lnTo>
                    <a:pt x="76" y="96"/>
                  </a:lnTo>
                  <a:close/>
                  <a:moveTo>
                    <a:pt x="11" y="88"/>
                  </a:moveTo>
                  <a:lnTo>
                    <a:pt x="20" y="101"/>
                  </a:lnTo>
                  <a:lnTo>
                    <a:pt x="32" y="109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32" y="109"/>
                  </a:lnTo>
                  <a:lnTo>
                    <a:pt x="20" y="101"/>
                  </a:lnTo>
                  <a:lnTo>
                    <a:pt x="11" y="88"/>
                  </a:lnTo>
                  <a:close/>
                  <a:moveTo>
                    <a:pt x="85" y="83"/>
                  </a:moveTo>
                  <a:lnTo>
                    <a:pt x="83" y="88"/>
                  </a:lnTo>
                  <a:lnTo>
                    <a:pt x="79" y="92"/>
                  </a:lnTo>
                  <a:lnTo>
                    <a:pt x="83" y="88"/>
                  </a:lnTo>
                  <a:lnTo>
                    <a:pt x="85" y="83"/>
                  </a:lnTo>
                  <a:close/>
                  <a:moveTo>
                    <a:pt x="15" y="24"/>
                  </a:moveTo>
                  <a:lnTo>
                    <a:pt x="15" y="24"/>
                  </a:lnTo>
                  <a:lnTo>
                    <a:pt x="15" y="25"/>
                  </a:lnTo>
                  <a:lnTo>
                    <a:pt x="15" y="24"/>
                  </a:lnTo>
                  <a:close/>
                  <a:moveTo>
                    <a:pt x="25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5" y="14"/>
                  </a:lnTo>
                  <a:close/>
                  <a:moveTo>
                    <a:pt x="51" y="7"/>
                  </a:moveTo>
                  <a:lnTo>
                    <a:pt x="51" y="7"/>
                  </a:lnTo>
                  <a:lnTo>
                    <a:pt x="35" y="11"/>
                  </a:lnTo>
                  <a:lnTo>
                    <a:pt x="21" y="21"/>
                  </a:lnTo>
                  <a:lnTo>
                    <a:pt x="13" y="32"/>
                  </a:lnTo>
                  <a:lnTo>
                    <a:pt x="8" y="44"/>
                  </a:lnTo>
                  <a:lnTo>
                    <a:pt x="7" y="58"/>
                  </a:lnTo>
                  <a:lnTo>
                    <a:pt x="9" y="78"/>
                  </a:lnTo>
                  <a:lnTo>
                    <a:pt x="17" y="93"/>
                  </a:lnTo>
                  <a:lnTo>
                    <a:pt x="30" y="104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60" y="105"/>
                  </a:lnTo>
                  <a:lnTo>
                    <a:pt x="73" y="93"/>
                  </a:lnTo>
                  <a:lnTo>
                    <a:pt x="84" y="78"/>
                  </a:lnTo>
                  <a:lnTo>
                    <a:pt x="88" y="58"/>
                  </a:lnTo>
                  <a:lnTo>
                    <a:pt x="85" y="37"/>
                  </a:lnTo>
                  <a:lnTo>
                    <a:pt x="77" y="21"/>
                  </a:lnTo>
                  <a:lnTo>
                    <a:pt x="66" y="11"/>
                  </a:lnTo>
                  <a:lnTo>
                    <a:pt x="51" y="7"/>
                  </a:lnTo>
                  <a:close/>
                  <a:moveTo>
                    <a:pt x="51" y="0"/>
                  </a:moveTo>
                  <a:lnTo>
                    <a:pt x="66" y="3"/>
                  </a:lnTo>
                  <a:lnTo>
                    <a:pt x="77" y="12"/>
                  </a:lnTo>
                  <a:lnTo>
                    <a:pt x="87" y="24"/>
                  </a:lnTo>
                  <a:lnTo>
                    <a:pt x="92" y="40"/>
                  </a:lnTo>
                  <a:lnTo>
                    <a:pt x="94" y="58"/>
                  </a:lnTo>
                  <a:lnTo>
                    <a:pt x="92" y="75"/>
                  </a:lnTo>
                  <a:lnTo>
                    <a:pt x="84" y="91"/>
                  </a:lnTo>
                  <a:lnTo>
                    <a:pt x="72" y="104"/>
                  </a:lnTo>
                  <a:lnTo>
                    <a:pt x="59" y="112"/>
                  </a:lnTo>
                  <a:lnTo>
                    <a:pt x="45" y="114"/>
                  </a:lnTo>
                  <a:lnTo>
                    <a:pt x="30" y="112"/>
                  </a:lnTo>
                  <a:lnTo>
                    <a:pt x="18" y="104"/>
                  </a:lnTo>
                  <a:lnTo>
                    <a:pt x="8" y="91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1" y="5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2" y="11"/>
                  </a:lnTo>
                  <a:lnTo>
                    <a:pt x="37" y="3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177"/>
            <p:cNvSpPr/>
            <p:nvPr/>
          </p:nvSpPr>
          <p:spPr bwMode="auto">
            <a:xfrm>
              <a:off x="8066088" y="3630613"/>
              <a:ext cx="33338" cy="26988"/>
            </a:xfrm>
            <a:custGeom>
              <a:avLst/>
              <a:gdLst>
                <a:gd name="T0" fmla="*/ 15 w 21"/>
                <a:gd name="T1" fmla="*/ 0 h 17"/>
                <a:gd name="T2" fmla="*/ 8 w 21"/>
                <a:gd name="T3" fmla="*/ 13 h 17"/>
                <a:gd name="T4" fmla="*/ 21 w 21"/>
                <a:gd name="T5" fmla="*/ 3 h 17"/>
                <a:gd name="T6" fmla="*/ 15 w 21"/>
                <a:gd name="T7" fmla="*/ 17 h 17"/>
                <a:gd name="T8" fmla="*/ 0 w 21"/>
                <a:gd name="T9" fmla="*/ 13 h 17"/>
                <a:gd name="T10" fmla="*/ 15 w 2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7">
                  <a:moveTo>
                    <a:pt x="15" y="0"/>
                  </a:moveTo>
                  <a:lnTo>
                    <a:pt x="8" y="13"/>
                  </a:lnTo>
                  <a:lnTo>
                    <a:pt x="21" y="3"/>
                  </a:lnTo>
                  <a:lnTo>
                    <a:pt x="15" y="17"/>
                  </a:lnTo>
                  <a:lnTo>
                    <a:pt x="0" y="13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178"/>
            <p:cNvSpPr/>
            <p:nvPr/>
          </p:nvSpPr>
          <p:spPr bwMode="auto">
            <a:xfrm>
              <a:off x="8064501" y="3629026"/>
              <a:ext cx="36513" cy="2857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179"/>
            <p:cNvSpPr/>
            <p:nvPr/>
          </p:nvSpPr>
          <p:spPr bwMode="auto">
            <a:xfrm>
              <a:off x="8064501" y="3629026"/>
              <a:ext cx="36513" cy="2857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180"/>
            <p:cNvSpPr>
              <a:spLocks noEditPoints="1"/>
            </p:cNvSpPr>
            <p:nvPr/>
          </p:nvSpPr>
          <p:spPr bwMode="auto">
            <a:xfrm>
              <a:off x="8062913" y="3625851"/>
              <a:ext cx="41275" cy="36513"/>
            </a:xfrm>
            <a:custGeom>
              <a:avLst/>
              <a:gdLst>
                <a:gd name="T0" fmla="*/ 13 w 26"/>
                <a:gd name="T1" fmla="*/ 11 h 23"/>
                <a:gd name="T2" fmla="*/ 11 w 26"/>
                <a:gd name="T3" fmla="*/ 15 h 23"/>
                <a:gd name="T4" fmla="*/ 11 w 26"/>
                <a:gd name="T5" fmla="*/ 16 h 23"/>
                <a:gd name="T6" fmla="*/ 15 w 26"/>
                <a:gd name="T7" fmla="*/ 12 h 23"/>
                <a:gd name="T8" fmla="*/ 13 w 26"/>
                <a:gd name="T9" fmla="*/ 11 h 23"/>
                <a:gd name="T10" fmla="*/ 22 w 26"/>
                <a:gd name="T11" fmla="*/ 7 h 23"/>
                <a:gd name="T12" fmla="*/ 17 w 26"/>
                <a:gd name="T13" fmla="*/ 11 h 23"/>
                <a:gd name="T14" fmla="*/ 19 w 26"/>
                <a:gd name="T15" fmla="*/ 12 h 23"/>
                <a:gd name="T16" fmla="*/ 19 w 26"/>
                <a:gd name="T17" fmla="*/ 13 h 23"/>
                <a:gd name="T18" fmla="*/ 22 w 26"/>
                <a:gd name="T19" fmla="*/ 7 h 23"/>
                <a:gd name="T20" fmla="*/ 22 w 26"/>
                <a:gd name="T21" fmla="*/ 7 h 23"/>
                <a:gd name="T22" fmla="*/ 15 w 26"/>
                <a:gd name="T23" fmla="*/ 4 h 23"/>
                <a:gd name="T24" fmla="*/ 6 w 26"/>
                <a:gd name="T25" fmla="*/ 13 h 23"/>
                <a:gd name="T26" fmla="*/ 11 w 26"/>
                <a:gd name="T27" fmla="*/ 8 h 23"/>
                <a:gd name="T28" fmla="*/ 13 w 26"/>
                <a:gd name="T29" fmla="*/ 10 h 23"/>
                <a:gd name="T30" fmla="*/ 15 w 26"/>
                <a:gd name="T31" fmla="*/ 4 h 23"/>
                <a:gd name="T32" fmla="*/ 15 w 26"/>
                <a:gd name="T33" fmla="*/ 4 h 23"/>
                <a:gd name="T34" fmla="*/ 15 w 26"/>
                <a:gd name="T35" fmla="*/ 0 h 23"/>
                <a:gd name="T36" fmla="*/ 19 w 26"/>
                <a:gd name="T37" fmla="*/ 3 h 23"/>
                <a:gd name="T38" fmla="*/ 19 w 26"/>
                <a:gd name="T39" fmla="*/ 4 h 23"/>
                <a:gd name="T40" fmla="*/ 18 w 26"/>
                <a:gd name="T41" fmla="*/ 6 h 23"/>
                <a:gd name="T42" fmla="*/ 22 w 26"/>
                <a:gd name="T43" fmla="*/ 3 h 23"/>
                <a:gd name="T44" fmla="*/ 26 w 26"/>
                <a:gd name="T45" fmla="*/ 6 h 23"/>
                <a:gd name="T46" fmla="*/ 18 w 26"/>
                <a:gd name="T47" fmla="*/ 23 h 23"/>
                <a:gd name="T48" fmla="*/ 14 w 26"/>
                <a:gd name="T49" fmla="*/ 20 h 23"/>
                <a:gd name="T50" fmla="*/ 13 w 26"/>
                <a:gd name="T51" fmla="*/ 20 h 23"/>
                <a:gd name="T52" fmla="*/ 13 w 26"/>
                <a:gd name="T53" fmla="*/ 19 h 23"/>
                <a:gd name="T54" fmla="*/ 11 w 26"/>
                <a:gd name="T55" fmla="*/ 20 h 23"/>
                <a:gd name="T56" fmla="*/ 7 w 26"/>
                <a:gd name="T57" fmla="*/ 16 h 23"/>
                <a:gd name="T58" fmla="*/ 7 w 26"/>
                <a:gd name="T59" fmla="*/ 16 h 23"/>
                <a:gd name="T60" fmla="*/ 3 w 26"/>
                <a:gd name="T61" fmla="*/ 20 h 23"/>
                <a:gd name="T62" fmla="*/ 0 w 26"/>
                <a:gd name="T63" fmla="*/ 15 h 23"/>
                <a:gd name="T64" fmla="*/ 15 w 26"/>
                <a:gd name="T6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23">
                  <a:moveTo>
                    <a:pt x="13" y="11"/>
                  </a:moveTo>
                  <a:lnTo>
                    <a:pt x="11" y="15"/>
                  </a:lnTo>
                  <a:lnTo>
                    <a:pt x="11" y="16"/>
                  </a:lnTo>
                  <a:lnTo>
                    <a:pt x="15" y="12"/>
                  </a:lnTo>
                  <a:lnTo>
                    <a:pt x="13" y="11"/>
                  </a:lnTo>
                  <a:close/>
                  <a:moveTo>
                    <a:pt x="22" y="7"/>
                  </a:moveTo>
                  <a:lnTo>
                    <a:pt x="17" y="11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22" y="7"/>
                  </a:lnTo>
                  <a:lnTo>
                    <a:pt x="22" y="7"/>
                  </a:lnTo>
                  <a:close/>
                  <a:moveTo>
                    <a:pt x="15" y="4"/>
                  </a:moveTo>
                  <a:lnTo>
                    <a:pt x="6" y="13"/>
                  </a:lnTo>
                  <a:lnTo>
                    <a:pt x="11" y="8"/>
                  </a:lnTo>
                  <a:lnTo>
                    <a:pt x="13" y="10"/>
                  </a:lnTo>
                  <a:lnTo>
                    <a:pt x="15" y="4"/>
                  </a:lnTo>
                  <a:lnTo>
                    <a:pt x="15" y="4"/>
                  </a:lnTo>
                  <a:close/>
                  <a:moveTo>
                    <a:pt x="15" y="0"/>
                  </a:moveTo>
                  <a:lnTo>
                    <a:pt x="19" y="3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22" y="3"/>
                  </a:lnTo>
                  <a:lnTo>
                    <a:pt x="26" y="6"/>
                  </a:lnTo>
                  <a:lnTo>
                    <a:pt x="18" y="23"/>
                  </a:lnTo>
                  <a:lnTo>
                    <a:pt x="14" y="20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4181"/>
            <p:cNvSpPr>
              <a:spLocks noChangeArrowheads="1"/>
            </p:cNvSpPr>
            <p:nvPr/>
          </p:nvSpPr>
          <p:spPr bwMode="auto">
            <a:xfrm>
              <a:off x="8032751" y="3692526"/>
              <a:ext cx="6350" cy="47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4182"/>
            <p:cNvSpPr>
              <a:spLocks noChangeArrowheads="1"/>
            </p:cNvSpPr>
            <p:nvPr/>
          </p:nvSpPr>
          <p:spPr bwMode="auto">
            <a:xfrm>
              <a:off x="8032751" y="3692526"/>
              <a:ext cx="6350" cy="47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4183"/>
            <p:cNvSpPr>
              <a:spLocks noChangeArrowheads="1"/>
            </p:cNvSpPr>
            <p:nvPr/>
          </p:nvSpPr>
          <p:spPr bwMode="auto">
            <a:xfrm>
              <a:off x="8031163" y="3689351"/>
              <a:ext cx="9525" cy="95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4184"/>
            <p:cNvSpPr>
              <a:spLocks noChangeArrowheads="1"/>
            </p:cNvSpPr>
            <p:nvPr/>
          </p:nvSpPr>
          <p:spPr bwMode="auto">
            <a:xfrm>
              <a:off x="8066088" y="3692526"/>
              <a:ext cx="6350" cy="47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4185"/>
            <p:cNvSpPr>
              <a:spLocks noChangeArrowheads="1"/>
            </p:cNvSpPr>
            <p:nvPr/>
          </p:nvSpPr>
          <p:spPr bwMode="auto">
            <a:xfrm>
              <a:off x="8066088" y="3692526"/>
              <a:ext cx="6350" cy="47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186"/>
            <p:cNvSpPr>
              <a:spLocks noEditPoints="1"/>
            </p:cNvSpPr>
            <p:nvPr/>
          </p:nvSpPr>
          <p:spPr bwMode="auto">
            <a:xfrm>
              <a:off x="8064501" y="3689351"/>
              <a:ext cx="9525" cy="9525"/>
            </a:xfrm>
            <a:custGeom>
              <a:avLst/>
              <a:gdLst>
                <a:gd name="T0" fmla="*/ 2 w 6"/>
                <a:gd name="T1" fmla="*/ 4 h 6"/>
                <a:gd name="T2" fmla="*/ 2 w 6"/>
                <a:gd name="T3" fmla="*/ 4 h 6"/>
                <a:gd name="T4" fmla="*/ 4 w 6"/>
                <a:gd name="T5" fmla="*/ 4 h 6"/>
                <a:gd name="T6" fmla="*/ 4 w 6"/>
                <a:gd name="T7" fmla="*/ 4 h 6"/>
                <a:gd name="T8" fmla="*/ 2 w 6"/>
                <a:gd name="T9" fmla="*/ 4 h 6"/>
                <a:gd name="T10" fmla="*/ 0 w 6"/>
                <a:gd name="T11" fmla="*/ 0 h 6"/>
                <a:gd name="T12" fmla="*/ 6 w 6"/>
                <a:gd name="T13" fmla="*/ 0 h 6"/>
                <a:gd name="T14" fmla="*/ 6 w 6"/>
                <a:gd name="T15" fmla="*/ 6 h 6"/>
                <a:gd name="T16" fmla="*/ 0 w 6"/>
                <a:gd name="T17" fmla="*/ 6 h 6"/>
                <a:gd name="T18" fmla="*/ 0 w 6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close/>
                  <a:moveTo>
                    <a:pt x="0" y="0"/>
                  </a:move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187"/>
            <p:cNvSpPr/>
            <p:nvPr/>
          </p:nvSpPr>
          <p:spPr bwMode="auto">
            <a:xfrm>
              <a:off x="8013701" y="3752851"/>
              <a:ext cx="87313" cy="34925"/>
            </a:xfrm>
            <a:custGeom>
              <a:avLst/>
              <a:gdLst>
                <a:gd name="T0" fmla="*/ 53 w 55"/>
                <a:gd name="T1" fmla="*/ 0 h 22"/>
                <a:gd name="T2" fmla="*/ 55 w 55"/>
                <a:gd name="T3" fmla="*/ 2 h 22"/>
                <a:gd name="T4" fmla="*/ 54 w 55"/>
                <a:gd name="T5" fmla="*/ 3 h 22"/>
                <a:gd name="T6" fmla="*/ 52 w 55"/>
                <a:gd name="T7" fmla="*/ 8 h 22"/>
                <a:gd name="T8" fmla="*/ 46 w 55"/>
                <a:gd name="T9" fmla="*/ 15 h 22"/>
                <a:gd name="T10" fmla="*/ 38 w 55"/>
                <a:gd name="T11" fmla="*/ 20 h 22"/>
                <a:gd name="T12" fmla="*/ 29 w 55"/>
                <a:gd name="T13" fmla="*/ 22 h 22"/>
                <a:gd name="T14" fmla="*/ 27 w 55"/>
                <a:gd name="T15" fmla="*/ 22 h 22"/>
                <a:gd name="T16" fmla="*/ 19 w 55"/>
                <a:gd name="T17" fmla="*/ 21 h 22"/>
                <a:gd name="T18" fmla="*/ 11 w 55"/>
                <a:gd name="T19" fmla="*/ 16 h 22"/>
                <a:gd name="T20" fmla="*/ 6 w 55"/>
                <a:gd name="T21" fmla="*/ 11 h 22"/>
                <a:gd name="T22" fmla="*/ 2 w 55"/>
                <a:gd name="T23" fmla="*/ 7 h 22"/>
                <a:gd name="T24" fmla="*/ 0 w 55"/>
                <a:gd name="T25" fmla="*/ 4 h 22"/>
                <a:gd name="T26" fmla="*/ 3 w 55"/>
                <a:gd name="T27" fmla="*/ 3 h 22"/>
                <a:gd name="T28" fmla="*/ 3 w 55"/>
                <a:gd name="T29" fmla="*/ 3 h 22"/>
                <a:gd name="T30" fmla="*/ 4 w 55"/>
                <a:gd name="T31" fmla="*/ 5 h 22"/>
                <a:gd name="T32" fmla="*/ 7 w 55"/>
                <a:gd name="T33" fmla="*/ 8 h 22"/>
                <a:gd name="T34" fmla="*/ 10 w 55"/>
                <a:gd name="T35" fmla="*/ 11 h 22"/>
                <a:gd name="T36" fmla="*/ 14 w 55"/>
                <a:gd name="T37" fmla="*/ 15 h 22"/>
                <a:gd name="T38" fmla="*/ 17 w 55"/>
                <a:gd name="T39" fmla="*/ 17 h 22"/>
                <a:gd name="T40" fmla="*/ 23 w 55"/>
                <a:gd name="T41" fmla="*/ 19 h 22"/>
                <a:gd name="T42" fmla="*/ 27 w 55"/>
                <a:gd name="T43" fmla="*/ 20 h 22"/>
                <a:gd name="T44" fmla="*/ 29 w 55"/>
                <a:gd name="T45" fmla="*/ 20 h 22"/>
                <a:gd name="T46" fmla="*/ 34 w 55"/>
                <a:gd name="T47" fmla="*/ 19 h 22"/>
                <a:gd name="T48" fmla="*/ 38 w 55"/>
                <a:gd name="T49" fmla="*/ 16 h 22"/>
                <a:gd name="T50" fmla="*/ 42 w 55"/>
                <a:gd name="T51" fmla="*/ 13 h 22"/>
                <a:gd name="T52" fmla="*/ 46 w 55"/>
                <a:gd name="T53" fmla="*/ 9 h 22"/>
                <a:gd name="T54" fmla="*/ 49 w 55"/>
                <a:gd name="T55" fmla="*/ 5 h 22"/>
                <a:gd name="T56" fmla="*/ 52 w 55"/>
                <a:gd name="T57" fmla="*/ 3 h 22"/>
                <a:gd name="T58" fmla="*/ 53 w 55"/>
                <a:gd name="T59" fmla="*/ 0 h 22"/>
                <a:gd name="T60" fmla="*/ 53 w 55"/>
                <a:gd name="T6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22">
                  <a:moveTo>
                    <a:pt x="53" y="0"/>
                  </a:moveTo>
                  <a:lnTo>
                    <a:pt x="55" y="2"/>
                  </a:lnTo>
                  <a:lnTo>
                    <a:pt x="54" y="3"/>
                  </a:lnTo>
                  <a:lnTo>
                    <a:pt x="52" y="8"/>
                  </a:lnTo>
                  <a:lnTo>
                    <a:pt x="46" y="15"/>
                  </a:lnTo>
                  <a:lnTo>
                    <a:pt x="38" y="20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19" y="21"/>
                  </a:lnTo>
                  <a:lnTo>
                    <a:pt x="11" y="16"/>
                  </a:lnTo>
                  <a:lnTo>
                    <a:pt x="6" y="11"/>
                  </a:lnTo>
                  <a:lnTo>
                    <a:pt x="2" y="7"/>
                  </a:lnTo>
                  <a:lnTo>
                    <a:pt x="0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5"/>
                  </a:lnTo>
                  <a:lnTo>
                    <a:pt x="7" y="8"/>
                  </a:lnTo>
                  <a:lnTo>
                    <a:pt x="10" y="11"/>
                  </a:lnTo>
                  <a:lnTo>
                    <a:pt x="14" y="15"/>
                  </a:lnTo>
                  <a:lnTo>
                    <a:pt x="17" y="17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34" y="19"/>
                  </a:lnTo>
                  <a:lnTo>
                    <a:pt x="38" y="16"/>
                  </a:lnTo>
                  <a:lnTo>
                    <a:pt x="42" y="13"/>
                  </a:lnTo>
                  <a:lnTo>
                    <a:pt x="46" y="9"/>
                  </a:lnTo>
                  <a:lnTo>
                    <a:pt x="49" y="5"/>
                  </a:lnTo>
                  <a:lnTo>
                    <a:pt x="52" y="3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188"/>
            <p:cNvSpPr>
              <a:spLocks noEditPoints="1"/>
            </p:cNvSpPr>
            <p:nvPr/>
          </p:nvSpPr>
          <p:spPr bwMode="auto">
            <a:xfrm>
              <a:off x="8008938" y="3749676"/>
              <a:ext cx="96838" cy="42863"/>
            </a:xfrm>
            <a:custGeom>
              <a:avLst/>
              <a:gdLst>
                <a:gd name="T0" fmla="*/ 30 w 61"/>
                <a:gd name="T1" fmla="*/ 23 h 27"/>
                <a:gd name="T2" fmla="*/ 30 w 61"/>
                <a:gd name="T3" fmla="*/ 23 h 27"/>
                <a:gd name="T4" fmla="*/ 30 w 61"/>
                <a:gd name="T5" fmla="*/ 23 h 27"/>
                <a:gd name="T6" fmla="*/ 7 w 61"/>
                <a:gd name="T7" fmla="*/ 10 h 27"/>
                <a:gd name="T8" fmla="*/ 11 w 61"/>
                <a:gd name="T9" fmla="*/ 14 h 27"/>
                <a:gd name="T10" fmla="*/ 18 w 61"/>
                <a:gd name="T11" fmla="*/ 19 h 27"/>
                <a:gd name="T12" fmla="*/ 11 w 61"/>
                <a:gd name="T13" fmla="*/ 14 h 27"/>
                <a:gd name="T14" fmla="*/ 7 w 61"/>
                <a:gd name="T15" fmla="*/ 10 h 27"/>
                <a:gd name="T16" fmla="*/ 51 w 61"/>
                <a:gd name="T17" fmla="*/ 13 h 27"/>
                <a:gd name="T18" fmla="*/ 51 w 61"/>
                <a:gd name="T19" fmla="*/ 13 h 27"/>
                <a:gd name="T20" fmla="*/ 56 w 61"/>
                <a:gd name="T21" fmla="*/ 0 h 27"/>
                <a:gd name="T22" fmla="*/ 60 w 61"/>
                <a:gd name="T23" fmla="*/ 4 h 27"/>
                <a:gd name="T24" fmla="*/ 58 w 61"/>
                <a:gd name="T25" fmla="*/ 6 h 27"/>
                <a:gd name="T26" fmla="*/ 56 w 61"/>
                <a:gd name="T27" fmla="*/ 10 h 27"/>
                <a:gd name="T28" fmla="*/ 49 w 61"/>
                <a:gd name="T29" fmla="*/ 18 h 27"/>
                <a:gd name="T30" fmla="*/ 39 w 61"/>
                <a:gd name="T31" fmla="*/ 24 h 27"/>
                <a:gd name="T32" fmla="*/ 30 w 61"/>
                <a:gd name="T33" fmla="*/ 27 h 27"/>
                <a:gd name="T34" fmla="*/ 11 w 61"/>
                <a:gd name="T35" fmla="*/ 18 h 27"/>
                <a:gd name="T36" fmla="*/ 2 w 61"/>
                <a:gd name="T37" fmla="*/ 7 h 27"/>
                <a:gd name="T38" fmla="*/ 5 w 61"/>
                <a:gd name="T39" fmla="*/ 4 h 27"/>
                <a:gd name="T40" fmla="*/ 7 w 61"/>
                <a:gd name="T41" fmla="*/ 4 h 27"/>
                <a:gd name="T42" fmla="*/ 7 w 61"/>
                <a:gd name="T43" fmla="*/ 4 h 27"/>
                <a:gd name="T44" fmla="*/ 7 w 61"/>
                <a:gd name="T45" fmla="*/ 4 h 27"/>
                <a:gd name="T46" fmla="*/ 7 w 61"/>
                <a:gd name="T47" fmla="*/ 4 h 27"/>
                <a:gd name="T48" fmla="*/ 9 w 61"/>
                <a:gd name="T49" fmla="*/ 6 h 27"/>
                <a:gd name="T50" fmla="*/ 14 w 61"/>
                <a:gd name="T51" fmla="*/ 13 h 27"/>
                <a:gd name="T52" fmla="*/ 22 w 61"/>
                <a:gd name="T53" fmla="*/ 18 h 27"/>
                <a:gd name="T54" fmla="*/ 30 w 61"/>
                <a:gd name="T55" fmla="*/ 21 h 27"/>
                <a:gd name="T56" fmla="*/ 32 w 61"/>
                <a:gd name="T57" fmla="*/ 21 h 27"/>
                <a:gd name="T58" fmla="*/ 41 w 61"/>
                <a:gd name="T59" fmla="*/ 17 h 27"/>
                <a:gd name="T60" fmla="*/ 48 w 61"/>
                <a:gd name="T61" fmla="*/ 10 h 27"/>
                <a:gd name="T62" fmla="*/ 53 w 61"/>
                <a:gd name="T63" fmla="*/ 4 h 27"/>
                <a:gd name="T64" fmla="*/ 55 w 61"/>
                <a:gd name="T65" fmla="*/ 1 h 27"/>
                <a:gd name="T66" fmla="*/ 55 w 61"/>
                <a:gd name="T67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27">
                  <a:moveTo>
                    <a:pt x="31" y="23"/>
                  </a:move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3"/>
                  </a:lnTo>
                  <a:close/>
                  <a:moveTo>
                    <a:pt x="7" y="10"/>
                  </a:moveTo>
                  <a:lnTo>
                    <a:pt x="10" y="13"/>
                  </a:lnTo>
                  <a:lnTo>
                    <a:pt x="11" y="14"/>
                  </a:lnTo>
                  <a:lnTo>
                    <a:pt x="15" y="17"/>
                  </a:lnTo>
                  <a:lnTo>
                    <a:pt x="18" y="19"/>
                  </a:lnTo>
                  <a:lnTo>
                    <a:pt x="15" y="17"/>
                  </a:lnTo>
                  <a:lnTo>
                    <a:pt x="11" y="14"/>
                  </a:lnTo>
                  <a:lnTo>
                    <a:pt x="10" y="11"/>
                  </a:lnTo>
                  <a:lnTo>
                    <a:pt x="7" y="10"/>
                  </a:lnTo>
                  <a:close/>
                  <a:moveTo>
                    <a:pt x="53" y="9"/>
                  </a:moveTo>
                  <a:lnTo>
                    <a:pt x="51" y="13"/>
                  </a:lnTo>
                  <a:lnTo>
                    <a:pt x="48" y="15"/>
                  </a:lnTo>
                  <a:lnTo>
                    <a:pt x="51" y="13"/>
                  </a:lnTo>
                  <a:lnTo>
                    <a:pt x="53" y="9"/>
                  </a:lnTo>
                  <a:close/>
                  <a:moveTo>
                    <a:pt x="56" y="0"/>
                  </a:moveTo>
                  <a:lnTo>
                    <a:pt x="61" y="4"/>
                  </a:lnTo>
                  <a:lnTo>
                    <a:pt x="60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58" y="7"/>
                  </a:lnTo>
                  <a:lnTo>
                    <a:pt x="56" y="10"/>
                  </a:lnTo>
                  <a:lnTo>
                    <a:pt x="53" y="14"/>
                  </a:lnTo>
                  <a:lnTo>
                    <a:pt x="49" y="18"/>
                  </a:lnTo>
                  <a:lnTo>
                    <a:pt x="44" y="22"/>
                  </a:lnTo>
                  <a:lnTo>
                    <a:pt x="39" y="24"/>
                  </a:lnTo>
                  <a:lnTo>
                    <a:pt x="32" y="26"/>
                  </a:lnTo>
                  <a:lnTo>
                    <a:pt x="30" y="27"/>
                  </a:lnTo>
                  <a:lnTo>
                    <a:pt x="19" y="23"/>
                  </a:lnTo>
                  <a:lnTo>
                    <a:pt x="11" y="18"/>
                  </a:lnTo>
                  <a:lnTo>
                    <a:pt x="5" y="11"/>
                  </a:lnTo>
                  <a:lnTo>
                    <a:pt x="2" y="7"/>
                  </a:lnTo>
                  <a:lnTo>
                    <a:pt x="0" y="6"/>
                  </a:lnTo>
                  <a:lnTo>
                    <a:pt x="5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4" y="13"/>
                  </a:lnTo>
                  <a:lnTo>
                    <a:pt x="18" y="15"/>
                  </a:lnTo>
                  <a:lnTo>
                    <a:pt x="22" y="18"/>
                  </a:lnTo>
                  <a:lnTo>
                    <a:pt x="26" y="19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32" y="21"/>
                  </a:lnTo>
                  <a:lnTo>
                    <a:pt x="36" y="19"/>
                  </a:lnTo>
                  <a:lnTo>
                    <a:pt x="41" y="17"/>
                  </a:lnTo>
                  <a:lnTo>
                    <a:pt x="45" y="14"/>
                  </a:lnTo>
                  <a:lnTo>
                    <a:pt x="48" y="10"/>
                  </a:lnTo>
                  <a:lnTo>
                    <a:pt x="51" y="7"/>
                  </a:lnTo>
                  <a:lnTo>
                    <a:pt x="53" y="4"/>
                  </a:lnTo>
                  <a:lnTo>
                    <a:pt x="55" y="2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189"/>
            <p:cNvSpPr/>
            <p:nvPr/>
          </p:nvSpPr>
          <p:spPr bwMode="auto">
            <a:xfrm>
              <a:off x="8047038" y="3824288"/>
              <a:ext cx="20638" cy="28575"/>
            </a:xfrm>
            <a:custGeom>
              <a:avLst/>
              <a:gdLst>
                <a:gd name="T0" fmla="*/ 0 w 13"/>
                <a:gd name="T1" fmla="*/ 0 h 18"/>
                <a:gd name="T2" fmla="*/ 4 w 13"/>
                <a:gd name="T3" fmla="*/ 0 h 18"/>
                <a:gd name="T4" fmla="*/ 4 w 13"/>
                <a:gd name="T5" fmla="*/ 9 h 18"/>
                <a:gd name="T6" fmla="*/ 4 w 13"/>
                <a:gd name="T7" fmla="*/ 9 h 18"/>
                <a:gd name="T8" fmla="*/ 4 w 13"/>
                <a:gd name="T9" fmla="*/ 10 h 18"/>
                <a:gd name="T10" fmla="*/ 4 w 13"/>
                <a:gd name="T11" fmla="*/ 12 h 18"/>
                <a:gd name="T12" fmla="*/ 4 w 13"/>
                <a:gd name="T13" fmla="*/ 13 h 18"/>
                <a:gd name="T14" fmla="*/ 4 w 13"/>
                <a:gd name="T15" fmla="*/ 14 h 18"/>
                <a:gd name="T16" fmla="*/ 7 w 13"/>
                <a:gd name="T17" fmla="*/ 15 h 18"/>
                <a:gd name="T18" fmla="*/ 7 w 13"/>
                <a:gd name="T19" fmla="*/ 15 h 18"/>
                <a:gd name="T20" fmla="*/ 8 w 13"/>
                <a:gd name="T21" fmla="*/ 14 h 18"/>
                <a:gd name="T22" fmla="*/ 10 w 13"/>
                <a:gd name="T23" fmla="*/ 14 h 18"/>
                <a:gd name="T24" fmla="*/ 11 w 13"/>
                <a:gd name="T25" fmla="*/ 12 h 18"/>
                <a:gd name="T26" fmla="*/ 11 w 13"/>
                <a:gd name="T27" fmla="*/ 10 h 18"/>
                <a:gd name="T28" fmla="*/ 11 w 13"/>
                <a:gd name="T29" fmla="*/ 10 h 18"/>
                <a:gd name="T30" fmla="*/ 11 w 13"/>
                <a:gd name="T31" fmla="*/ 10 h 18"/>
                <a:gd name="T32" fmla="*/ 13 w 13"/>
                <a:gd name="T33" fmla="*/ 9 h 18"/>
                <a:gd name="T34" fmla="*/ 13 w 13"/>
                <a:gd name="T35" fmla="*/ 10 h 18"/>
                <a:gd name="T36" fmla="*/ 13 w 13"/>
                <a:gd name="T37" fmla="*/ 10 h 18"/>
                <a:gd name="T38" fmla="*/ 13 w 13"/>
                <a:gd name="T39" fmla="*/ 13 h 18"/>
                <a:gd name="T40" fmla="*/ 13 w 13"/>
                <a:gd name="T41" fmla="*/ 14 h 18"/>
                <a:gd name="T42" fmla="*/ 12 w 13"/>
                <a:gd name="T43" fmla="*/ 15 h 18"/>
                <a:gd name="T44" fmla="*/ 10 w 13"/>
                <a:gd name="T45" fmla="*/ 18 h 18"/>
                <a:gd name="T46" fmla="*/ 7 w 13"/>
                <a:gd name="T47" fmla="*/ 18 h 18"/>
                <a:gd name="T48" fmla="*/ 7 w 13"/>
                <a:gd name="T49" fmla="*/ 18 h 18"/>
                <a:gd name="T50" fmla="*/ 6 w 13"/>
                <a:gd name="T51" fmla="*/ 18 h 18"/>
                <a:gd name="T52" fmla="*/ 3 w 13"/>
                <a:gd name="T53" fmla="*/ 18 h 18"/>
                <a:gd name="T54" fmla="*/ 2 w 13"/>
                <a:gd name="T55" fmla="*/ 15 h 18"/>
                <a:gd name="T56" fmla="*/ 0 w 13"/>
                <a:gd name="T57" fmla="*/ 14 h 18"/>
                <a:gd name="T58" fmla="*/ 0 w 13"/>
                <a:gd name="T59" fmla="*/ 12 h 18"/>
                <a:gd name="T60" fmla="*/ 0 w 13"/>
                <a:gd name="T61" fmla="*/ 10 h 18"/>
                <a:gd name="T62" fmla="*/ 0 w 13"/>
                <a:gd name="T63" fmla="*/ 9 h 18"/>
                <a:gd name="T64" fmla="*/ 0 w 13"/>
                <a:gd name="T6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" h="18">
                  <a:moveTo>
                    <a:pt x="0" y="0"/>
                  </a:moveTo>
                  <a:lnTo>
                    <a:pt x="4" y="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2" y="15"/>
                  </a:lnTo>
                  <a:lnTo>
                    <a:pt x="10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3" y="18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190"/>
            <p:cNvSpPr>
              <a:spLocks noEditPoints="1"/>
            </p:cNvSpPr>
            <p:nvPr/>
          </p:nvSpPr>
          <p:spPr bwMode="auto">
            <a:xfrm>
              <a:off x="8045451" y="3821113"/>
              <a:ext cx="25400" cy="33338"/>
            </a:xfrm>
            <a:custGeom>
              <a:avLst/>
              <a:gdLst>
                <a:gd name="T0" fmla="*/ 8 w 16"/>
                <a:gd name="T1" fmla="*/ 19 h 21"/>
                <a:gd name="T2" fmla="*/ 8 w 16"/>
                <a:gd name="T3" fmla="*/ 19 h 21"/>
                <a:gd name="T4" fmla="*/ 8 w 16"/>
                <a:gd name="T5" fmla="*/ 19 h 21"/>
                <a:gd name="T6" fmla="*/ 8 w 16"/>
                <a:gd name="T7" fmla="*/ 19 h 21"/>
                <a:gd name="T8" fmla="*/ 8 w 16"/>
                <a:gd name="T9" fmla="*/ 19 h 21"/>
                <a:gd name="T10" fmla="*/ 4 w 16"/>
                <a:gd name="T11" fmla="*/ 17 h 21"/>
                <a:gd name="T12" fmla="*/ 3 w 16"/>
                <a:gd name="T13" fmla="*/ 17 h 21"/>
                <a:gd name="T14" fmla="*/ 4 w 16"/>
                <a:gd name="T15" fmla="*/ 17 h 21"/>
                <a:gd name="T16" fmla="*/ 4 w 16"/>
                <a:gd name="T17" fmla="*/ 17 h 21"/>
                <a:gd name="T18" fmla="*/ 13 w 16"/>
                <a:gd name="T19" fmla="*/ 14 h 21"/>
                <a:gd name="T20" fmla="*/ 13 w 16"/>
                <a:gd name="T21" fmla="*/ 15 h 21"/>
                <a:gd name="T22" fmla="*/ 13 w 16"/>
                <a:gd name="T23" fmla="*/ 14 h 21"/>
                <a:gd name="T24" fmla="*/ 13 w 16"/>
                <a:gd name="T25" fmla="*/ 14 h 21"/>
                <a:gd name="T26" fmla="*/ 4 w 16"/>
                <a:gd name="T27" fmla="*/ 11 h 21"/>
                <a:gd name="T28" fmla="*/ 3 w 16"/>
                <a:gd name="T29" fmla="*/ 11 h 21"/>
                <a:gd name="T30" fmla="*/ 3 w 16"/>
                <a:gd name="T31" fmla="*/ 12 h 21"/>
                <a:gd name="T32" fmla="*/ 3 w 16"/>
                <a:gd name="T33" fmla="*/ 11 h 21"/>
                <a:gd name="T34" fmla="*/ 4 w 16"/>
                <a:gd name="T35" fmla="*/ 11 h 21"/>
                <a:gd name="T36" fmla="*/ 0 w 16"/>
                <a:gd name="T37" fmla="*/ 0 h 21"/>
                <a:gd name="T38" fmla="*/ 7 w 16"/>
                <a:gd name="T39" fmla="*/ 0 h 21"/>
                <a:gd name="T40" fmla="*/ 7 w 16"/>
                <a:gd name="T41" fmla="*/ 11 h 21"/>
                <a:gd name="T42" fmla="*/ 7 w 16"/>
                <a:gd name="T43" fmla="*/ 11 h 21"/>
                <a:gd name="T44" fmla="*/ 7 w 16"/>
                <a:gd name="T45" fmla="*/ 12 h 21"/>
                <a:gd name="T46" fmla="*/ 7 w 16"/>
                <a:gd name="T47" fmla="*/ 12 h 21"/>
                <a:gd name="T48" fmla="*/ 7 w 16"/>
                <a:gd name="T49" fmla="*/ 14 h 21"/>
                <a:gd name="T50" fmla="*/ 7 w 16"/>
                <a:gd name="T51" fmla="*/ 15 h 21"/>
                <a:gd name="T52" fmla="*/ 7 w 16"/>
                <a:gd name="T53" fmla="*/ 15 h 21"/>
                <a:gd name="T54" fmla="*/ 7 w 16"/>
                <a:gd name="T55" fmla="*/ 15 h 21"/>
                <a:gd name="T56" fmla="*/ 8 w 16"/>
                <a:gd name="T57" fmla="*/ 16 h 21"/>
                <a:gd name="T58" fmla="*/ 8 w 16"/>
                <a:gd name="T59" fmla="*/ 16 h 21"/>
                <a:gd name="T60" fmla="*/ 9 w 16"/>
                <a:gd name="T61" fmla="*/ 15 h 21"/>
                <a:gd name="T62" fmla="*/ 9 w 16"/>
                <a:gd name="T63" fmla="*/ 15 h 21"/>
                <a:gd name="T64" fmla="*/ 9 w 16"/>
                <a:gd name="T65" fmla="*/ 14 h 21"/>
                <a:gd name="T66" fmla="*/ 11 w 16"/>
                <a:gd name="T67" fmla="*/ 12 h 21"/>
                <a:gd name="T68" fmla="*/ 11 w 16"/>
                <a:gd name="T69" fmla="*/ 12 h 21"/>
                <a:gd name="T70" fmla="*/ 9 w 16"/>
                <a:gd name="T71" fmla="*/ 11 h 21"/>
                <a:gd name="T72" fmla="*/ 16 w 16"/>
                <a:gd name="T73" fmla="*/ 10 h 21"/>
                <a:gd name="T74" fmla="*/ 16 w 16"/>
                <a:gd name="T75" fmla="*/ 11 h 21"/>
                <a:gd name="T76" fmla="*/ 16 w 16"/>
                <a:gd name="T77" fmla="*/ 11 h 21"/>
                <a:gd name="T78" fmla="*/ 16 w 16"/>
                <a:gd name="T79" fmla="*/ 12 h 21"/>
                <a:gd name="T80" fmla="*/ 16 w 16"/>
                <a:gd name="T81" fmla="*/ 14 h 21"/>
                <a:gd name="T82" fmla="*/ 16 w 16"/>
                <a:gd name="T83" fmla="*/ 15 h 21"/>
                <a:gd name="T84" fmla="*/ 16 w 16"/>
                <a:gd name="T85" fmla="*/ 17 h 21"/>
                <a:gd name="T86" fmla="*/ 13 w 16"/>
                <a:gd name="T87" fmla="*/ 19 h 21"/>
                <a:gd name="T88" fmla="*/ 12 w 16"/>
                <a:gd name="T89" fmla="*/ 21 h 21"/>
                <a:gd name="T90" fmla="*/ 8 w 16"/>
                <a:gd name="T91" fmla="*/ 21 h 21"/>
                <a:gd name="T92" fmla="*/ 8 w 16"/>
                <a:gd name="T93" fmla="*/ 21 h 21"/>
                <a:gd name="T94" fmla="*/ 7 w 16"/>
                <a:gd name="T95" fmla="*/ 21 h 21"/>
                <a:gd name="T96" fmla="*/ 5 w 16"/>
                <a:gd name="T97" fmla="*/ 21 h 21"/>
                <a:gd name="T98" fmla="*/ 3 w 16"/>
                <a:gd name="T99" fmla="*/ 20 h 21"/>
                <a:gd name="T100" fmla="*/ 1 w 16"/>
                <a:gd name="T101" fmla="*/ 19 h 21"/>
                <a:gd name="T102" fmla="*/ 1 w 16"/>
                <a:gd name="T103" fmla="*/ 19 h 21"/>
                <a:gd name="T104" fmla="*/ 0 w 16"/>
                <a:gd name="T105" fmla="*/ 16 h 21"/>
                <a:gd name="T106" fmla="*/ 0 w 16"/>
                <a:gd name="T107" fmla="*/ 14 h 21"/>
                <a:gd name="T108" fmla="*/ 0 w 16"/>
                <a:gd name="T109" fmla="*/ 12 h 21"/>
                <a:gd name="T110" fmla="*/ 0 w 16"/>
                <a:gd name="T111" fmla="*/ 11 h 21"/>
                <a:gd name="T112" fmla="*/ 0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8" y="19"/>
                  </a:move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close/>
                  <a:moveTo>
                    <a:pt x="4" y="17"/>
                  </a:moveTo>
                  <a:lnTo>
                    <a:pt x="3" y="17"/>
                  </a:lnTo>
                  <a:lnTo>
                    <a:pt x="4" y="17"/>
                  </a:lnTo>
                  <a:lnTo>
                    <a:pt x="4" y="17"/>
                  </a:lnTo>
                  <a:close/>
                  <a:moveTo>
                    <a:pt x="13" y="14"/>
                  </a:moveTo>
                  <a:lnTo>
                    <a:pt x="13" y="15"/>
                  </a:lnTo>
                  <a:lnTo>
                    <a:pt x="13" y="14"/>
                  </a:lnTo>
                  <a:lnTo>
                    <a:pt x="13" y="14"/>
                  </a:lnTo>
                  <a:close/>
                  <a:moveTo>
                    <a:pt x="4" y="11"/>
                  </a:moveTo>
                  <a:lnTo>
                    <a:pt x="3" y="11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9" y="11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3" y="19"/>
                  </a:lnTo>
                  <a:lnTo>
                    <a:pt x="12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7" y="21"/>
                  </a:lnTo>
                  <a:lnTo>
                    <a:pt x="5" y="21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191"/>
            <p:cNvSpPr>
              <a:spLocks noEditPoints="1"/>
            </p:cNvSpPr>
            <p:nvPr/>
          </p:nvSpPr>
          <p:spPr bwMode="auto">
            <a:xfrm>
              <a:off x="7991476" y="3832226"/>
              <a:ext cx="106363" cy="163513"/>
            </a:xfrm>
            <a:custGeom>
              <a:avLst/>
              <a:gdLst>
                <a:gd name="T0" fmla="*/ 37 w 67"/>
                <a:gd name="T1" fmla="*/ 4 h 103"/>
                <a:gd name="T2" fmla="*/ 28 w 67"/>
                <a:gd name="T3" fmla="*/ 7 h 103"/>
                <a:gd name="T4" fmla="*/ 18 w 67"/>
                <a:gd name="T5" fmla="*/ 14 h 103"/>
                <a:gd name="T6" fmla="*/ 11 w 67"/>
                <a:gd name="T7" fmla="*/ 26 h 103"/>
                <a:gd name="T8" fmla="*/ 4 w 67"/>
                <a:gd name="T9" fmla="*/ 44 h 103"/>
                <a:gd name="T10" fmla="*/ 4 w 67"/>
                <a:gd name="T11" fmla="*/ 52 h 103"/>
                <a:gd name="T12" fmla="*/ 3 w 67"/>
                <a:gd name="T13" fmla="*/ 59 h 103"/>
                <a:gd name="T14" fmla="*/ 4 w 67"/>
                <a:gd name="T15" fmla="*/ 75 h 103"/>
                <a:gd name="T16" fmla="*/ 9 w 67"/>
                <a:gd name="T17" fmla="*/ 88 h 103"/>
                <a:gd name="T18" fmla="*/ 14 w 67"/>
                <a:gd name="T19" fmla="*/ 97 h 103"/>
                <a:gd name="T20" fmla="*/ 22 w 67"/>
                <a:gd name="T21" fmla="*/ 101 h 103"/>
                <a:gd name="T22" fmla="*/ 24 w 67"/>
                <a:gd name="T23" fmla="*/ 101 h 103"/>
                <a:gd name="T24" fmla="*/ 30 w 67"/>
                <a:gd name="T25" fmla="*/ 98 h 103"/>
                <a:gd name="T26" fmla="*/ 38 w 67"/>
                <a:gd name="T27" fmla="*/ 93 h 103"/>
                <a:gd name="T28" fmla="*/ 46 w 67"/>
                <a:gd name="T29" fmla="*/ 82 h 103"/>
                <a:gd name="T30" fmla="*/ 56 w 67"/>
                <a:gd name="T31" fmla="*/ 65 h 103"/>
                <a:gd name="T32" fmla="*/ 63 w 67"/>
                <a:gd name="T33" fmla="*/ 46 h 103"/>
                <a:gd name="T34" fmla="*/ 64 w 67"/>
                <a:gd name="T35" fmla="*/ 41 h 103"/>
                <a:gd name="T36" fmla="*/ 64 w 67"/>
                <a:gd name="T37" fmla="*/ 37 h 103"/>
                <a:gd name="T38" fmla="*/ 62 w 67"/>
                <a:gd name="T39" fmla="*/ 22 h 103"/>
                <a:gd name="T40" fmla="*/ 55 w 67"/>
                <a:gd name="T41" fmla="*/ 12 h 103"/>
                <a:gd name="T42" fmla="*/ 46 w 67"/>
                <a:gd name="T43" fmla="*/ 5 h 103"/>
                <a:gd name="T44" fmla="*/ 37 w 67"/>
                <a:gd name="T45" fmla="*/ 4 h 103"/>
                <a:gd name="T46" fmla="*/ 37 w 67"/>
                <a:gd name="T47" fmla="*/ 4 h 103"/>
                <a:gd name="T48" fmla="*/ 37 w 67"/>
                <a:gd name="T49" fmla="*/ 0 h 103"/>
                <a:gd name="T50" fmla="*/ 38 w 67"/>
                <a:gd name="T51" fmla="*/ 0 h 103"/>
                <a:gd name="T52" fmla="*/ 47 w 67"/>
                <a:gd name="T53" fmla="*/ 3 h 103"/>
                <a:gd name="T54" fmla="*/ 58 w 67"/>
                <a:gd name="T55" fmla="*/ 10 h 103"/>
                <a:gd name="T56" fmla="*/ 64 w 67"/>
                <a:gd name="T57" fmla="*/ 21 h 103"/>
                <a:gd name="T58" fmla="*/ 67 w 67"/>
                <a:gd name="T59" fmla="*/ 37 h 103"/>
                <a:gd name="T60" fmla="*/ 67 w 67"/>
                <a:gd name="T61" fmla="*/ 42 h 103"/>
                <a:gd name="T62" fmla="*/ 67 w 67"/>
                <a:gd name="T63" fmla="*/ 46 h 103"/>
                <a:gd name="T64" fmla="*/ 60 w 67"/>
                <a:gd name="T65" fmla="*/ 67 h 103"/>
                <a:gd name="T66" fmla="*/ 48 w 67"/>
                <a:gd name="T67" fmla="*/ 85 h 103"/>
                <a:gd name="T68" fmla="*/ 41 w 67"/>
                <a:gd name="T69" fmla="*/ 94 h 103"/>
                <a:gd name="T70" fmla="*/ 31 w 67"/>
                <a:gd name="T71" fmla="*/ 101 h 103"/>
                <a:gd name="T72" fmla="*/ 24 w 67"/>
                <a:gd name="T73" fmla="*/ 103 h 103"/>
                <a:gd name="T74" fmla="*/ 21 w 67"/>
                <a:gd name="T75" fmla="*/ 103 h 103"/>
                <a:gd name="T76" fmla="*/ 13 w 67"/>
                <a:gd name="T77" fmla="*/ 98 h 103"/>
                <a:gd name="T78" fmla="*/ 7 w 67"/>
                <a:gd name="T79" fmla="*/ 89 h 103"/>
                <a:gd name="T80" fmla="*/ 1 w 67"/>
                <a:gd name="T81" fmla="*/ 75 h 103"/>
                <a:gd name="T82" fmla="*/ 0 w 67"/>
                <a:gd name="T83" fmla="*/ 59 h 103"/>
                <a:gd name="T84" fmla="*/ 0 w 67"/>
                <a:gd name="T85" fmla="*/ 51 h 103"/>
                <a:gd name="T86" fmla="*/ 1 w 67"/>
                <a:gd name="T87" fmla="*/ 43 h 103"/>
                <a:gd name="T88" fmla="*/ 7 w 67"/>
                <a:gd name="T89" fmla="*/ 25 h 103"/>
                <a:gd name="T90" fmla="*/ 16 w 67"/>
                <a:gd name="T91" fmla="*/ 12 h 103"/>
                <a:gd name="T92" fmla="*/ 26 w 67"/>
                <a:gd name="T93" fmla="*/ 4 h 103"/>
                <a:gd name="T94" fmla="*/ 37 w 67"/>
                <a:gd name="T9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" h="103">
                  <a:moveTo>
                    <a:pt x="37" y="4"/>
                  </a:moveTo>
                  <a:lnTo>
                    <a:pt x="28" y="7"/>
                  </a:lnTo>
                  <a:lnTo>
                    <a:pt x="18" y="14"/>
                  </a:lnTo>
                  <a:lnTo>
                    <a:pt x="11" y="26"/>
                  </a:lnTo>
                  <a:lnTo>
                    <a:pt x="4" y="44"/>
                  </a:lnTo>
                  <a:lnTo>
                    <a:pt x="4" y="52"/>
                  </a:lnTo>
                  <a:lnTo>
                    <a:pt x="3" y="59"/>
                  </a:lnTo>
                  <a:lnTo>
                    <a:pt x="4" y="75"/>
                  </a:lnTo>
                  <a:lnTo>
                    <a:pt x="9" y="88"/>
                  </a:lnTo>
                  <a:lnTo>
                    <a:pt x="14" y="97"/>
                  </a:lnTo>
                  <a:lnTo>
                    <a:pt x="22" y="101"/>
                  </a:lnTo>
                  <a:lnTo>
                    <a:pt x="24" y="101"/>
                  </a:lnTo>
                  <a:lnTo>
                    <a:pt x="30" y="98"/>
                  </a:lnTo>
                  <a:lnTo>
                    <a:pt x="38" y="93"/>
                  </a:lnTo>
                  <a:lnTo>
                    <a:pt x="46" y="82"/>
                  </a:lnTo>
                  <a:lnTo>
                    <a:pt x="56" y="65"/>
                  </a:lnTo>
                  <a:lnTo>
                    <a:pt x="63" y="46"/>
                  </a:lnTo>
                  <a:lnTo>
                    <a:pt x="64" y="41"/>
                  </a:lnTo>
                  <a:lnTo>
                    <a:pt x="64" y="37"/>
                  </a:lnTo>
                  <a:lnTo>
                    <a:pt x="62" y="22"/>
                  </a:lnTo>
                  <a:lnTo>
                    <a:pt x="55" y="12"/>
                  </a:lnTo>
                  <a:lnTo>
                    <a:pt x="46" y="5"/>
                  </a:lnTo>
                  <a:lnTo>
                    <a:pt x="37" y="4"/>
                  </a:lnTo>
                  <a:lnTo>
                    <a:pt x="37" y="4"/>
                  </a:lnTo>
                  <a:close/>
                  <a:moveTo>
                    <a:pt x="37" y="0"/>
                  </a:moveTo>
                  <a:lnTo>
                    <a:pt x="38" y="0"/>
                  </a:lnTo>
                  <a:lnTo>
                    <a:pt x="47" y="3"/>
                  </a:lnTo>
                  <a:lnTo>
                    <a:pt x="58" y="10"/>
                  </a:lnTo>
                  <a:lnTo>
                    <a:pt x="64" y="21"/>
                  </a:lnTo>
                  <a:lnTo>
                    <a:pt x="67" y="37"/>
                  </a:lnTo>
                  <a:lnTo>
                    <a:pt x="67" y="42"/>
                  </a:lnTo>
                  <a:lnTo>
                    <a:pt x="67" y="46"/>
                  </a:lnTo>
                  <a:lnTo>
                    <a:pt x="60" y="67"/>
                  </a:lnTo>
                  <a:lnTo>
                    <a:pt x="48" y="85"/>
                  </a:lnTo>
                  <a:lnTo>
                    <a:pt x="41" y="94"/>
                  </a:lnTo>
                  <a:lnTo>
                    <a:pt x="31" y="101"/>
                  </a:lnTo>
                  <a:lnTo>
                    <a:pt x="24" y="103"/>
                  </a:lnTo>
                  <a:lnTo>
                    <a:pt x="21" y="103"/>
                  </a:lnTo>
                  <a:lnTo>
                    <a:pt x="13" y="98"/>
                  </a:lnTo>
                  <a:lnTo>
                    <a:pt x="7" y="89"/>
                  </a:lnTo>
                  <a:lnTo>
                    <a:pt x="1" y="75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" y="43"/>
                  </a:lnTo>
                  <a:lnTo>
                    <a:pt x="7" y="25"/>
                  </a:lnTo>
                  <a:lnTo>
                    <a:pt x="16" y="12"/>
                  </a:lnTo>
                  <a:lnTo>
                    <a:pt x="26" y="4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192"/>
            <p:cNvSpPr>
              <a:spLocks noEditPoints="1"/>
            </p:cNvSpPr>
            <p:nvPr/>
          </p:nvSpPr>
          <p:spPr bwMode="auto">
            <a:xfrm>
              <a:off x="7989888" y="3830638"/>
              <a:ext cx="111125" cy="168275"/>
            </a:xfrm>
            <a:custGeom>
              <a:avLst/>
              <a:gdLst>
                <a:gd name="T0" fmla="*/ 23 w 70"/>
                <a:gd name="T1" fmla="*/ 103 h 106"/>
                <a:gd name="T2" fmla="*/ 25 w 70"/>
                <a:gd name="T3" fmla="*/ 103 h 106"/>
                <a:gd name="T4" fmla="*/ 25 w 70"/>
                <a:gd name="T5" fmla="*/ 103 h 106"/>
                <a:gd name="T6" fmla="*/ 19 w 70"/>
                <a:gd name="T7" fmla="*/ 102 h 106"/>
                <a:gd name="T8" fmla="*/ 29 w 70"/>
                <a:gd name="T9" fmla="*/ 102 h 106"/>
                <a:gd name="T10" fmla="*/ 32 w 70"/>
                <a:gd name="T11" fmla="*/ 100 h 106"/>
                <a:gd name="T12" fmla="*/ 67 w 70"/>
                <a:gd name="T13" fmla="*/ 47 h 106"/>
                <a:gd name="T14" fmla="*/ 48 w 70"/>
                <a:gd name="T15" fmla="*/ 85 h 106"/>
                <a:gd name="T16" fmla="*/ 36 w 70"/>
                <a:gd name="T17" fmla="*/ 98 h 106"/>
                <a:gd name="T18" fmla="*/ 48 w 70"/>
                <a:gd name="T19" fmla="*/ 85 h 106"/>
                <a:gd name="T20" fmla="*/ 67 w 70"/>
                <a:gd name="T21" fmla="*/ 47 h 106"/>
                <a:gd name="T22" fmla="*/ 65 w 70"/>
                <a:gd name="T23" fmla="*/ 31 h 106"/>
                <a:gd name="T24" fmla="*/ 67 w 70"/>
                <a:gd name="T25" fmla="*/ 38 h 106"/>
                <a:gd name="T26" fmla="*/ 38 w 70"/>
                <a:gd name="T27" fmla="*/ 6 h 106"/>
                <a:gd name="T28" fmla="*/ 19 w 70"/>
                <a:gd name="T29" fmla="*/ 15 h 106"/>
                <a:gd name="T30" fmla="*/ 8 w 70"/>
                <a:gd name="T31" fmla="*/ 45 h 106"/>
                <a:gd name="T32" fmla="*/ 5 w 70"/>
                <a:gd name="T33" fmla="*/ 60 h 106"/>
                <a:gd name="T34" fmla="*/ 8 w 70"/>
                <a:gd name="T35" fmla="*/ 76 h 106"/>
                <a:gd name="T36" fmla="*/ 17 w 70"/>
                <a:gd name="T37" fmla="*/ 97 h 106"/>
                <a:gd name="T38" fmla="*/ 25 w 70"/>
                <a:gd name="T39" fmla="*/ 100 h 106"/>
                <a:gd name="T40" fmla="*/ 25 w 70"/>
                <a:gd name="T41" fmla="*/ 100 h 106"/>
                <a:gd name="T42" fmla="*/ 25 w 70"/>
                <a:gd name="T43" fmla="*/ 100 h 106"/>
                <a:gd name="T44" fmla="*/ 39 w 70"/>
                <a:gd name="T45" fmla="*/ 93 h 106"/>
                <a:gd name="T46" fmla="*/ 47 w 70"/>
                <a:gd name="T47" fmla="*/ 83 h 106"/>
                <a:gd name="T48" fmla="*/ 56 w 70"/>
                <a:gd name="T49" fmla="*/ 65 h 106"/>
                <a:gd name="T50" fmla="*/ 64 w 70"/>
                <a:gd name="T51" fmla="*/ 42 h 106"/>
                <a:gd name="T52" fmla="*/ 64 w 70"/>
                <a:gd name="T53" fmla="*/ 38 h 106"/>
                <a:gd name="T54" fmla="*/ 55 w 70"/>
                <a:gd name="T55" fmla="*/ 14 h 106"/>
                <a:gd name="T56" fmla="*/ 38 w 70"/>
                <a:gd name="T57" fmla="*/ 6 h 106"/>
                <a:gd name="T58" fmla="*/ 38 w 70"/>
                <a:gd name="T59" fmla="*/ 2 h 106"/>
                <a:gd name="T60" fmla="*/ 38 w 70"/>
                <a:gd name="T61" fmla="*/ 2 h 106"/>
                <a:gd name="T62" fmla="*/ 38 w 70"/>
                <a:gd name="T63" fmla="*/ 0 h 106"/>
                <a:gd name="T64" fmla="*/ 49 w 70"/>
                <a:gd name="T65" fmla="*/ 2 h 106"/>
                <a:gd name="T66" fmla="*/ 67 w 70"/>
                <a:gd name="T67" fmla="*/ 22 h 106"/>
                <a:gd name="T68" fmla="*/ 70 w 70"/>
                <a:gd name="T69" fmla="*/ 38 h 106"/>
                <a:gd name="T70" fmla="*/ 69 w 70"/>
                <a:gd name="T71" fmla="*/ 48 h 106"/>
                <a:gd name="T72" fmla="*/ 51 w 70"/>
                <a:gd name="T73" fmla="*/ 87 h 106"/>
                <a:gd name="T74" fmla="*/ 34 w 70"/>
                <a:gd name="T75" fmla="*/ 103 h 106"/>
                <a:gd name="T76" fmla="*/ 22 w 70"/>
                <a:gd name="T77" fmla="*/ 106 h 106"/>
                <a:gd name="T78" fmla="*/ 22 w 70"/>
                <a:gd name="T79" fmla="*/ 106 h 106"/>
                <a:gd name="T80" fmla="*/ 5 w 70"/>
                <a:gd name="T81" fmla="*/ 90 h 106"/>
                <a:gd name="T82" fmla="*/ 0 w 70"/>
                <a:gd name="T83" fmla="*/ 60 h 106"/>
                <a:gd name="T84" fmla="*/ 1 w 70"/>
                <a:gd name="T85" fmla="*/ 44 h 106"/>
                <a:gd name="T86" fmla="*/ 15 w 70"/>
                <a:gd name="T87" fmla="*/ 11 h 106"/>
                <a:gd name="T88" fmla="*/ 38 w 70"/>
                <a:gd name="T8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" h="106">
                  <a:moveTo>
                    <a:pt x="19" y="102"/>
                  </a:moveTo>
                  <a:lnTo>
                    <a:pt x="23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03"/>
                  </a:lnTo>
                  <a:lnTo>
                    <a:pt x="19" y="102"/>
                  </a:lnTo>
                  <a:close/>
                  <a:moveTo>
                    <a:pt x="32" y="100"/>
                  </a:moveTo>
                  <a:lnTo>
                    <a:pt x="29" y="102"/>
                  </a:lnTo>
                  <a:lnTo>
                    <a:pt x="32" y="100"/>
                  </a:lnTo>
                  <a:lnTo>
                    <a:pt x="32" y="100"/>
                  </a:lnTo>
                  <a:close/>
                  <a:moveTo>
                    <a:pt x="67" y="47"/>
                  </a:moveTo>
                  <a:lnTo>
                    <a:pt x="67" y="47"/>
                  </a:lnTo>
                  <a:lnTo>
                    <a:pt x="59" y="66"/>
                  </a:lnTo>
                  <a:lnTo>
                    <a:pt x="48" y="85"/>
                  </a:lnTo>
                  <a:lnTo>
                    <a:pt x="40" y="94"/>
                  </a:lnTo>
                  <a:lnTo>
                    <a:pt x="36" y="98"/>
                  </a:lnTo>
                  <a:lnTo>
                    <a:pt x="40" y="94"/>
                  </a:lnTo>
                  <a:lnTo>
                    <a:pt x="48" y="85"/>
                  </a:lnTo>
                  <a:lnTo>
                    <a:pt x="59" y="66"/>
                  </a:lnTo>
                  <a:lnTo>
                    <a:pt x="67" y="47"/>
                  </a:lnTo>
                  <a:lnTo>
                    <a:pt x="67" y="47"/>
                  </a:lnTo>
                  <a:close/>
                  <a:moveTo>
                    <a:pt x="65" y="31"/>
                  </a:moveTo>
                  <a:lnTo>
                    <a:pt x="67" y="38"/>
                  </a:lnTo>
                  <a:lnTo>
                    <a:pt x="67" y="38"/>
                  </a:lnTo>
                  <a:lnTo>
                    <a:pt x="65" y="31"/>
                  </a:lnTo>
                  <a:close/>
                  <a:moveTo>
                    <a:pt x="38" y="6"/>
                  </a:moveTo>
                  <a:lnTo>
                    <a:pt x="29" y="9"/>
                  </a:lnTo>
                  <a:lnTo>
                    <a:pt x="19" y="15"/>
                  </a:lnTo>
                  <a:lnTo>
                    <a:pt x="13" y="28"/>
                  </a:lnTo>
                  <a:lnTo>
                    <a:pt x="8" y="45"/>
                  </a:lnTo>
                  <a:lnTo>
                    <a:pt x="6" y="53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8" y="76"/>
                  </a:lnTo>
                  <a:lnTo>
                    <a:pt x="12" y="87"/>
                  </a:lnTo>
                  <a:lnTo>
                    <a:pt x="17" y="97"/>
                  </a:lnTo>
                  <a:lnTo>
                    <a:pt x="23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31" y="98"/>
                  </a:lnTo>
                  <a:lnTo>
                    <a:pt x="39" y="93"/>
                  </a:lnTo>
                  <a:lnTo>
                    <a:pt x="46" y="83"/>
                  </a:lnTo>
                  <a:lnTo>
                    <a:pt x="47" y="83"/>
                  </a:lnTo>
                  <a:lnTo>
                    <a:pt x="46" y="83"/>
                  </a:lnTo>
                  <a:lnTo>
                    <a:pt x="56" y="65"/>
                  </a:lnTo>
                  <a:lnTo>
                    <a:pt x="63" y="47"/>
                  </a:lnTo>
                  <a:lnTo>
                    <a:pt x="64" y="42"/>
                  </a:lnTo>
                  <a:lnTo>
                    <a:pt x="64" y="38"/>
                  </a:lnTo>
                  <a:lnTo>
                    <a:pt x="64" y="38"/>
                  </a:lnTo>
                  <a:lnTo>
                    <a:pt x="61" y="25"/>
                  </a:lnTo>
                  <a:lnTo>
                    <a:pt x="55" y="14"/>
                  </a:lnTo>
                  <a:lnTo>
                    <a:pt x="47" y="9"/>
                  </a:lnTo>
                  <a:lnTo>
                    <a:pt x="38" y="6"/>
                  </a:lnTo>
                  <a:lnTo>
                    <a:pt x="38" y="6"/>
                  </a:lnTo>
                  <a:close/>
                  <a:moveTo>
                    <a:pt x="38" y="2"/>
                  </a:moveTo>
                  <a:lnTo>
                    <a:pt x="38" y="4"/>
                  </a:lnTo>
                  <a:lnTo>
                    <a:pt x="38" y="2"/>
                  </a:lnTo>
                  <a:lnTo>
                    <a:pt x="38" y="2"/>
                  </a:lnTo>
                  <a:close/>
                  <a:moveTo>
                    <a:pt x="38" y="0"/>
                  </a:moveTo>
                  <a:lnTo>
                    <a:pt x="39" y="0"/>
                  </a:lnTo>
                  <a:lnTo>
                    <a:pt x="49" y="2"/>
                  </a:lnTo>
                  <a:lnTo>
                    <a:pt x="60" y="10"/>
                  </a:lnTo>
                  <a:lnTo>
                    <a:pt x="67" y="22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9" y="43"/>
                  </a:lnTo>
                  <a:lnTo>
                    <a:pt x="69" y="48"/>
                  </a:lnTo>
                  <a:lnTo>
                    <a:pt x="63" y="68"/>
                  </a:lnTo>
                  <a:lnTo>
                    <a:pt x="51" y="87"/>
                  </a:lnTo>
                  <a:lnTo>
                    <a:pt x="43" y="97"/>
                  </a:lnTo>
                  <a:lnTo>
                    <a:pt x="34" y="103"/>
                  </a:lnTo>
                  <a:lnTo>
                    <a:pt x="25" y="106"/>
                  </a:lnTo>
                  <a:lnTo>
                    <a:pt x="22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13" y="100"/>
                  </a:lnTo>
                  <a:lnTo>
                    <a:pt x="5" y="90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1" y="44"/>
                  </a:lnTo>
                  <a:lnTo>
                    <a:pt x="6" y="26"/>
                  </a:lnTo>
                  <a:lnTo>
                    <a:pt x="15" y="11"/>
                  </a:lnTo>
                  <a:lnTo>
                    <a:pt x="26" y="4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193"/>
            <p:cNvSpPr/>
            <p:nvPr/>
          </p:nvSpPr>
          <p:spPr bwMode="auto">
            <a:xfrm>
              <a:off x="8026401" y="3833813"/>
              <a:ext cx="20638" cy="19050"/>
            </a:xfrm>
            <a:custGeom>
              <a:avLst/>
              <a:gdLst>
                <a:gd name="T0" fmla="*/ 11 w 13"/>
                <a:gd name="T1" fmla="*/ 0 h 12"/>
                <a:gd name="T2" fmla="*/ 13 w 13"/>
                <a:gd name="T3" fmla="*/ 2 h 12"/>
                <a:gd name="T4" fmla="*/ 12 w 13"/>
                <a:gd name="T5" fmla="*/ 3 h 12"/>
                <a:gd name="T6" fmla="*/ 12 w 13"/>
                <a:gd name="T7" fmla="*/ 4 h 12"/>
                <a:gd name="T8" fmla="*/ 11 w 13"/>
                <a:gd name="T9" fmla="*/ 6 h 12"/>
                <a:gd name="T10" fmla="*/ 9 w 13"/>
                <a:gd name="T11" fmla="*/ 7 h 12"/>
                <a:gd name="T12" fmla="*/ 7 w 13"/>
                <a:gd name="T13" fmla="*/ 9 h 12"/>
                <a:gd name="T14" fmla="*/ 6 w 13"/>
                <a:gd name="T15" fmla="*/ 11 h 12"/>
                <a:gd name="T16" fmla="*/ 3 w 13"/>
                <a:gd name="T17" fmla="*/ 12 h 12"/>
                <a:gd name="T18" fmla="*/ 3 w 13"/>
                <a:gd name="T19" fmla="*/ 12 h 12"/>
                <a:gd name="T20" fmla="*/ 2 w 13"/>
                <a:gd name="T21" fmla="*/ 12 h 12"/>
                <a:gd name="T22" fmla="*/ 0 w 13"/>
                <a:gd name="T23" fmla="*/ 11 h 12"/>
                <a:gd name="T24" fmla="*/ 0 w 13"/>
                <a:gd name="T25" fmla="*/ 9 h 12"/>
                <a:gd name="T26" fmla="*/ 0 w 13"/>
                <a:gd name="T27" fmla="*/ 7 h 12"/>
                <a:gd name="T28" fmla="*/ 0 w 13"/>
                <a:gd name="T29" fmla="*/ 6 h 12"/>
                <a:gd name="T30" fmla="*/ 2 w 13"/>
                <a:gd name="T31" fmla="*/ 4 h 12"/>
                <a:gd name="T32" fmla="*/ 4 w 13"/>
                <a:gd name="T33" fmla="*/ 6 h 12"/>
                <a:gd name="T34" fmla="*/ 4 w 13"/>
                <a:gd name="T35" fmla="*/ 6 h 12"/>
                <a:gd name="T36" fmla="*/ 3 w 13"/>
                <a:gd name="T37" fmla="*/ 7 h 12"/>
                <a:gd name="T38" fmla="*/ 3 w 13"/>
                <a:gd name="T39" fmla="*/ 9 h 12"/>
                <a:gd name="T40" fmla="*/ 4 w 13"/>
                <a:gd name="T41" fmla="*/ 8 h 12"/>
                <a:gd name="T42" fmla="*/ 6 w 13"/>
                <a:gd name="T43" fmla="*/ 7 h 12"/>
                <a:gd name="T44" fmla="*/ 7 w 13"/>
                <a:gd name="T45" fmla="*/ 6 h 12"/>
                <a:gd name="T46" fmla="*/ 8 w 13"/>
                <a:gd name="T47" fmla="*/ 3 h 12"/>
                <a:gd name="T48" fmla="*/ 9 w 13"/>
                <a:gd name="T49" fmla="*/ 2 h 12"/>
                <a:gd name="T50" fmla="*/ 11 w 13"/>
                <a:gd name="T51" fmla="*/ 0 h 12"/>
                <a:gd name="T52" fmla="*/ 11 w 13"/>
                <a:gd name="T5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2">
                  <a:moveTo>
                    <a:pt x="11" y="0"/>
                  </a:moveTo>
                  <a:lnTo>
                    <a:pt x="13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9" y="7"/>
                  </a:lnTo>
                  <a:lnTo>
                    <a:pt x="7" y="9"/>
                  </a:lnTo>
                  <a:lnTo>
                    <a:pt x="6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3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194"/>
            <p:cNvSpPr>
              <a:spLocks noEditPoints="1"/>
            </p:cNvSpPr>
            <p:nvPr/>
          </p:nvSpPr>
          <p:spPr bwMode="auto">
            <a:xfrm>
              <a:off x="8023226" y="3832226"/>
              <a:ext cx="26988" cy="22225"/>
            </a:xfrm>
            <a:custGeom>
              <a:avLst/>
              <a:gdLst>
                <a:gd name="T0" fmla="*/ 4 w 17"/>
                <a:gd name="T1" fmla="*/ 12 h 14"/>
                <a:gd name="T2" fmla="*/ 2 w 17"/>
                <a:gd name="T3" fmla="*/ 12 h 14"/>
                <a:gd name="T4" fmla="*/ 4 w 17"/>
                <a:gd name="T5" fmla="*/ 12 h 14"/>
                <a:gd name="T6" fmla="*/ 4 w 17"/>
                <a:gd name="T7" fmla="*/ 12 h 14"/>
                <a:gd name="T8" fmla="*/ 4 w 17"/>
                <a:gd name="T9" fmla="*/ 8 h 14"/>
                <a:gd name="T10" fmla="*/ 4 w 17"/>
                <a:gd name="T11" fmla="*/ 8 h 14"/>
                <a:gd name="T12" fmla="*/ 4 w 17"/>
                <a:gd name="T13" fmla="*/ 9 h 14"/>
                <a:gd name="T14" fmla="*/ 4 w 17"/>
                <a:gd name="T15" fmla="*/ 8 h 14"/>
                <a:gd name="T16" fmla="*/ 4 w 17"/>
                <a:gd name="T17" fmla="*/ 8 h 14"/>
                <a:gd name="T18" fmla="*/ 13 w 17"/>
                <a:gd name="T19" fmla="*/ 0 h 14"/>
                <a:gd name="T20" fmla="*/ 13 w 17"/>
                <a:gd name="T21" fmla="*/ 0 h 14"/>
                <a:gd name="T22" fmla="*/ 17 w 17"/>
                <a:gd name="T23" fmla="*/ 3 h 14"/>
                <a:gd name="T24" fmla="*/ 17 w 17"/>
                <a:gd name="T25" fmla="*/ 4 h 14"/>
                <a:gd name="T26" fmla="*/ 15 w 17"/>
                <a:gd name="T27" fmla="*/ 4 h 14"/>
                <a:gd name="T28" fmla="*/ 15 w 17"/>
                <a:gd name="T29" fmla="*/ 5 h 14"/>
                <a:gd name="T30" fmla="*/ 14 w 17"/>
                <a:gd name="T31" fmla="*/ 7 h 14"/>
                <a:gd name="T32" fmla="*/ 13 w 17"/>
                <a:gd name="T33" fmla="*/ 9 h 14"/>
                <a:gd name="T34" fmla="*/ 10 w 17"/>
                <a:gd name="T35" fmla="*/ 10 h 14"/>
                <a:gd name="T36" fmla="*/ 9 w 17"/>
                <a:gd name="T37" fmla="*/ 13 h 14"/>
                <a:gd name="T38" fmla="*/ 8 w 17"/>
                <a:gd name="T39" fmla="*/ 14 h 14"/>
                <a:gd name="T40" fmla="*/ 5 w 17"/>
                <a:gd name="T41" fmla="*/ 14 h 14"/>
                <a:gd name="T42" fmla="*/ 5 w 17"/>
                <a:gd name="T43" fmla="*/ 14 h 14"/>
                <a:gd name="T44" fmla="*/ 2 w 17"/>
                <a:gd name="T45" fmla="*/ 14 h 14"/>
                <a:gd name="T46" fmla="*/ 1 w 17"/>
                <a:gd name="T47" fmla="*/ 13 h 14"/>
                <a:gd name="T48" fmla="*/ 1 w 17"/>
                <a:gd name="T49" fmla="*/ 13 h 14"/>
                <a:gd name="T50" fmla="*/ 0 w 17"/>
                <a:gd name="T51" fmla="*/ 12 h 14"/>
                <a:gd name="T52" fmla="*/ 0 w 17"/>
                <a:gd name="T53" fmla="*/ 10 h 14"/>
                <a:gd name="T54" fmla="*/ 1 w 17"/>
                <a:gd name="T55" fmla="*/ 8 h 14"/>
                <a:gd name="T56" fmla="*/ 1 w 17"/>
                <a:gd name="T57" fmla="*/ 7 h 14"/>
                <a:gd name="T58" fmla="*/ 1 w 17"/>
                <a:gd name="T59" fmla="*/ 5 h 14"/>
                <a:gd name="T60" fmla="*/ 2 w 17"/>
                <a:gd name="T61" fmla="*/ 3 h 14"/>
                <a:gd name="T62" fmla="*/ 4 w 17"/>
                <a:gd name="T63" fmla="*/ 4 h 14"/>
                <a:gd name="T64" fmla="*/ 6 w 17"/>
                <a:gd name="T65" fmla="*/ 5 h 14"/>
                <a:gd name="T66" fmla="*/ 6 w 17"/>
                <a:gd name="T67" fmla="*/ 5 h 14"/>
                <a:gd name="T68" fmla="*/ 6 w 17"/>
                <a:gd name="T69" fmla="*/ 5 h 14"/>
                <a:gd name="T70" fmla="*/ 6 w 17"/>
                <a:gd name="T71" fmla="*/ 5 h 14"/>
                <a:gd name="T72" fmla="*/ 8 w 17"/>
                <a:gd name="T73" fmla="*/ 5 h 14"/>
                <a:gd name="T74" fmla="*/ 8 w 17"/>
                <a:gd name="T75" fmla="*/ 5 h 14"/>
                <a:gd name="T76" fmla="*/ 8 w 17"/>
                <a:gd name="T77" fmla="*/ 5 h 14"/>
                <a:gd name="T78" fmla="*/ 9 w 17"/>
                <a:gd name="T79" fmla="*/ 3 h 14"/>
                <a:gd name="T80" fmla="*/ 10 w 17"/>
                <a:gd name="T81" fmla="*/ 1 h 14"/>
                <a:gd name="T82" fmla="*/ 11 w 17"/>
                <a:gd name="T83" fmla="*/ 0 h 14"/>
                <a:gd name="T84" fmla="*/ 11 w 17"/>
                <a:gd name="T85" fmla="*/ 0 h 14"/>
                <a:gd name="T86" fmla="*/ 11 w 17"/>
                <a:gd name="T87" fmla="*/ 0 h 14"/>
                <a:gd name="T88" fmla="*/ 13 w 17"/>
                <a:gd name="T8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14">
                  <a:moveTo>
                    <a:pt x="4" y="12"/>
                  </a:move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8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4" y="7"/>
                  </a:lnTo>
                  <a:lnTo>
                    <a:pt x="13" y="9"/>
                  </a:lnTo>
                  <a:lnTo>
                    <a:pt x="10" y="10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2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195"/>
            <p:cNvSpPr/>
            <p:nvPr/>
          </p:nvSpPr>
          <p:spPr bwMode="auto">
            <a:xfrm>
              <a:off x="8020051" y="3843338"/>
              <a:ext cx="33338" cy="123825"/>
            </a:xfrm>
            <a:custGeom>
              <a:avLst/>
              <a:gdLst>
                <a:gd name="T0" fmla="*/ 17 w 21"/>
                <a:gd name="T1" fmla="*/ 0 h 78"/>
                <a:gd name="T2" fmla="*/ 21 w 21"/>
                <a:gd name="T3" fmla="*/ 0 h 78"/>
                <a:gd name="T4" fmla="*/ 21 w 21"/>
                <a:gd name="T5" fmla="*/ 53 h 78"/>
                <a:gd name="T6" fmla="*/ 7 w 21"/>
                <a:gd name="T7" fmla="*/ 78 h 78"/>
                <a:gd name="T8" fmla="*/ 0 w 21"/>
                <a:gd name="T9" fmla="*/ 57 h 78"/>
                <a:gd name="T10" fmla="*/ 10 w 21"/>
                <a:gd name="T11" fmla="*/ 1 h 78"/>
                <a:gd name="T12" fmla="*/ 12 w 21"/>
                <a:gd name="T13" fmla="*/ 2 h 78"/>
                <a:gd name="T14" fmla="*/ 3 w 21"/>
                <a:gd name="T15" fmla="*/ 56 h 78"/>
                <a:gd name="T16" fmla="*/ 8 w 21"/>
                <a:gd name="T17" fmla="*/ 70 h 78"/>
                <a:gd name="T18" fmla="*/ 17 w 21"/>
                <a:gd name="T19" fmla="*/ 52 h 78"/>
                <a:gd name="T20" fmla="*/ 17 w 21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78">
                  <a:moveTo>
                    <a:pt x="17" y="0"/>
                  </a:moveTo>
                  <a:lnTo>
                    <a:pt x="21" y="0"/>
                  </a:lnTo>
                  <a:lnTo>
                    <a:pt x="21" y="53"/>
                  </a:lnTo>
                  <a:lnTo>
                    <a:pt x="7" y="78"/>
                  </a:lnTo>
                  <a:lnTo>
                    <a:pt x="0" y="57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3" y="56"/>
                  </a:lnTo>
                  <a:lnTo>
                    <a:pt x="8" y="70"/>
                  </a:lnTo>
                  <a:lnTo>
                    <a:pt x="17" y="52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4196"/>
            <p:cNvSpPr>
              <a:spLocks noEditPoints="1"/>
            </p:cNvSpPr>
            <p:nvPr/>
          </p:nvSpPr>
          <p:spPr bwMode="auto">
            <a:xfrm>
              <a:off x="8016876" y="3840163"/>
              <a:ext cx="39688" cy="131763"/>
            </a:xfrm>
            <a:custGeom>
              <a:avLst/>
              <a:gdLst>
                <a:gd name="T0" fmla="*/ 4 w 25"/>
                <a:gd name="T1" fmla="*/ 59 h 83"/>
                <a:gd name="T2" fmla="*/ 4 w 25"/>
                <a:gd name="T3" fmla="*/ 59 h 83"/>
                <a:gd name="T4" fmla="*/ 9 w 25"/>
                <a:gd name="T5" fmla="*/ 76 h 83"/>
                <a:gd name="T6" fmla="*/ 13 w 25"/>
                <a:gd name="T7" fmla="*/ 68 h 83"/>
                <a:gd name="T8" fmla="*/ 9 w 25"/>
                <a:gd name="T9" fmla="*/ 76 h 83"/>
                <a:gd name="T10" fmla="*/ 4 w 25"/>
                <a:gd name="T11" fmla="*/ 59 h 83"/>
                <a:gd name="T12" fmla="*/ 18 w 25"/>
                <a:gd name="T13" fmla="*/ 0 h 83"/>
                <a:gd name="T14" fmla="*/ 25 w 25"/>
                <a:gd name="T15" fmla="*/ 0 h 83"/>
                <a:gd name="T16" fmla="*/ 25 w 25"/>
                <a:gd name="T17" fmla="*/ 55 h 83"/>
                <a:gd name="T18" fmla="*/ 9 w 25"/>
                <a:gd name="T19" fmla="*/ 83 h 83"/>
                <a:gd name="T20" fmla="*/ 1 w 25"/>
                <a:gd name="T21" fmla="*/ 59 h 83"/>
                <a:gd name="T22" fmla="*/ 0 w 25"/>
                <a:gd name="T23" fmla="*/ 59 h 83"/>
                <a:gd name="T24" fmla="*/ 10 w 25"/>
                <a:gd name="T25" fmla="*/ 2 h 83"/>
                <a:gd name="T26" fmla="*/ 12 w 25"/>
                <a:gd name="T27" fmla="*/ 2 h 83"/>
                <a:gd name="T28" fmla="*/ 15 w 25"/>
                <a:gd name="T29" fmla="*/ 3 h 83"/>
                <a:gd name="T30" fmla="*/ 6 w 25"/>
                <a:gd name="T31" fmla="*/ 58 h 83"/>
                <a:gd name="T32" fmla="*/ 10 w 25"/>
                <a:gd name="T33" fmla="*/ 68 h 83"/>
                <a:gd name="T34" fmla="*/ 18 w 25"/>
                <a:gd name="T35" fmla="*/ 54 h 83"/>
                <a:gd name="T36" fmla="*/ 18 w 25"/>
                <a:gd name="T3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3">
                  <a:moveTo>
                    <a:pt x="4" y="59"/>
                  </a:moveTo>
                  <a:lnTo>
                    <a:pt x="4" y="59"/>
                  </a:lnTo>
                  <a:lnTo>
                    <a:pt x="9" y="76"/>
                  </a:lnTo>
                  <a:lnTo>
                    <a:pt x="13" y="68"/>
                  </a:lnTo>
                  <a:lnTo>
                    <a:pt x="9" y="76"/>
                  </a:lnTo>
                  <a:lnTo>
                    <a:pt x="4" y="59"/>
                  </a:lnTo>
                  <a:close/>
                  <a:moveTo>
                    <a:pt x="18" y="0"/>
                  </a:moveTo>
                  <a:lnTo>
                    <a:pt x="25" y="0"/>
                  </a:lnTo>
                  <a:lnTo>
                    <a:pt x="25" y="55"/>
                  </a:lnTo>
                  <a:lnTo>
                    <a:pt x="9" y="83"/>
                  </a:lnTo>
                  <a:lnTo>
                    <a:pt x="1" y="59"/>
                  </a:lnTo>
                  <a:lnTo>
                    <a:pt x="0" y="59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5" y="3"/>
                  </a:lnTo>
                  <a:lnTo>
                    <a:pt x="6" y="58"/>
                  </a:lnTo>
                  <a:lnTo>
                    <a:pt x="10" y="68"/>
                  </a:lnTo>
                  <a:lnTo>
                    <a:pt x="18" y="54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4197"/>
            <p:cNvSpPr/>
            <p:nvPr/>
          </p:nvSpPr>
          <p:spPr bwMode="auto">
            <a:xfrm>
              <a:off x="8078788" y="3846513"/>
              <a:ext cx="80963" cy="133350"/>
            </a:xfrm>
            <a:custGeom>
              <a:avLst/>
              <a:gdLst>
                <a:gd name="T0" fmla="*/ 1 w 51"/>
                <a:gd name="T1" fmla="*/ 0 h 84"/>
                <a:gd name="T2" fmla="*/ 4 w 51"/>
                <a:gd name="T3" fmla="*/ 1 h 84"/>
                <a:gd name="T4" fmla="*/ 11 w 51"/>
                <a:gd name="T5" fmla="*/ 5 h 84"/>
                <a:gd name="T6" fmla="*/ 21 w 51"/>
                <a:gd name="T7" fmla="*/ 12 h 84"/>
                <a:gd name="T8" fmla="*/ 31 w 51"/>
                <a:gd name="T9" fmla="*/ 18 h 84"/>
                <a:gd name="T10" fmla="*/ 41 w 51"/>
                <a:gd name="T11" fmla="*/ 25 h 84"/>
                <a:gd name="T12" fmla="*/ 48 w 51"/>
                <a:gd name="T13" fmla="*/ 30 h 84"/>
                <a:gd name="T14" fmla="*/ 50 w 51"/>
                <a:gd name="T15" fmla="*/ 33 h 84"/>
                <a:gd name="T16" fmla="*/ 51 w 51"/>
                <a:gd name="T17" fmla="*/ 34 h 84"/>
                <a:gd name="T18" fmla="*/ 51 w 51"/>
                <a:gd name="T19" fmla="*/ 35 h 84"/>
                <a:gd name="T20" fmla="*/ 51 w 51"/>
                <a:gd name="T21" fmla="*/ 35 h 84"/>
                <a:gd name="T22" fmla="*/ 51 w 51"/>
                <a:gd name="T23" fmla="*/ 35 h 84"/>
                <a:gd name="T24" fmla="*/ 48 w 51"/>
                <a:gd name="T25" fmla="*/ 38 h 84"/>
                <a:gd name="T26" fmla="*/ 46 w 51"/>
                <a:gd name="T27" fmla="*/ 41 h 84"/>
                <a:gd name="T28" fmla="*/ 42 w 51"/>
                <a:gd name="T29" fmla="*/ 45 h 84"/>
                <a:gd name="T30" fmla="*/ 37 w 51"/>
                <a:gd name="T31" fmla="*/ 49 h 84"/>
                <a:gd name="T32" fmla="*/ 26 w 51"/>
                <a:gd name="T33" fmla="*/ 58 h 84"/>
                <a:gd name="T34" fmla="*/ 16 w 51"/>
                <a:gd name="T35" fmla="*/ 66 h 84"/>
                <a:gd name="T36" fmla="*/ 13 w 51"/>
                <a:gd name="T37" fmla="*/ 68 h 84"/>
                <a:gd name="T38" fmla="*/ 11 w 51"/>
                <a:gd name="T39" fmla="*/ 70 h 84"/>
                <a:gd name="T40" fmla="*/ 9 w 51"/>
                <a:gd name="T41" fmla="*/ 71 h 84"/>
                <a:gd name="T42" fmla="*/ 8 w 51"/>
                <a:gd name="T43" fmla="*/ 72 h 84"/>
                <a:gd name="T44" fmla="*/ 9 w 51"/>
                <a:gd name="T45" fmla="*/ 75 h 84"/>
                <a:gd name="T46" fmla="*/ 9 w 51"/>
                <a:gd name="T47" fmla="*/ 77 h 84"/>
                <a:gd name="T48" fmla="*/ 9 w 51"/>
                <a:gd name="T49" fmla="*/ 80 h 84"/>
                <a:gd name="T50" fmla="*/ 11 w 51"/>
                <a:gd name="T51" fmla="*/ 83 h 84"/>
                <a:gd name="T52" fmla="*/ 11 w 51"/>
                <a:gd name="T53" fmla="*/ 83 h 84"/>
                <a:gd name="T54" fmla="*/ 8 w 51"/>
                <a:gd name="T55" fmla="*/ 84 h 84"/>
                <a:gd name="T56" fmla="*/ 7 w 51"/>
                <a:gd name="T57" fmla="*/ 83 h 84"/>
                <a:gd name="T58" fmla="*/ 7 w 51"/>
                <a:gd name="T59" fmla="*/ 80 h 84"/>
                <a:gd name="T60" fmla="*/ 7 w 51"/>
                <a:gd name="T61" fmla="*/ 77 h 84"/>
                <a:gd name="T62" fmla="*/ 5 w 51"/>
                <a:gd name="T63" fmla="*/ 75 h 84"/>
                <a:gd name="T64" fmla="*/ 5 w 51"/>
                <a:gd name="T65" fmla="*/ 72 h 84"/>
                <a:gd name="T66" fmla="*/ 5 w 51"/>
                <a:gd name="T67" fmla="*/ 70 h 84"/>
                <a:gd name="T68" fmla="*/ 7 w 51"/>
                <a:gd name="T69" fmla="*/ 70 h 84"/>
                <a:gd name="T70" fmla="*/ 9 w 51"/>
                <a:gd name="T71" fmla="*/ 67 h 84"/>
                <a:gd name="T72" fmla="*/ 14 w 51"/>
                <a:gd name="T73" fmla="*/ 63 h 84"/>
                <a:gd name="T74" fmla="*/ 18 w 51"/>
                <a:gd name="T75" fmla="*/ 59 h 84"/>
                <a:gd name="T76" fmla="*/ 30 w 51"/>
                <a:gd name="T77" fmla="*/ 50 h 84"/>
                <a:gd name="T78" fmla="*/ 41 w 51"/>
                <a:gd name="T79" fmla="*/ 42 h 84"/>
                <a:gd name="T80" fmla="*/ 43 w 51"/>
                <a:gd name="T81" fmla="*/ 39 h 84"/>
                <a:gd name="T82" fmla="*/ 46 w 51"/>
                <a:gd name="T83" fmla="*/ 37 h 84"/>
                <a:gd name="T84" fmla="*/ 47 w 51"/>
                <a:gd name="T85" fmla="*/ 35 h 84"/>
                <a:gd name="T86" fmla="*/ 47 w 51"/>
                <a:gd name="T87" fmla="*/ 34 h 84"/>
                <a:gd name="T88" fmla="*/ 47 w 51"/>
                <a:gd name="T89" fmla="*/ 34 h 84"/>
                <a:gd name="T90" fmla="*/ 47 w 51"/>
                <a:gd name="T91" fmla="*/ 34 h 84"/>
                <a:gd name="T92" fmla="*/ 47 w 51"/>
                <a:gd name="T93" fmla="*/ 34 h 84"/>
                <a:gd name="T94" fmla="*/ 46 w 51"/>
                <a:gd name="T95" fmla="*/ 33 h 84"/>
                <a:gd name="T96" fmla="*/ 43 w 51"/>
                <a:gd name="T97" fmla="*/ 30 h 84"/>
                <a:gd name="T98" fmla="*/ 41 w 51"/>
                <a:gd name="T99" fmla="*/ 28 h 84"/>
                <a:gd name="T100" fmla="*/ 35 w 51"/>
                <a:gd name="T101" fmla="*/ 25 h 84"/>
                <a:gd name="T102" fmla="*/ 30 w 51"/>
                <a:gd name="T103" fmla="*/ 21 h 84"/>
                <a:gd name="T104" fmla="*/ 24 w 51"/>
                <a:gd name="T105" fmla="*/ 17 h 84"/>
                <a:gd name="T106" fmla="*/ 14 w 51"/>
                <a:gd name="T107" fmla="*/ 12 h 84"/>
                <a:gd name="T108" fmla="*/ 7 w 51"/>
                <a:gd name="T109" fmla="*/ 7 h 84"/>
                <a:gd name="T110" fmla="*/ 1 w 51"/>
                <a:gd name="T111" fmla="*/ 4 h 84"/>
                <a:gd name="T112" fmla="*/ 0 w 51"/>
                <a:gd name="T113" fmla="*/ 3 h 84"/>
                <a:gd name="T114" fmla="*/ 1 w 51"/>
                <a:gd name="T1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" h="84">
                  <a:moveTo>
                    <a:pt x="1" y="0"/>
                  </a:moveTo>
                  <a:lnTo>
                    <a:pt x="4" y="1"/>
                  </a:lnTo>
                  <a:lnTo>
                    <a:pt x="11" y="5"/>
                  </a:lnTo>
                  <a:lnTo>
                    <a:pt x="21" y="12"/>
                  </a:lnTo>
                  <a:lnTo>
                    <a:pt x="31" y="18"/>
                  </a:lnTo>
                  <a:lnTo>
                    <a:pt x="41" y="25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1" y="34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48" y="38"/>
                  </a:lnTo>
                  <a:lnTo>
                    <a:pt x="46" y="41"/>
                  </a:lnTo>
                  <a:lnTo>
                    <a:pt x="42" y="45"/>
                  </a:lnTo>
                  <a:lnTo>
                    <a:pt x="37" y="49"/>
                  </a:lnTo>
                  <a:lnTo>
                    <a:pt x="26" y="58"/>
                  </a:lnTo>
                  <a:lnTo>
                    <a:pt x="16" y="66"/>
                  </a:lnTo>
                  <a:lnTo>
                    <a:pt x="13" y="68"/>
                  </a:lnTo>
                  <a:lnTo>
                    <a:pt x="11" y="70"/>
                  </a:lnTo>
                  <a:lnTo>
                    <a:pt x="9" y="71"/>
                  </a:lnTo>
                  <a:lnTo>
                    <a:pt x="8" y="72"/>
                  </a:lnTo>
                  <a:lnTo>
                    <a:pt x="9" y="75"/>
                  </a:lnTo>
                  <a:lnTo>
                    <a:pt x="9" y="77"/>
                  </a:lnTo>
                  <a:lnTo>
                    <a:pt x="9" y="80"/>
                  </a:lnTo>
                  <a:lnTo>
                    <a:pt x="11" y="83"/>
                  </a:lnTo>
                  <a:lnTo>
                    <a:pt x="11" y="83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7" y="80"/>
                  </a:lnTo>
                  <a:lnTo>
                    <a:pt x="7" y="77"/>
                  </a:lnTo>
                  <a:lnTo>
                    <a:pt x="5" y="75"/>
                  </a:lnTo>
                  <a:lnTo>
                    <a:pt x="5" y="72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9" y="67"/>
                  </a:lnTo>
                  <a:lnTo>
                    <a:pt x="14" y="63"/>
                  </a:lnTo>
                  <a:lnTo>
                    <a:pt x="18" y="59"/>
                  </a:lnTo>
                  <a:lnTo>
                    <a:pt x="30" y="50"/>
                  </a:lnTo>
                  <a:lnTo>
                    <a:pt x="41" y="42"/>
                  </a:lnTo>
                  <a:lnTo>
                    <a:pt x="43" y="39"/>
                  </a:lnTo>
                  <a:lnTo>
                    <a:pt x="46" y="37"/>
                  </a:lnTo>
                  <a:lnTo>
                    <a:pt x="47" y="35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3"/>
                  </a:lnTo>
                  <a:lnTo>
                    <a:pt x="43" y="30"/>
                  </a:lnTo>
                  <a:lnTo>
                    <a:pt x="41" y="28"/>
                  </a:lnTo>
                  <a:lnTo>
                    <a:pt x="35" y="25"/>
                  </a:lnTo>
                  <a:lnTo>
                    <a:pt x="30" y="21"/>
                  </a:lnTo>
                  <a:lnTo>
                    <a:pt x="24" y="17"/>
                  </a:lnTo>
                  <a:lnTo>
                    <a:pt x="14" y="12"/>
                  </a:lnTo>
                  <a:lnTo>
                    <a:pt x="7" y="7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4198"/>
            <p:cNvSpPr>
              <a:spLocks noEditPoints="1"/>
            </p:cNvSpPr>
            <p:nvPr/>
          </p:nvSpPr>
          <p:spPr bwMode="auto">
            <a:xfrm>
              <a:off x="8074026" y="3843338"/>
              <a:ext cx="87313" cy="138113"/>
            </a:xfrm>
            <a:custGeom>
              <a:avLst/>
              <a:gdLst>
                <a:gd name="T0" fmla="*/ 11 w 55"/>
                <a:gd name="T1" fmla="*/ 81 h 87"/>
                <a:gd name="T2" fmla="*/ 11 w 55"/>
                <a:gd name="T3" fmla="*/ 78 h 87"/>
                <a:gd name="T4" fmla="*/ 12 w 55"/>
                <a:gd name="T5" fmla="*/ 72 h 87"/>
                <a:gd name="T6" fmla="*/ 11 w 55"/>
                <a:gd name="T7" fmla="*/ 72 h 87"/>
                <a:gd name="T8" fmla="*/ 29 w 55"/>
                <a:gd name="T9" fmla="*/ 57 h 87"/>
                <a:gd name="T10" fmla="*/ 19 w 55"/>
                <a:gd name="T11" fmla="*/ 65 h 87"/>
                <a:gd name="T12" fmla="*/ 29 w 55"/>
                <a:gd name="T13" fmla="*/ 57 h 87"/>
                <a:gd name="T14" fmla="*/ 36 w 55"/>
                <a:gd name="T15" fmla="*/ 52 h 87"/>
                <a:gd name="T16" fmla="*/ 45 w 55"/>
                <a:gd name="T17" fmla="*/ 45 h 87"/>
                <a:gd name="T18" fmla="*/ 51 w 55"/>
                <a:gd name="T19" fmla="*/ 39 h 87"/>
                <a:gd name="T20" fmla="*/ 51 w 55"/>
                <a:gd name="T21" fmla="*/ 39 h 87"/>
                <a:gd name="T22" fmla="*/ 42 w 55"/>
                <a:gd name="T23" fmla="*/ 27 h 87"/>
                <a:gd name="T24" fmla="*/ 42 w 55"/>
                <a:gd name="T25" fmla="*/ 27 h 87"/>
                <a:gd name="T26" fmla="*/ 31 w 55"/>
                <a:gd name="T27" fmla="*/ 19 h 87"/>
                <a:gd name="T28" fmla="*/ 32 w 55"/>
                <a:gd name="T29" fmla="*/ 20 h 87"/>
                <a:gd name="T30" fmla="*/ 19 w 55"/>
                <a:gd name="T31" fmla="*/ 13 h 87"/>
                <a:gd name="T32" fmla="*/ 21 w 55"/>
                <a:gd name="T33" fmla="*/ 14 h 87"/>
                <a:gd name="T34" fmla="*/ 4 w 55"/>
                <a:gd name="T35" fmla="*/ 3 h 87"/>
                <a:gd name="T36" fmla="*/ 10 w 55"/>
                <a:gd name="T37" fmla="*/ 7 h 87"/>
                <a:gd name="T38" fmla="*/ 11 w 55"/>
                <a:gd name="T39" fmla="*/ 7 h 87"/>
                <a:gd name="T40" fmla="*/ 3 w 55"/>
                <a:gd name="T41" fmla="*/ 0 h 87"/>
                <a:gd name="T42" fmla="*/ 6 w 55"/>
                <a:gd name="T43" fmla="*/ 1 h 87"/>
                <a:gd name="T44" fmla="*/ 8 w 55"/>
                <a:gd name="T45" fmla="*/ 2 h 87"/>
                <a:gd name="T46" fmla="*/ 15 w 55"/>
                <a:gd name="T47" fmla="*/ 6 h 87"/>
                <a:gd name="T48" fmla="*/ 25 w 55"/>
                <a:gd name="T49" fmla="*/ 13 h 87"/>
                <a:gd name="T50" fmla="*/ 45 w 55"/>
                <a:gd name="T51" fmla="*/ 26 h 87"/>
                <a:gd name="T52" fmla="*/ 54 w 55"/>
                <a:gd name="T53" fmla="*/ 34 h 87"/>
                <a:gd name="T54" fmla="*/ 55 w 55"/>
                <a:gd name="T55" fmla="*/ 35 h 87"/>
                <a:gd name="T56" fmla="*/ 55 w 55"/>
                <a:gd name="T57" fmla="*/ 37 h 87"/>
                <a:gd name="T58" fmla="*/ 55 w 55"/>
                <a:gd name="T59" fmla="*/ 37 h 87"/>
                <a:gd name="T60" fmla="*/ 53 w 55"/>
                <a:gd name="T61" fmla="*/ 41 h 87"/>
                <a:gd name="T62" fmla="*/ 46 w 55"/>
                <a:gd name="T63" fmla="*/ 48 h 87"/>
                <a:gd name="T64" fmla="*/ 29 w 55"/>
                <a:gd name="T65" fmla="*/ 61 h 87"/>
                <a:gd name="T66" fmla="*/ 16 w 55"/>
                <a:gd name="T67" fmla="*/ 72 h 87"/>
                <a:gd name="T68" fmla="*/ 14 w 55"/>
                <a:gd name="T69" fmla="*/ 74 h 87"/>
                <a:gd name="T70" fmla="*/ 14 w 55"/>
                <a:gd name="T71" fmla="*/ 79 h 87"/>
                <a:gd name="T72" fmla="*/ 15 w 55"/>
                <a:gd name="T73" fmla="*/ 83 h 87"/>
                <a:gd name="T74" fmla="*/ 8 w 55"/>
                <a:gd name="T75" fmla="*/ 87 h 87"/>
                <a:gd name="T76" fmla="*/ 8 w 55"/>
                <a:gd name="T77" fmla="*/ 86 h 87"/>
                <a:gd name="T78" fmla="*/ 8 w 55"/>
                <a:gd name="T79" fmla="*/ 81 h 87"/>
                <a:gd name="T80" fmla="*/ 7 w 55"/>
                <a:gd name="T81" fmla="*/ 74 h 87"/>
                <a:gd name="T82" fmla="*/ 7 w 55"/>
                <a:gd name="T83" fmla="*/ 73 h 87"/>
                <a:gd name="T84" fmla="*/ 8 w 55"/>
                <a:gd name="T85" fmla="*/ 70 h 87"/>
                <a:gd name="T86" fmla="*/ 12 w 55"/>
                <a:gd name="T87" fmla="*/ 68 h 87"/>
                <a:gd name="T88" fmla="*/ 21 w 55"/>
                <a:gd name="T89" fmla="*/ 60 h 87"/>
                <a:gd name="T90" fmla="*/ 44 w 55"/>
                <a:gd name="T91" fmla="*/ 43 h 87"/>
                <a:gd name="T92" fmla="*/ 48 w 55"/>
                <a:gd name="T93" fmla="*/ 37 h 87"/>
                <a:gd name="T94" fmla="*/ 48 w 55"/>
                <a:gd name="T95" fmla="*/ 36 h 87"/>
                <a:gd name="T96" fmla="*/ 42 w 55"/>
                <a:gd name="T97" fmla="*/ 31 h 87"/>
                <a:gd name="T98" fmla="*/ 32 w 55"/>
                <a:gd name="T99" fmla="*/ 24 h 87"/>
                <a:gd name="T100" fmla="*/ 17 w 55"/>
                <a:gd name="T101" fmla="*/ 15 h 87"/>
                <a:gd name="T102" fmla="*/ 4 w 55"/>
                <a:gd name="T103" fmla="*/ 7 h 87"/>
                <a:gd name="T104" fmla="*/ 0 w 55"/>
                <a:gd name="T105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" h="87">
                  <a:moveTo>
                    <a:pt x="11" y="78"/>
                  </a:moveTo>
                  <a:lnTo>
                    <a:pt x="11" y="81"/>
                  </a:lnTo>
                  <a:lnTo>
                    <a:pt x="11" y="81"/>
                  </a:lnTo>
                  <a:lnTo>
                    <a:pt x="11" y="78"/>
                  </a:lnTo>
                  <a:close/>
                  <a:moveTo>
                    <a:pt x="14" y="70"/>
                  </a:moveTo>
                  <a:lnTo>
                    <a:pt x="12" y="72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4" y="70"/>
                  </a:lnTo>
                  <a:close/>
                  <a:moveTo>
                    <a:pt x="29" y="57"/>
                  </a:moveTo>
                  <a:lnTo>
                    <a:pt x="23" y="62"/>
                  </a:lnTo>
                  <a:lnTo>
                    <a:pt x="19" y="65"/>
                  </a:lnTo>
                  <a:lnTo>
                    <a:pt x="28" y="58"/>
                  </a:lnTo>
                  <a:lnTo>
                    <a:pt x="29" y="57"/>
                  </a:lnTo>
                  <a:close/>
                  <a:moveTo>
                    <a:pt x="45" y="45"/>
                  </a:moveTo>
                  <a:lnTo>
                    <a:pt x="36" y="52"/>
                  </a:lnTo>
                  <a:lnTo>
                    <a:pt x="38" y="49"/>
                  </a:lnTo>
                  <a:lnTo>
                    <a:pt x="45" y="45"/>
                  </a:lnTo>
                  <a:close/>
                  <a:moveTo>
                    <a:pt x="51" y="37"/>
                  </a:moveTo>
                  <a:lnTo>
                    <a:pt x="51" y="39"/>
                  </a:lnTo>
                  <a:lnTo>
                    <a:pt x="50" y="40"/>
                  </a:lnTo>
                  <a:lnTo>
                    <a:pt x="51" y="39"/>
                  </a:lnTo>
                  <a:lnTo>
                    <a:pt x="51" y="37"/>
                  </a:lnTo>
                  <a:close/>
                  <a:moveTo>
                    <a:pt x="42" y="27"/>
                  </a:moveTo>
                  <a:lnTo>
                    <a:pt x="44" y="28"/>
                  </a:lnTo>
                  <a:lnTo>
                    <a:pt x="42" y="27"/>
                  </a:lnTo>
                  <a:lnTo>
                    <a:pt x="42" y="27"/>
                  </a:lnTo>
                  <a:close/>
                  <a:moveTo>
                    <a:pt x="31" y="19"/>
                  </a:moveTo>
                  <a:lnTo>
                    <a:pt x="33" y="20"/>
                  </a:lnTo>
                  <a:lnTo>
                    <a:pt x="32" y="20"/>
                  </a:lnTo>
                  <a:lnTo>
                    <a:pt x="31" y="19"/>
                  </a:lnTo>
                  <a:close/>
                  <a:moveTo>
                    <a:pt x="19" y="13"/>
                  </a:moveTo>
                  <a:lnTo>
                    <a:pt x="24" y="15"/>
                  </a:lnTo>
                  <a:lnTo>
                    <a:pt x="21" y="14"/>
                  </a:lnTo>
                  <a:lnTo>
                    <a:pt x="19" y="13"/>
                  </a:lnTo>
                  <a:close/>
                  <a:moveTo>
                    <a:pt x="4" y="3"/>
                  </a:moveTo>
                  <a:lnTo>
                    <a:pt x="4" y="3"/>
                  </a:lnTo>
                  <a:lnTo>
                    <a:pt x="10" y="7"/>
                  </a:lnTo>
                  <a:lnTo>
                    <a:pt x="15" y="10"/>
                  </a:lnTo>
                  <a:lnTo>
                    <a:pt x="11" y="7"/>
                  </a:lnTo>
                  <a:lnTo>
                    <a:pt x="4" y="3"/>
                  </a:lnTo>
                  <a:close/>
                  <a:moveTo>
                    <a:pt x="3" y="0"/>
                  </a:moveTo>
                  <a:lnTo>
                    <a:pt x="4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9"/>
                  </a:lnTo>
                  <a:lnTo>
                    <a:pt x="25" y="13"/>
                  </a:lnTo>
                  <a:lnTo>
                    <a:pt x="36" y="19"/>
                  </a:lnTo>
                  <a:lnTo>
                    <a:pt x="45" y="26"/>
                  </a:lnTo>
                  <a:lnTo>
                    <a:pt x="53" y="31"/>
                  </a:lnTo>
                  <a:lnTo>
                    <a:pt x="54" y="34"/>
                  </a:lnTo>
                  <a:lnTo>
                    <a:pt x="55" y="35"/>
                  </a:lnTo>
                  <a:lnTo>
                    <a:pt x="55" y="35"/>
                  </a:lnTo>
                  <a:lnTo>
                    <a:pt x="55" y="36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4" y="40"/>
                  </a:lnTo>
                  <a:lnTo>
                    <a:pt x="53" y="41"/>
                  </a:lnTo>
                  <a:lnTo>
                    <a:pt x="50" y="44"/>
                  </a:lnTo>
                  <a:lnTo>
                    <a:pt x="46" y="48"/>
                  </a:lnTo>
                  <a:lnTo>
                    <a:pt x="41" y="52"/>
                  </a:lnTo>
                  <a:lnTo>
                    <a:pt x="29" y="61"/>
                  </a:lnTo>
                  <a:lnTo>
                    <a:pt x="19" y="69"/>
                  </a:lnTo>
                  <a:lnTo>
                    <a:pt x="16" y="72"/>
                  </a:lnTo>
                  <a:lnTo>
                    <a:pt x="15" y="73"/>
                  </a:lnTo>
                  <a:lnTo>
                    <a:pt x="14" y="74"/>
                  </a:lnTo>
                  <a:lnTo>
                    <a:pt x="14" y="77"/>
                  </a:lnTo>
                  <a:lnTo>
                    <a:pt x="14" y="79"/>
                  </a:lnTo>
                  <a:lnTo>
                    <a:pt x="15" y="82"/>
                  </a:lnTo>
                  <a:lnTo>
                    <a:pt x="15" y="83"/>
                  </a:lnTo>
                  <a:lnTo>
                    <a:pt x="17" y="86"/>
                  </a:lnTo>
                  <a:lnTo>
                    <a:pt x="8" y="87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81"/>
                  </a:lnTo>
                  <a:lnTo>
                    <a:pt x="7" y="77"/>
                  </a:lnTo>
                  <a:lnTo>
                    <a:pt x="7" y="74"/>
                  </a:lnTo>
                  <a:lnTo>
                    <a:pt x="8" y="74"/>
                  </a:lnTo>
                  <a:lnTo>
                    <a:pt x="7" y="73"/>
                  </a:lnTo>
                  <a:lnTo>
                    <a:pt x="7" y="72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2" y="68"/>
                  </a:lnTo>
                  <a:lnTo>
                    <a:pt x="16" y="64"/>
                  </a:lnTo>
                  <a:lnTo>
                    <a:pt x="21" y="60"/>
                  </a:lnTo>
                  <a:lnTo>
                    <a:pt x="33" y="51"/>
                  </a:lnTo>
                  <a:lnTo>
                    <a:pt x="44" y="43"/>
                  </a:lnTo>
                  <a:lnTo>
                    <a:pt x="45" y="40"/>
                  </a:lnTo>
                  <a:lnTo>
                    <a:pt x="48" y="37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6" y="34"/>
                  </a:lnTo>
                  <a:lnTo>
                    <a:pt x="42" y="31"/>
                  </a:lnTo>
                  <a:lnTo>
                    <a:pt x="37" y="28"/>
                  </a:lnTo>
                  <a:lnTo>
                    <a:pt x="32" y="24"/>
                  </a:lnTo>
                  <a:lnTo>
                    <a:pt x="27" y="20"/>
                  </a:lnTo>
                  <a:lnTo>
                    <a:pt x="17" y="15"/>
                  </a:lnTo>
                  <a:lnTo>
                    <a:pt x="10" y="10"/>
                  </a:lnTo>
                  <a:lnTo>
                    <a:pt x="4" y="7"/>
                  </a:lnTo>
                  <a:lnTo>
                    <a:pt x="2" y="6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4199"/>
            <p:cNvSpPr/>
            <p:nvPr/>
          </p:nvSpPr>
          <p:spPr bwMode="auto">
            <a:xfrm>
              <a:off x="8086726" y="3959226"/>
              <a:ext cx="14288" cy="14288"/>
            </a:xfrm>
            <a:custGeom>
              <a:avLst/>
              <a:gdLst>
                <a:gd name="T0" fmla="*/ 3 w 9"/>
                <a:gd name="T1" fmla="*/ 0 h 9"/>
                <a:gd name="T2" fmla="*/ 9 w 9"/>
                <a:gd name="T3" fmla="*/ 8 h 9"/>
                <a:gd name="T4" fmla="*/ 7 w 9"/>
                <a:gd name="T5" fmla="*/ 9 h 9"/>
                <a:gd name="T6" fmla="*/ 0 w 9"/>
                <a:gd name="T7" fmla="*/ 1 h 9"/>
                <a:gd name="T8" fmla="*/ 3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3" y="0"/>
                  </a:moveTo>
                  <a:lnTo>
                    <a:pt x="9" y="8"/>
                  </a:lnTo>
                  <a:lnTo>
                    <a:pt x="7" y="9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4200"/>
            <p:cNvSpPr/>
            <p:nvPr/>
          </p:nvSpPr>
          <p:spPr bwMode="auto">
            <a:xfrm>
              <a:off x="8085138" y="3954463"/>
              <a:ext cx="20638" cy="23813"/>
            </a:xfrm>
            <a:custGeom>
              <a:avLst/>
              <a:gdLst>
                <a:gd name="T0" fmla="*/ 4 w 13"/>
                <a:gd name="T1" fmla="*/ 0 h 15"/>
                <a:gd name="T2" fmla="*/ 13 w 13"/>
                <a:gd name="T3" fmla="*/ 11 h 15"/>
                <a:gd name="T4" fmla="*/ 8 w 13"/>
                <a:gd name="T5" fmla="*/ 15 h 15"/>
                <a:gd name="T6" fmla="*/ 0 w 13"/>
                <a:gd name="T7" fmla="*/ 5 h 15"/>
                <a:gd name="T8" fmla="*/ 0 w 13"/>
                <a:gd name="T9" fmla="*/ 4 h 15"/>
                <a:gd name="T10" fmla="*/ 4 w 13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5">
                  <a:moveTo>
                    <a:pt x="4" y="0"/>
                  </a:moveTo>
                  <a:lnTo>
                    <a:pt x="13" y="11"/>
                  </a:lnTo>
                  <a:lnTo>
                    <a:pt x="8" y="15"/>
                  </a:lnTo>
                  <a:lnTo>
                    <a:pt x="0" y="5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4201"/>
            <p:cNvSpPr/>
            <p:nvPr/>
          </p:nvSpPr>
          <p:spPr bwMode="auto">
            <a:xfrm>
              <a:off x="8091488" y="3954463"/>
              <a:ext cx="15875" cy="7938"/>
            </a:xfrm>
            <a:custGeom>
              <a:avLst/>
              <a:gdLst>
                <a:gd name="T0" fmla="*/ 1 w 10"/>
                <a:gd name="T1" fmla="*/ 0 h 5"/>
                <a:gd name="T2" fmla="*/ 10 w 10"/>
                <a:gd name="T3" fmla="*/ 2 h 5"/>
                <a:gd name="T4" fmla="*/ 9 w 10"/>
                <a:gd name="T5" fmla="*/ 5 h 5"/>
                <a:gd name="T6" fmla="*/ 0 w 10"/>
                <a:gd name="T7" fmla="*/ 3 h 5"/>
                <a:gd name="T8" fmla="*/ 1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" y="0"/>
                  </a:moveTo>
                  <a:lnTo>
                    <a:pt x="10" y="2"/>
                  </a:lnTo>
                  <a:lnTo>
                    <a:pt x="9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4202"/>
            <p:cNvSpPr>
              <a:spLocks noEditPoints="1"/>
            </p:cNvSpPr>
            <p:nvPr/>
          </p:nvSpPr>
          <p:spPr bwMode="auto">
            <a:xfrm>
              <a:off x="8089901" y="3951288"/>
              <a:ext cx="22225" cy="14288"/>
            </a:xfrm>
            <a:custGeom>
              <a:avLst/>
              <a:gdLst>
                <a:gd name="T0" fmla="*/ 4 w 14"/>
                <a:gd name="T1" fmla="*/ 4 h 9"/>
                <a:gd name="T2" fmla="*/ 4 w 14"/>
                <a:gd name="T3" fmla="*/ 4 h 9"/>
                <a:gd name="T4" fmla="*/ 10 w 14"/>
                <a:gd name="T5" fmla="*/ 5 h 9"/>
                <a:gd name="T6" fmla="*/ 4 w 14"/>
                <a:gd name="T7" fmla="*/ 4 h 9"/>
                <a:gd name="T8" fmla="*/ 1 w 14"/>
                <a:gd name="T9" fmla="*/ 0 h 9"/>
                <a:gd name="T10" fmla="*/ 14 w 14"/>
                <a:gd name="T11" fmla="*/ 4 h 9"/>
                <a:gd name="T12" fmla="*/ 11 w 14"/>
                <a:gd name="T13" fmla="*/ 9 h 9"/>
                <a:gd name="T14" fmla="*/ 1 w 14"/>
                <a:gd name="T15" fmla="*/ 6 h 9"/>
                <a:gd name="T16" fmla="*/ 0 w 14"/>
                <a:gd name="T17" fmla="*/ 6 h 9"/>
                <a:gd name="T18" fmla="*/ 1 w 14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9">
                  <a:moveTo>
                    <a:pt x="4" y="4"/>
                  </a:moveTo>
                  <a:lnTo>
                    <a:pt x="4" y="4"/>
                  </a:lnTo>
                  <a:lnTo>
                    <a:pt x="10" y="5"/>
                  </a:lnTo>
                  <a:lnTo>
                    <a:pt x="4" y="4"/>
                  </a:lnTo>
                  <a:close/>
                  <a:moveTo>
                    <a:pt x="1" y="0"/>
                  </a:moveTo>
                  <a:lnTo>
                    <a:pt x="14" y="4"/>
                  </a:lnTo>
                  <a:lnTo>
                    <a:pt x="11" y="9"/>
                  </a:lnTo>
                  <a:lnTo>
                    <a:pt x="1" y="6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4203"/>
            <p:cNvSpPr/>
            <p:nvPr/>
          </p:nvSpPr>
          <p:spPr bwMode="auto">
            <a:xfrm>
              <a:off x="7939088" y="3771901"/>
              <a:ext cx="74613" cy="120650"/>
            </a:xfrm>
            <a:custGeom>
              <a:avLst/>
              <a:gdLst>
                <a:gd name="T0" fmla="*/ 7 w 47"/>
                <a:gd name="T1" fmla="*/ 0 h 76"/>
                <a:gd name="T2" fmla="*/ 9 w 47"/>
                <a:gd name="T3" fmla="*/ 3 h 76"/>
                <a:gd name="T4" fmla="*/ 4 w 47"/>
                <a:gd name="T5" fmla="*/ 9 h 76"/>
                <a:gd name="T6" fmla="*/ 6 w 47"/>
                <a:gd name="T7" fmla="*/ 16 h 76"/>
                <a:gd name="T8" fmla="*/ 7 w 47"/>
                <a:gd name="T9" fmla="*/ 25 h 76"/>
                <a:gd name="T10" fmla="*/ 9 w 47"/>
                <a:gd name="T11" fmla="*/ 38 h 76"/>
                <a:gd name="T12" fmla="*/ 13 w 47"/>
                <a:gd name="T13" fmla="*/ 52 h 76"/>
                <a:gd name="T14" fmla="*/ 17 w 47"/>
                <a:gd name="T15" fmla="*/ 64 h 76"/>
                <a:gd name="T16" fmla="*/ 20 w 47"/>
                <a:gd name="T17" fmla="*/ 72 h 76"/>
                <a:gd name="T18" fmla="*/ 21 w 47"/>
                <a:gd name="T19" fmla="*/ 73 h 76"/>
                <a:gd name="T20" fmla="*/ 23 w 47"/>
                <a:gd name="T21" fmla="*/ 73 h 76"/>
                <a:gd name="T22" fmla="*/ 25 w 47"/>
                <a:gd name="T23" fmla="*/ 73 h 76"/>
                <a:gd name="T24" fmla="*/ 28 w 47"/>
                <a:gd name="T25" fmla="*/ 72 h 76"/>
                <a:gd name="T26" fmla="*/ 30 w 47"/>
                <a:gd name="T27" fmla="*/ 69 h 76"/>
                <a:gd name="T28" fmla="*/ 33 w 47"/>
                <a:gd name="T29" fmla="*/ 67 h 76"/>
                <a:gd name="T30" fmla="*/ 36 w 47"/>
                <a:gd name="T31" fmla="*/ 64 h 76"/>
                <a:gd name="T32" fmla="*/ 38 w 47"/>
                <a:gd name="T33" fmla="*/ 62 h 76"/>
                <a:gd name="T34" fmla="*/ 41 w 47"/>
                <a:gd name="T35" fmla="*/ 59 h 76"/>
                <a:gd name="T36" fmla="*/ 44 w 47"/>
                <a:gd name="T37" fmla="*/ 56 h 76"/>
                <a:gd name="T38" fmla="*/ 44 w 47"/>
                <a:gd name="T39" fmla="*/ 55 h 76"/>
                <a:gd name="T40" fmla="*/ 45 w 47"/>
                <a:gd name="T41" fmla="*/ 55 h 76"/>
                <a:gd name="T42" fmla="*/ 45 w 47"/>
                <a:gd name="T43" fmla="*/ 55 h 76"/>
                <a:gd name="T44" fmla="*/ 47 w 47"/>
                <a:gd name="T45" fmla="*/ 56 h 76"/>
                <a:gd name="T46" fmla="*/ 46 w 47"/>
                <a:gd name="T47" fmla="*/ 58 h 76"/>
                <a:gd name="T48" fmla="*/ 45 w 47"/>
                <a:gd name="T49" fmla="*/ 59 h 76"/>
                <a:gd name="T50" fmla="*/ 44 w 47"/>
                <a:gd name="T51" fmla="*/ 62 h 76"/>
                <a:gd name="T52" fmla="*/ 41 w 47"/>
                <a:gd name="T53" fmla="*/ 64 h 76"/>
                <a:gd name="T54" fmla="*/ 38 w 47"/>
                <a:gd name="T55" fmla="*/ 67 h 76"/>
                <a:gd name="T56" fmla="*/ 34 w 47"/>
                <a:gd name="T57" fmla="*/ 71 h 76"/>
                <a:gd name="T58" fmla="*/ 30 w 47"/>
                <a:gd name="T59" fmla="*/ 73 h 76"/>
                <a:gd name="T60" fmla="*/ 27 w 47"/>
                <a:gd name="T61" fmla="*/ 76 h 76"/>
                <a:gd name="T62" fmla="*/ 23 w 47"/>
                <a:gd name="T63" fmla="*/ 76 h 76"/>
                <a:gd name="T64" fmla="*/ 23 w 47"/>
                <a:gd name="T65" fmla="*/ 76 h 76"/>
                <a:gd name="T66" fmla="*/ 20 w 47"/>
                <a:gd name="T67" fmla="*/ 76 h 76"/>
                <a:gd name="T68" fmla="*/ 17 w 47"/>
                <a:gd name="T69" fmla="*/ 73 h 76"/>
                <a:gd name="T70" fmla="*/ 15 w 47"/>
                <a:gd name="T71" fmla="*/ 65 h 76"/>
                <a:gd name="T72" fmla="*/ 11 w 47"/>
                <a:gd name="T73" fmla="*/ 52 h 76"/>
                <a:gd name="T74" fmla="*/ 7 w 47"/>
                <a:gd name="T75" fmla="*/ 38 h 76"/>
                <a:gd name="T76" fmla="*/ 4 w 47"/>
                <a:gd name="T77" fmla="*/ 27 h 76"/>
                <a:gd name="T78" fmla="*/ 3 w 47"/>
                <a:gd name="T79" fmla="*/ 18 h 76"/>
                <a:gd name="T80" fmla="*/ 2 w 47"/>
                <a:gd name="T81" fmla="*/ 12 h 76"/>
                <a:gd name="T82" fmla="*/ 0 w 47"/>
                <a:gd name="T83" fmla="*/ 9 h 76"/>
                <a:gd name="T84" fmla="*/ 0 w 47"/>
                <a:gd name="T85" fmla="*/ 9 h 76"/>
                <a:gd name="T86" fmla="*/ 7 w 47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76">
                  <a:moveTo>
                    <a:pt x="7" y="0"/>
                  </a:moveTo>
                  <a:lnTo>
                    <a:pt x="9" y="3"/>
                  </a:lnTo>
                  <a:lnTo>
                    <a:pt x="4" y="9"/>
                  </a:lnTo>
                  <a:lnTo>
                    <a:pt x="6" y="16"/>
                  </a:lnTo>
                  <a:lnTo>
                    <a:pt x="7" y="25"/>
                  </a:lnTo>
                  <a:lnTo>
                    <a:pt x="9" y="38"/>
                  </a:lnTo>
                  <a:lnTo>
                    <a:pt x="13" y="52"/>
                  </a:lnTo>
                  <a:lnTo>
                    <a:pt x="17" y="64"/>
                  </a:lnTo>
                  <a:lnTo>
                    <a:pt x="20" y="72"/>
                  </a:lnTo>
                  <a:lnTo>
                    <a:pt x="21" y="73"/>
                  </a:lnTo>
                  <a:lnTo>
                    <a:pt x="23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7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1" y="59"/>
                  </a:lnTo>
                  <a:lnTo>
                    <a:pt x="44" y="56"/>
                  </a:lnTo>
                  <a:lnTo>
                    <a:pt x="44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7" y="56"/>
                  </a:lnTo>
                  <a:lnTo>
                    <a:pt x="46" y="58"/>
                  </a:lnTo>
                  <a:lnTo>
                    <a:pt x="45" y="59"/>
                  </a:lnTo>
                  <a:lnTo>
                    <a:pt x="44" y="62"/>
                  </a:lnTo>
                  <a:lnTo>
                    <a:pt x="41" y="64"/>
                  </a:lnTo>
                  <a:lnTo>
                    <a:pt x="38" y="67"/>
                  </a:lnTo>
                  <a:lnTo>
                    <a:pt x="34" y="71"/>
                  </a:lnTo>
                  <a:lnTo>
                    <a:pt x="30" y="73"/>
                  </a:lnTo>
                  <a:lnTo>
                    <a:pt x="27" y="76"/>
                  </a:lnTo>
                  <a:lnTo>
                    <a:pt x="23" y="76"/>
                  </a:lnTo>
                  <a:lnTo>
                    <a:pt x="23" y="76"/>
                  </a:lnTo>
                  <a:lnTo>
                    <a:pt x="20" y="76"/>
                  </a:lnTo>
                  <a:lnTo>
                    <a:pt x="17" y="73"/>
                  </a:lnTo>
                  <a:lnTo>
                    <a:pt x="15" y="65"/>
                  </a:lnTo>
                  <a:lnTo>
                    <a:pt x="11" y="52"/>
                  </a:lnTo>
                  <a:lnTo>
                    <a:pt x="7" y="38"/>
                  </a:lnTo>
                  <a:lnTo>
                    <a:pt x="4" y="27"/>
                  </a:lnTo>
                  <a:lnTo>
                    <a:pt x="3" y="18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204"/>
            <p:cNvSpPr>
              <a:spLocks noEditPoints="1"/>
            </p:cNvSpPr>
            <p:nvPr/>
          </p:nvSpPr>
          <p:spPr bwMode="auto">
            <a:xfrm>
              <a:off x="7937501" y="3770313"/>
              <a:ext cx="79375" cy="127000"/>
            </a:xfrm>
            <a:custGeom>
              <a:avLst/>
              <a:gdLst>
                <a:gd name="T0" fmla="*/ 18 w 50"/>
                <a:gd name="T1" fmla="*/ 74 h 80"/>
                <a:gd name="T2" fmla="*/ 20 w 50"/>
                <a:gd name="T3" fmla="*/ 74 h 80"/>
                <a:gd name="T4" fmla="*/ 41 w 50"/>
                <a:gd name="T5" fmla="*/ 64 h 80"/>
                <a:gd name="T6" fmla="*/ 35 w 50"/>
                <a:gd name="T7" fmla="*/ 69 h 80"/>
                <a:gd name="T8" fmla="*/ 29 w 50"/>
                <a:gd name="T9" fmla="*/ 74 h 80"/>
                <a:gd name="T10" fmla="*/ 29 w 50"/>
                <a:gd name="T11" fmla="*/ 74 h 80"/>
                <a:gd name="T12" fmla="*/ 35 w 50"/>
                <a:gd name="T13" fmla="*/ 69 h 80"/>
                <a:gd name="T14" fmla="*/ 41 w 50"/>
                <a:gd name="T15" fmla="*/ 64 h 80"/>
                <a:gd name="T16" fmla="*/ 45 w 50"/>
                <a:gd name="T17" fmla="*/ 60 h 80"/>
                <a:gd name="T18" fmla="*/ 46 w 50"/>
                <a:gd name="T19" fmla="*/ 59 h 80"/>
                <a:gd name="T20" fmla="*/ 3 w 50"/>
                <a:gd name="T21" fmla="*/ 10 h 80"/>
                <a:gd name="T22" fmla="*/ 3 w 50"/>
                <a:gd name="T23" fmla="*/ 10 h 80"/>
                <a:gd name="T24" fmla="*/ 8 w 50"/>
                <a:gd name="T25" fmla="*/ 4 h 80"/>
                <a:gd name="T26" fmla="*/ 12 w 50"/>
                <a:gd name="T27" fmla="*/ 2 h 80"/>
                <a:gd name="T28" fmla="*/ 8 w 50"/>
                <a:gd name="T29" fmla="*/ 17 h 80"/>
                <a:gd name="T30" fmla="*/ 13 w 50"/>
                <a:gd name="T31" fmla="*/ 38 h 80"/>
                <a:gd name="T32" fmla="*/ 20 w 50"/>
                <a:gd name="T33" fmla="*/ 65 h 80"/>
                <a:gd name="T34" fmla="*/ 24 w 50"/>
                <a:gd name="T35" fmla="*/ 73 h 80"/>
                <a:gd name="T36" fmla="*/ 24 w 50"/>
                <a:gd name="T37" fmla="*/ 73 h 80"/>
                <a:gd name="T38" fmla="*/ 25 w 50"/>
                <a:gd name="T39" fmla="*/ 73 h 80"/>
                <a:gd name="T40" fmla="*/ 30 w 50"/>
                <a:gd name="T41" fmla="*/ 69 h 80"/>
                <a:gd name="T42" fmla="*/ 37 w 50"/>
                <a:gd name="T43" fmla="*/ 64 h 80"/>
                <a:gd name="T44" fmla="*/ 42 w 50"/>
                <a:gd name="T45" fmla="*/ 59 h 80"/>
                <a:gd name="T46" fmla="*/ 45 w 50"/>
                <a:gd name="T47" fmla="*/ 55 h 80"/>
                <a:gd name="T48" fmla="*/ 45 w 50"/>
                <a:gd name="T49" fmla="*/ 55 h 80"/>
                <a:gd name="T50" fmla="*/ 45 w 50"/>
                <a:gd name="T51" fmla="*/ 56 h 80"/>
                <a:gd name="T52" fmla="*/ 46 w 50"/>
                <a:gd name="T53" fmla="*/ 56 h 80"/>
                <a:gd name="T54" fmla="*/ 50 w 50"/>
                <a:gd name="T55" fmla="*/ 57 h 80"/>
                <a:gd name="T56" fmla="*/ 48 w 50"/>
                <a:gd name="T57" fmla="*/ 60 h 80"/>
                <a:gd name="T58" fmla="*/ 46 w 50"/>
                <a:gd name="T59" fmla="*/ 63 h 80"/>
                <a:gd name="T60" fmla="*/ 41 w 50"/>
                <a:gd name="T61" fmla="*/ 69 h 80"/>
                <a:gd name="T62" fmla="*/ 33 w 50"/>
                <a:gd name="T63" fmla="*/ 76 h 80"/>
                <a:gd name="T64" fmla="*/ 24 w 50"/>
                <a:gd name="T65" fmla="*/ 80 h 80"/>
                <a:gd name="T66" fmla="*/ 21 w 50"/>
                <a:gd name="T67" fmla="*/ 78 h 80"/>
                <a:gd name="T68" fmla="*/ 17 w 50"/>
                <a:gd name="T69" fmla="*/ 76 h 80"/>
                <a:gd name="T70" fmla="*/ 14 w 50"/>
                <a:gd name="T71" fmla="*/ 68 h 80"/>
                <a:gd name="T72" fmla="*/ 7 w 50"/>
                <a:gd name="T73" fmla="*/ 39 h 80"/>
                <a:gd name="T74" fmla="*/ 1 w 50"/>
                <a:gd name="T75" fmla="*/ 17 h 80"/>
                <a:gd name="T76" fmla="*/ 0 w 50"/>
                <a:gd name="T77" fmla="*/ 11 h 80"/>
                <a:gd name="T78" fmla="*/ 0 w 50"/>
                <a:gd name="T79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" h="80">
                  <a:moveTo>
                    <a:pt x="20" y="74"/>
                  </a:moveTo>
                  <a:lnTo>
                    <a:pt x="18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close/>
                  <a:moveTo>
                    <a:pt x="41" y="64"/>
                  </a:moveTo>
                  <a:lnTo>
                    <a:pt x="38" y="66"/>
                  </a:lnTo>
                  <a:lnTo>
                    <a:pt x="35" y="69"/>
                  </a:lnTo>
                  <a:lnTo>
                    <a:pt x="31" y="72"/>
                  </a:lnTo>
                  <a:lnTo>
                    <a:pt x="29" y="74"/>
                  </a:lnTo>
                  <a:lnTo>
                    <a:pt x="25" y="76"/>
                  </a:lnTo>
                  <a:lnTo>
                    <a:pt x="29" y="74"/>
                  </a:lnTo>
                  <a:lnTo>
                    <a:pt x="31" y="72"/>
                  </a:lnTo>
                  <a:lnTo>
                    <a:pt x="35" y="69"/>
                  </a:lnTo>
                  <a:lnTo>
                    <a:pt x="38" y="66"/>
                  </a:lnTo>
                  <a:lnTo>
                    <a:pt x="41" y="64"/>
                  </a:lnTo>
                  <a:close/>
                  <a:moveTo>
                    <a:pt x="46" y="59"/>
                  </a:moveTo>
                  <a:lnTo>
                    <a:pt x="45" y="60"/>
                  </a:lnTo>
                  <a:lnTo>
                    <a:pt x="43" y="61"/>
                  </a:lnTo>
                  <a:lnTo>
                    <a:pt x="46" y="59"/>
                  </a:lnTo>
                  <a:close/>
                  <a:moveTo>
                    <a:pt x="8" y="4"/>
                  </a:move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12" y="2"/>
                  </a:lnTo>
                  <a:lnTo>
                    <a:pt x="7" y="11"/>
                  </a:lnTo>
                  <a:lnTo>
                    <a:pt x="8" y="17"/>
                  </a:lnTo>
                  <a:lnTo>
                    <a:pt x="10" y="27"/>
                  </a:lnTo>
                  <a:lnTo>
                    <a:pt x="13" y="38"/>
                  </a:lnTo>
                  <a:lnTo>
                    <a:pt x="16" y="52"/>
                  </a:lnTo>
                  <a:lnTo>
                    <a:pt x="20" y="65"/>
                  </a:lnTo>
                  <a:lnTo>
                    <a:pt x="22" y="72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6"/>
                  </a:lnTo>
                  <a:lnTo>
                    <a:pt x="37" y="64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3" y="56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46" y="56"/>
                  </a:lnTo>
                  <a:lnTo>
                    <a:pt x="47" y="55"/>
                  </a:lnTo>
                  <a:lnTo>
                    <a:pt x="50" y="57"/>
                  </a:lnTo>
                  <a:lnTo>
                    <a:pt x="50" y="59"/>
                  </a:lnTo>
                  <a:lnTo>
                    <a:pt x="48" y="60"/>
                  </a:lnTo>
                  <a:lnTo>
                    <a:pt x="47" y="61"/>
                  </a:lnTo>
                  <a:lnTo>
                    <a:pt x="46" y="63"/>
                  </a:lnTo>
                  <a:lnTo>
                    <a:pt x="43" y="65"/>
                  </a:lnTo>
                  <a:lnTo>
                    <a:pt x="41" y="69"/>
                  </a:lnTo>
                  <a:lnTo>
                    <a:pt x="37" y="72"/>
                  </a:lnTo>
                  <a:lnTo>
                    <a:pt x="33" y="76"/>
                  </a:lnTo>
                  <a:lnTo>
                    <a:pt x="29" y="78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1" y="78"/>
                  </a:lnTo>
                  <a:lnTo>
                    <a:pt x="20" y="77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14" y="68"/>
                  </a:lnTo>
                  <a:lnTo>
                    <a:pt x="10" y="55"/>
                  </a:lnTo>
                  <a:lnTo>
                    <a:pt x="7" y="39"/>
                  </a:lnTo>
                  <a:lnTo>
                    <a:pt x="4" y="26"/>
                  </a:lnTo>
                  <a:lnTo>
                    <a:pt x="1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205"/>
            <p:cNvSpPr/>
            <p:nvPr/>
          </p:nvSpPr>
          <p:spPr bwMode="auto">
            <a:xfrm>
              <a:off x="7923213" y="3760788"/>
              <a:ext cx="22225" cy="30163"/>
            </a:xfrm>
            <a:custGeom>
              <a:avLst/>
              <a:gdLst>
                <a:gd name="T0" fmla="*/ 10 w 14"/>
                <a:gd name="T1" fmla="*/ 0 h 19"/>
                <a:gd name="T2" fmla="*/ 14 w 14"/>
                <a:gd name="T3" fmla="*/ 0 h 19"/>
                <a:gd name="T4" fmla="*/ 14 w 14"/>
                <a:gd name="T5" fmla="*/ 19 h 19"/>
                <a:gd name="T6" fmla="*/ 0 w 14"/>
                <a:gd name="T7" fmla="*/ 12 h 19"/>
                <a:gd name="T8" fmla="*/ 1 w 14"/>
                <a:gd name="T9" fmla="*/ 10 h 19"/>
                <a:gd name="T10" fmla="*/ 10 w 14"/>
                <a:gd name="T11" fmla="*/ 14 h 19"/>
                <a:gd name="T12" fmla="*/ 10 w 1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0" y="0"/>
                  </a:moveTo>
                  <a:lnTo>
                    <a:pt x="14" y="0"/>
                  </a:lnTo>
                  <a:lnTo>
                    <a:pt x="14" y="19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0" y="14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206"/>
            <p:cNvSpPr>
              <a:spLocks noEditPoints="1"/>
            </p:cNvSpPr>
            <p:nvPr/>
          </p:nvSpPr>
          <p:spPr bwMode="auto">
            <a:xfrm>
              <a:off x="7921626" y="3757613"/>
              <a:ext cx="26988" cy="36513"/>
            </a:xfrm>
            <a:custGeom>
              <a:avLst/>
              <a:gdLst>
                <a:gd name="T0" fmla="*/ 3 w 17"/>
                <a:gd name="T1" fmla="*/ 13 h 23"/>
                <a:gd name="T2" fmla="*/ 3 w 17"/>
                <a:gd name="T3" fmla="*/ 13 h 23"/>
                <a:gd name="T4" fmla="*/ 13 w 17"/>
                <a:gd name="T5" fmla="*/ 18 h 23"/>
                <a:gd name="T6" fmla="*/ 13 w 17"/>
                <a:gd name="T7" fmla="*/ 18 h 23"/>
                <a:gd name="T8" fmla="*/ 3 w 17"/>
                <a:gd name="T9" fmla="*/ 13 h 23"/>
                <a:gd name="T10" fmla="*/ 10 w 17"/>
                <a:gd name="T11" fmla="*/ 0 h 23"/>
                <a:gd name="T12" fmla="*/ 17 w 17"/>
                <a:gd name="T13" fmla="*/ 0 h 23"/>
                <a:gd name="T14" fmla="*/ 17 w 17"/>
                <a:gd name="T15" fmla="*/ 23 h 23"/>
                <a:gd name="T16" fmla="*/ 1 w 17"/>
                <a:gd name="T17" fmla="*/ 16 h 23"/>
                <a:gd name="T18" fmla="*/ 0 w 17"/>
                <a:gd name="T19" fmla="*/ 14 h 23"/>
                <a:gd name="T20" fmla="*/ 2 w 17"/>
                <a:gd name="T21" fmla="*/ 9 h 23"/>
                <a:gd name="T22" fmla="*/ 10 w 17"/>
                <a:gd name="T23" fmla="*/ 13 h 23"/>
                <a:gd name="T24" fmla="*/ 10 w 17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23">
                  <a:moveTo>
                    <a:pt x="3" y="13"/>
                  </a:moveTo>
                  <a:lnTo>
                    <a:pt x="3" y="13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3" y="13"/>
                  </a:lnTo>
                  <a:close/>
                  <a:moveTo>
                    <a:pt x="10" y="0"/>
                  </a:moveTo>
                  <a:lnTo>
                    <a:pt x="17" y="0"/>
                  </a:lnTo>
                  <a:lnTo>
                    <a:pt x="17" y="23"/>
                  </a:lnTo>
                  <a:lnTo>
                    <a:pt x="1" y="16"/>
                  </a:lnTo>
                  <a:lnTo>
                    <a:pt x="0" y="14"/>
                  </a:lnTo>
                  <a:lnTo>
                    <a:pt x="2" y="9"/>
                  </a:lnTo>
                  <a:lnTo>
                    <a:pt x="10" y="13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207"/>
            <p:cNvSpPr/>
            <p:nvPr/>
          </p:nvSpPr>
          <p:spPr bwMode="auto">
            <a:xfrm>
              <a:off x="7997826" y="3984626"/>
              <a:ext cx="26988" cy="242888"/>
            </a:xfrm>
            <a:custGeom>
              <a:avLst/>
              <a:gdLst>
                <a:gd name="T0" fmla="*/ 10 w 17"/>
                <a:gd name="T1" fmla="*/ 0 h 153"/>
                <a:gd name="T2" fmla="*/ 17 w 17"/>
                <a:gd name="T3" fmla="*/ 153 h 153"/>
                <a:gd name="T4" fmla="*/ 0 w 17"/>
                <a:gd name="T5" fmla="*/ 153 h 153"/>
                <a:gd name="T6" fmla="*/ 0 w 17"/>
                <a:gd name="T7" fmla="*/ 149 h 153"/>
                <a:gd name="T8" fmla="*/ 14 w 17"/>
                <a:gd name="T9" fmla="*/ 149 h 153"/>
                <a:gd name="T10" fmla="*/ 8 w 17"/>
                <a:gd name="T11" fmla="*/ 1 h 153"/>
                <a:gd name="T12" fmla="*/ 10 w 17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3">
                  <a:moveTo>
                    <a:pt x="10" y="0"/>
                  </a:moveTo>
                  <a:lnTo>
                    <a:pt x="17" y="153"/>
                  </a:lnTo>
                  <a:lnTo>
                    <a:pt x="0" y="153"/>
                  </a:lnTo>
                  <a:lnTo>
                    <a:pt x="0" y="149"/>
                  </a:lnTo>
                  <a:lnTo>
                    <a:pt x="14" y="149"/>
                  </a:lnTo>
                  <a:lnTo>
                    <a:pt x="8" y="1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08"/>
            <p:cNvSpPr>
              <a:spLocks noEditPoints="1"/>
            </p:cNvSpPr>
            <p:nvPr/>
          </p:nvSpPr>
          <p:spPr bwMode="auto">
            <a:xfrm>
              <a:off x="7996238" y="3981451"/>
              <a:ext cx="30163" cy="247650"/>
            </a:xfrm>
            <a:custGeom>
              <a:avLst/>
              <a:gdLst>
                <a:gd name="T0" fmla="*/ 2 w 19"/>
                <a:gd name="T1" fmla="*/ 153 h 156"/>
                <a:gd name="T2" fmla="*/ 2 w 19"/>
                <a:gd name="T3" fmla="*/ 153 h 156"/>
                <a:gd name="T4" fmla="*/ 17 w 19"/>
                <a:gd name="T5" fmla="*/ 153 h 156"/>
                <a:gd name="T6" fmla="*/ 2 w 19"/>
                <a:gd name="T7" fmla="*/ 153 h 156"/>
                <a:gd name="T8" fmla="*/ 13 w 19"/>
                <a:gd name="T9" fmla="*/ 0 h 156"/>
                <a:gd name="T10" fmla="*/ 19 w 19"/>
                <a:gd name="T11" fmla="*/ 156 h 156"/>
                <a:gd name="T12" fmla="*/ 0 w 19"/>
                <a:gd name="T13" fmla="*/ 156 h 156"/>
                <a:gd name="T14" fmla="*/ 0 w 19"/>
                <a:gd name="T15" fmla="*/ 149 h 156"/>
                <a:gd name="T16" fmla="*/ 13 w 19"/>
                <a:gd name="T17" fmla="*/ 149 h 156"/>
                <a:gd name="T18" fmla="*/ 6 w 19"/>
                <a:gd name="T19" fmla="*/ 0 h 156"/>
                <a:gd name="T20" fmla="*/ 13 w 1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56">
                  <a:moveTo>
                    <a:pt x="2" y="153"/>
                  </a:moveTo>
                  <a:lnTo>
                    <a:pt x="2" y="153"/>
                  </a:lnTo>
                  <a:lnTo>
                    <a:pt x="17" y="153"/>
                  </a:lnTo>
                  <a:lnTo>
                    <a:pt x="2" y="153"/>
                  </a:lnTo>
                  <a:close/>
                  <a:moveTo>
                    <a:pt x="13" y="0"/>
                  </a:moveTo>
                  <a:lnTo>
                    <a:pt x="19" y="156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209"/>
            <p:cNvSpPr/>
            <p:nvPr/>
          </p:nvSpPr>
          <p:spPr bwMode="auto">
            <a:xfrm>
              <a:off x="8035926" y="3992563"/>
              <a:ext cx="42863" cy="234950"/>
            </a:xfrm>
            <a:custGeom>
              <a:avLst/>
              <a:gdLst>
                <a:gd name="T0" fmla="*/ 3 w 27"/>
                <a:gd name="T1" fmla="*/ 0 h 148"/>
                <a:gd name="T2" fmla="*/ 13 w 27"/>
                <a:gd name="T3" fmla="*/ 144 h 148"/>
                <a:gd name="T4" fmla="*/ 27 w 27"/>
                <a:gd name="T5" fmla="*/ 144 h 148"/>
                <a:gd name="T6" fmla="*/ 27 w 27"/>
                <a:gd name="T7" fmla="*/ 148 h 148"/>
                <a:gd name="T8" fmla="*/ 10 w 27"/>
                <a:gd name="T9" fmla="*/ 148 h 148"/>
                <a:gd name="T10" fmla="*/ 0 w 27"/>
                <a:gd name="T11" fmla="*/ 0 h 148"/>
                <a:gd name="T12" fmla="*/ 3 w 27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48">
                  <a:moveTo>
                    <a:pt x="3" y="0"/>
                  </a:moveTo>
                  <a:lnTo>
                    <a:pt x="13" y="144"/>
                  </a:lnTo>
                  <a:lnTo>
                    <a:pt x="27" y="144"/>
                  </a:lnTo>
                  <a:lnTo>
                    <a:pt x="27" y="148"/>
                  </a:lnTo>
                  <a:lnTo>
                    <a:pt x="10" y="148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210"/>
            <p:cNvSpPr>
              <a:spLocks noEditPoints="1"/>
            </p:cNvSpPr>
            <p:nvPr/>
          </p:nvSpPr>
          <p:spPr bwMode="auto">
            <a:xfrm>
              <a:off x="8032751" y="3989388"/>
              <a:ext cx="47625" cy="239713"/>
            </a:xfrm>
            <a:custGeom>
              <a:avLst/>
              <a:gdLst>
                <a:gd name="T0" fmla="*/ 13 w 30"/>
                <a:gd name="T1" fmla="*/ 148 h 151"/>
                <a:gd name="T2" fmla="*/ 13 w 30"/>
                <a:gd name="T3" fmla="*/ 148 h 151"/>
                <a:gd name="T4" fmla="*/ 28 w 30"/>
                <a:gd name="T5" fmla="*/ 148 h 151"/>
                <a:gd name="T6" fmla="*/ 13 w 30"/>
                <a:gd name="T7" fmla="*/ 148 h 151"/>
                <a:gd name="T8" fmla="*/ 7 w 30"/>
                <a:gd name="T9" fmla="*/ 0 h 151"/>
                <a:gd name="T10" fmla="*/ 16 w 30"/>
                <a:gd name="T11" fmla="*/ 144 h 151"/>
                <a:gd name="T12" fmla="*/ 30 w 30"/>
                <a:gd name="T13" fmla="*/ 144 h 151"/>
                <a:gd name="T14" fmla="*/ 30 w 30"/>
                <a:gd name="T15" fmla="*/ 151 h 151"/>
                <a:gd name="T16" fmla="*/ 9 w 30"/>
                <a:gd name="T17" fmla="*/ 151 h 151"/>
                <a:gd name="T18" fmla="*/ 0 w 30"/>
                <a:gd name="T19" fmla="*/ 0 h 151"/>
                <a:gd name="T20" fmla="*/ 7 w 30"/>
                <a:gd name="T2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51">
                  <a:moveTo>
                    <a:pt x="13" y="148"/>
                  </a:moveTo>
                  <a:lnTo>
                    <a:pt x="13" y="148"/>
                  </a:lnTo>
                  <a:lnTo>
                    <a:pt x="28" y="148"/>
                  </a:lnTo>
                  <a:lnTo>
                    <a:pt x="13" y="148"/>
                  </a:lnTo>
                  <a:close/>
                  <a:moveTo>
                    <a:pt x="7" y="0"/>
                  </a:moveTo>
                  <a:lnTo>
                    <a:pt x="16" y="144"/>
                  </a:lnTo>
                  <a:lnTo>
                    <a:pt x="30" y="144"/>
                  </a:lnTo>
                  <a:lnTo>
                    <a:pt x="30" y="151"/>
                  </a:lnTo>
                  <a:lnTo>
                    <a:pt x="9" y="151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211"/>
            <p:cNvSpPr>
              <a:spLocks noEditPoints="1"/>
            </p:cNvSpPr>
            <p:nvPr/>
          </p:nvSpPr>
          <p:spPr bwMode="auto">
            <a:xfrm>
              <a:off x="8097838" y="3898901"/>
              <a:ext cx="238125" cy="341313"/>
            </a:xfrm>
            <a:custGeom>
              <a:avLst/>
              <a:gdLst>
                <a:gd name="T0" fmla="*/ 145 w 150"/>
                <a:gd name="T1" fmla="*/ 4 h 215"/>
                <a:gd name="T2" fmla="*/ 4 w 150"/>
                <a:gd name="T3" fmla="*/ 10 h 215"/>
                <a:gd name="T4" fmla="*/ 22 w 150"/>
                <a:gd name="T5" fmla="*/ 212 h 215"/>
                <a:gd name="T6" fmla="*/ 148 w 150"/>
                <a:gd name="T7" fmla="*/ 204 h 215"/>
                <a:gd name="T8" fmla="*/ 145 w 150"/>
                <a:gd name="T9" fmla="*/ 4 h 215"/>
                <a:gd name="T10" fmla="*/ 148 w 150"/>
                <a:gd name="T11" fmla="*/ 0 h 215"/>
                <a:gd name="T12" fmla="*/ 150 w 150"/>
                <a:gd name="T13" fmla="*/ 207 h 215"/>
                <a:gd name="T14" fmla="*/ 18 w 150"/>
                <a:gd name="T15" fmla="*/ 215 h 215"/>
                <a:gd name="T16" fmla="*/ 0 w 150"/>
                <a:gd name="T17" fmla="*/ 9 h 215"/>
                <a:gd name="T18" fmla="*/ 0 w 150"/>
                <a:gd name="T19" fmla="*/ 8 h 215"/>
                <a:gd name="T20" fmla="*/ 148 w 150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215">
                  <a:moveTo>
                    <a:pt x="145" y="4"/>
                  </a:moveTo>
                  <a:lnTo>
                    <a:pt x="4" y="10"/>
                  </a:lnTo>
                  <a:lnTo>
                    <a:pt x="22" y="212"/>
                  </a:lnTo>
                  <a:lnTo>
                    <a:pt x="148" y="204"/>
                  </a:lnTo>
                  <a:lnTo>
                    <a:pt x="145" y="4"/>
                  </a:lnTo>
                  <a:close/>
                  <a:moveTo>
                    <a:pt x="148" y="0"/>
                  </a:moveTo>
                  <a:lnTo>
                    <a:pt x="150" y="207"/>
                  </a:lnTo>
                  <a:lnTo>
                    <a:pt x="18" y="215"/>
                  </a:lnTo>
                  <a:lnTo>
                    <a:pt x="0" y="9"/>
                  </a:lnTo>
                  <a:lnTo>
                    <a:pt x="0" y="8"/>
                  </a:lnTo>
                  <a:lnTo>
                    <a:pt x="1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12"/>
            <p:cNvSpPr>
              <a:spLocks noEditPoints="1"/>
            </p:cNvSpPr>
            <p:nvPr/>
          </p:nvSpPr>
          <p:spPr bwMode="auto">
            <a:xfrm>
              <a:off x="8096251" y="3897313"/>
              <a:ext cx="244475" cy="344488"/>
            </a:xfrm>
            <a:custGeom>
              <a:avLst/>
              <a:gdLst>
                <a:gd name="T0" fmla="*/ 150 w 154"/>
                <a:gd name="T1" fmla="*/ 206 h 217"/>
                <a:gd name="T2" fmla="*/ 23 w 154"/>
                <a:gd name="T3" fmla="*/ 214 h 217"/>
                <a:gd name="T4" fmla="*/ 20 w 154"/>
                <a:gd name="T5" fmla="*/ 214 h 217"/>
                <a:gd name="T6" fmla="*/ 20 w 154"/>
                <a:gd name="T7" fmla="*/ 214 h 217"/>
                <a:gd name="T8" fmla="*/ 150 w 154"/>
                <a:gd name="T9" fmla="*/ 206 h 217"/>
                <a:gd name="T10" fmla="*/ 150 w 154"/>
                <a:gd name="T11" fmla="*/ 206 h 217"/>
                <a:gd name="T12" fmla="*/ 145 w 154"/>
                <a:gd name="T13" fmla="*/ 6 h 217"/>
                <a:gd name="T14" fmla="*/ 6 w 154"/>
                <a:gd name="T15" fmla="*/ 13 h 217"/>
                <a:gd name="T16" fmla="*/ 24 w 154"/>
                <a:gd name="T17" fmla="*/ 210 h 217"/>
                <a:gd name="T18" fmla="*/ 147 w 154"/>
                <a:gd name="T19" fmla="*/ 202 h 217"/>
                <a:gd name="T20" fmla="*/ 145 w 154"/>
                <a:gd name="T21" fmla="*/ 6 h 217"/>
                <a:gd name="T22" fmla="*/ 151 w 154"/>
                <a:gd name="T23" fmla="*/ 0 h 217"/>
                <a:gd name="T24" fmla="*/ 154 w 154"/>
                <a:gd name="T25" fmla="*/ 209 h 217"/>
                <a:gd name="T26" fmla="*/ 18 w 154"/>
                <a:gd name="T27" fmla="*/ 217 h 217"/>
                <a:gd name="T28" fmla="*/ 0 w 154"/>
                <a:gd name="T29" fmla="*/ 10 h 217"/>
                <a:gd name="T30" fmla="*/ 0 w 154"/>
                <a:gd name="T31" fmla="*/ 7 h 217"/>
                <a:gd name="T32" fmla="*/ 151 w 154"/>
                <a:gd name="T3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217">
                  <a:moveTo>
                    <a:pt x="150" y="206"/>
                  </a:moveTo>
                  <a:lnTo>
                    <a:pt x="23" y="214"/>
                  </a:lnTo>
                  <a:lnTo>
                    <a:pt x="20" y="214"/>
                  </a:lnTo>
                  <a:lnTo>
                    <a:pt x="20" y="214"/>
                  </a:lnTo>
                  <a:lnTo>
                    <a:pt x="150" y="206"/>
                  </a:lnTo>
                  <a:lnTo>
                    <a:pt x="150" y="206"/>
                  </a:lnTo>
                  <a:close/>
                  <a:moveTo>
                    <a:pt x="145" y="6"/>
                  </a:moveTo>
                  <a:lnTo>
                    <a:pt x="6" y="13"/>
                  </a:lnTo>
                  <a:lnTo>
                    <a:pt x="24" y="210"/>
                  </a:lnTo>
                  <a:lnTo>
                    <a:pt x="147" y="202"/>
                  </a:lnTo>
                  <a:lnTo>
                    <a:pt x="145" y="6"/>
                  </a:lnTo>
                  <a:close/>
                  <a:moveTo>
                    <a:pt x="151" y="0"/>
                  </a:moveTo>
                  <a:lnTo>
                    <a:pt x="154" y="209"/>
                  </a:lnTo>
                  <a:lnTo>
                    <a:pt x="18" y="217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2705853" y="3588112"/>
            <a:ext cx="1561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600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</a:rPr>
              <a:t>CONTENTS</a:t>
            </a:r>
            <a:endParaRPr lang="zh-CN" altLang="en-US" sz="2000" dirty="0">
              <a:blipFill dpi="0" rotWithShape="1">
                <a:blip r:embed="rId2"/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111989" y="3899589"/>
            <a:ext cx="741680" cy="1445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blipFill>
                  <a:blip r:embed="rId2"/>
                  <a:stretch>
                    <a:fillRect/>
                  </a:stretch>
                </a:blipFill>
                <a:latin typeface="文鼎行楷碑体_B" panose="04020800000000000000" charset="-122"/>
                <a:ea typeface="文鼎行楷碑体_B" panose="04020800000000000000" charset="-122"/>
              </a:rPr>
              <a:t>目</a:t>
            </a:r>
            <a:endParaRPr lang="en-US" altLang="zh-CN" sz="4400" dirty="0">
              <a:blipFill>
                <a:blip r:embed="rId2"/>
                <a:stretch>
                  <a:fillRect/>
                </a:stretch>
              </a:blip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4400" dirty="0">
                <a:blipFill>
                  <a:blip r:embed="rId2"/>
                  <a:stretch>
                    <a:fillRect/>
                  </a:stretch>
                </a:blipFill>
                <a:latin typeface="文鼎行楷碑体_B" panose="04020800000000000000" charset="-122"/>
                <a:ea typeface="文鼎行楷碑体_B" panose="04020800000000000000" charset="-122"/>
              </a:rPr>
              <a:t>录</a:t>
            </a:r>
            <a:endParaRPr lang="zh-CN" altLang="en-US" sz="4400" dirty="0">
              <a:blipFill>
                <a:blip r:embed="rId2"/>
                <a:stretch>
                  <a:fillRect/>
                </a:stretch>
              </a:blip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40218" y="2137976"/>
            <a:ext cx="581266" cy="58126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141636" y="2170408"/>
            <a:ext cx="28028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blipFill>
                  <a:blip r:embed="rId2"/>
                  <a:stretch>
                    <a:fillRect/>
                  </a:stretch>
                </a:blipFill>
                <a:latin typeface="文鼎行楷碑体_B" panose="04020800000000000000" charset="-122"/>
                <a:ea typeface="文鼎行楷碑体_B" panose="04020800000000000000" charset="-122"/>
              </a:rPr>
              <a:t>作 者 简 介</a:t>
            </a:r>
            <a:endParaRPr lang="zh-CN" altLang="en-US" sz="4400" dirty="0">
              <a:blipFill>
                <a:blip r:embed="rId2"/>
                <a:stretch>
                  <a:fillRect/>
                </a:stretch>
              </a:blip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40218" y="3053523"/>
            <a:ext cx="581266" cy="58126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141636" y="3085955"/>
            <a:ext cx="28028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blipFill>
                  <a:blip r:embed="rId2"/>
                  <a:stretch>
                    <a:fillRect/>
                  </a:stretch>
                </a:blipFill>
                <a:latin typeface="文鼎行楷碑体_B" panose="04020800000000000000" charset="-122"/>
                <a:ea typeface="文鼎行楷碑体_B" panose="04020800000000000000" charset="-122"/>
              </a:rPr>
              <a:t>小 说 简 介</a:t>
            </a:r>
            <a:endParaRPr lang="zh-CN" altLang="en-US" sz="3200" dirty="0">
              <a:blipFill>
                <a:blip r:embed="rId2"/>
                <a:stretch>
                  <a:fillRect/>
                </a:stretch>
              </a:blip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440218" y="3996677"/>
            <a:ext cx="581266" cy="58126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141636" y="4029109"/>
            <a:ext cx="28028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blipFill>
                  <a:blip r:embed="rId2"/>
                  <a:stretch>
                    <a:fillRect/>
                  </a:stretch>
                </a:blipFill>
                <a:latin typeface="文鼎行楷碑体_B" panose="04020800000000000000" charset="-122"/>
                <a:ea typeface="文鼎行楷碑体_B" panose="04020800000000000000" charset="-122"/>
              </a:rPr>
              <a:t>人 物 性 格</a:t>
            </a:r>
            <a:endParaRPr lang="zh-CN" altLang="en-US" sz="4400" dirty="0">
              <a:blipFill>
                <a:blip r:embed="rId2"/>
                <a:stretch>
                  <a:fillRect/>
                </a:stretch>
              </a:blip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440218" y="4912224"/>
            <a:ext cx="581266" cy="58126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41636" y="4944656"/>
            <a:ext cx="28397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dirty="0">
                <a:blipFill>
                  <a:blip r:embed="rId2"/>
                  <a:stretch>
                    <a:fillRect/>
                  </a:stretch>
                </a:blipFill>
                <a:latin typeface="文鼎行楷碑体_B" panose="04020800000000000000" charset="-122"/>
                <a:ea typeface="文鼎行楷碑体_B" panose="04020800000000000000" charset="-122"/>
              </a:rPr>
              <a:t>总            结</a:t>
            </a:r>
            <a:endParaRPr lang="zh-CN" altLang="en-US" sz="4400" dirty="0">
              <a:blipFill>
                <a:blip r:embed="rId2"/>
                <a:stretch>
                  <a:fillRect/>
                </a:stretch>
              </a:blip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8">
        <p15:prstTrans prst="pageCurlDouble"/>
      </p:transition>
    </mc:Choice>
    <mc:Fallback>
      <p:transition spd="slow" advTm="40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flipH="1">
            <a:off x="8995526" y="1741044"/>
            <a:ext cx="2244436" cy="4067504"/>
            <a:chOff x="6624638" y="4500563"/>
            <a:chExt cx="255588" cy="454025"/>
          </a:xfrm>
          <a:solidFill>
            <a:schemeClr val="accent1"/>
          </a:solidFill>
        </p:grpSpPr>
        <p:sp>
          <p:nvSpPr>
            <p:cNvPr id="2" name="Freeform 1825"/>
            <p:cNvSpPr>
              <a:spLocks noEditPoints="1"/>
            </p:cNvSpPr>
            <p:nvPr/>
          </p:nvSpPr>
          <p:spPr bwMode="auto">
            <a:xfrm>
              <a:off x="6680201" y="4533900"/>
              <a:ext cx="153988" cy="153988"/>
            </a:xfrm>
            <a:custGeom>
              <a:avLst/>
              <a:gdLst>
                <a:gd name="T0" fmla="*/ 48 w 97"/>
                <a:gd name="T1" fmla="*/ 4 h 97"/>
                <a:gd name="T2" fmla="*/ 31 w 97"/>
                <a:gd name="T3" fmla="*/ 7 h 97"/>
                <a:gd name="T4" fmla="*/ 17 w 97"/>
                <a:gd name="T5" fmla="*/ 17 h 97"/>
                <a:gd name="T6" fmla="*/ 6 w 97"/>
                <a:gd name="T7" fmla="*/ 32 h 97"/>
                <a:gd name="T8" fmla="*/ 4 w 97"/>
                <a:gd name="T9" fmla="*/ 49 h 97"/>
                <a:gd name="T10" fmla="*/ 6 w 97"/>
                <a:gd name="T11" fmla="*/ 67 h 97"/>
                <a:gd name="T12" fmla="*/ 17 w 97"/>
                <a:gd name="T13" fmla="*/ 82 h 97"/>
                <a:gd name="T14" fmla="*/ 31 w 97"/>
                <a:gd name="T15" fmla="*/ 91 h 97"/>
                <a:gd name="T16" fmla="*/ 48 w 97"/>
                <a:gd name="T17" fmla="*/ 95 h 97"/>
                <a:gd name="T18" fmla="*/ 67 w 97"/>
                <a:gd name="T19" fmla="*/ 91 h 97"/>
                <a:gd name="T20" fmla="*/ 81 w 97"/>
                <a:gd name="T21" fmla="*/ 82 h 97"/>
                <a:gd name="T22" fmla="*/ 90 w 97"/>
                <a:gd name="T23" fmla="*/ 67 h 97"/>
                <a:gd name="T24" fmla="*/ 94 w 97"/>
                <a:gd name="T25" fmla="*/ 49 h 97"/>
                <a:gd name="T26" fmla="*/ 90 w 97"/>
                <a:gd name="T27" fmla="*/ 32 h 97"/>
                <a:gd name="T28" fmla="*/ 81 w 97"/>
                <a:gd name="T29" fmla="*/ 17 h 97"/>
                <a:gd name="T30" fmla="*/ 67 w 97"/>
                <a:gd name="T31" fmla="*/ 7 h 97"/>
                <a:gd name="T32" fmla="*/ 48 w 97"/>
                <a:gd name="T33" fmla="*/ 4 h 97"/>
                <a:gd name="T34" fmla="*/ 48 w 97"/>
                <a:gd name="T35" fmla="*/ 0 h 97"/>
                <a:gd name="T36" fmla="*/ 68 w 97"/>
                <a:gd name="T37" fmla="*/ 4 h 97"/>
                <a:gd name="T38" fmla="*/ 82 w 97"/>
                <a:gd name="T39" fmla="*/ 15 h 97"/>
                <a:gd name="T40" fmla="*/ 93 w 97"/>
                <a:gd name="T41" fmla="*/ 31 h 97"/>
                <a:gd name="T42" fmla="*/ 97 w 97"/>
                <a:gd name="T43" fmla="*/ 49 h 97"/>
                <a:gd name="T44" fmla="*/ 93 w 97"/>
                <a:gd name="T45" fmla="*/ 67 h 97"/>
                <a:gd name="T46" fmla="*/ 82 w 97"/>
                <a:gd name="T47" fmla="*/ 83 h 97"/>
                <a:gd name="T48" fmla="*/ 68 w 97"/>
                <a:gd name="T49" fmla="*/ 93 h 97"/>
                <a:gd name="T50" fmla="*/ 48 w 97"/>
                <a:gd name="T51" fmla="*/ 97 h 97"/>
                <a:gd name="T52" fmla="*/ 30 w 97"/>
                <a:gd name="T53" fmla="*/ 93 h 97"/>
                <a:gd name="T54" fmla="*/ 14 w 97"/>
                <a:gd name="T55" fmla="*/ 83 h 97"/>
                <a:gd name="T56" fmla="*/ 4 w 97"/>
                <a:gd name="T57" fmla="*/ 67 h 97"/>
                <a:gd name="T58" fmla="*/ 0 w 97"/>
                <a:gd name="T59" fmla="*/ 49 h 97"/>
                <a:gd name="T60" fmla="*/ 4 w 97"/>
                <a:gd name="T61" fmla="*/ 31 h 97"/>
                <a:gd name="T62" fmla="*/ 14 w 97"/>
                <a:gd name="T63" fmla="*/ 15 h 97"/>
                <a:gd name="T64" fmla="*/ 30 w 97"/>
                <a:gd name="T65" fmla="*/ 4 h 97"/>
                <a:gd name="T66" fmla="*/ 48 w 97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7" h="97">
                  <a:moveTo>
                    <a:pt x="48" y="4"/>
                  </a:moveTo>
                  <a:lnTo>
                    <a:pt x="31" y="7"/>
                  </a:lnTo>
                  <a:lnTo>
                    <a:pt x="17" y="17"/>
                  </a:lnTo>
                  <a:lnTo>
                    <a:pt x="6" y="32"/>
                  </a:lnTo>
                  <a:lnTo>
                    <a:pt x="4" y="49"/>
                  </a:lnTo>
                  <a:lnTo>
                    <a:pt x="6" y="67"/>
                  </a:lnTo>
                  <a:lnTo>
                    <a:pt x="17" y="82"/>
                  </a:lnTo>
                  <a:lnTo>
                    <a:pt x="31" y="91"/>
                  </a:lnTo>
                  <a:lnTo>
                    <a:pt x="48" y="95"/>
                  </a:lnTo>
                  <a:lnTo>
                    <a:pt x="67" y="91"/>
                  </a:lnTo>
                  <a:lnTo>
                    <a:pt x="81" y="82"/>
                  </a:lnTo>
                  <a:lnTo>
                    <a:pt x="90" y="67"/>
                  </a:lnTo>
                  <a:lnTo>
                    <a:pt x="94" y="49"/>
                  </a:lnTo>
                  <a:lnTo>
                    <a:pt x="90" y="32"/>
                  </a:lnTo>
                  <a:lnTo>
                    <a:pt x="81" y="17"/>
                  </a:lnTo>
                  <a:lnTo>
                    <a:pt x="67" y="7"/>
                  </a:lnTo>
                  <a:lnTo>
                    <a:pt x="48" y="4"/>
                  </a:lnTo>
                  <a:close/>
                  <a:moveTo>
                    <a:pt x="48" y="0"/>
                  </a:moveTo>
                  <a:lnTo>
                    <a:pt x="68" y="4"/>
                  </a:lnTo>
                  <a:lnTo>
                    <a:pt x="82" y="15"/>
                  </a:lnTo>
                  <a:lnTo>
                    <a:pt x="93" y="31"/>
                  </a:lnTo>
                  <a:lnTo>
                    <a:pt x="97" y="49"/>
                  </a:lnTo>
                  <a:lnTo>
                    <a:pt x="93" y="67"/>
                  </a:lnTo>
                  <a:lnTo>
                    <a:pt x="82" y="83"/>
                  </a:lnTo>
                  <a:lnTo>
                    <a:pt x="68" y="93"/>
                  </a:lnTo>
                  <a:lnTo>
                    <a:pt x="48" y="97"/>
                  </a:lnTo>
                  <a:lnTo>
                    <a:pt x="30" y="93"/>
                  </a:lnTo>
                  <a:lnTo>
                    <a:pt x="14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31"/>
                  </a:lnTo>
                  <a:lnTo>
                    <a:pt x="14" y="15"/>
                  </a:lnTo>
                  <a:lnTo>
                    <a:pt x="30" y="4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" name="Freeform 1826"/>
            <p:cNvSpPr>
              <a:spLocks noEditPoints="1"/>
            </p:cNvSpPr>
            <p:nvPr/>
          </p:nvSpPr>
          <p:spPr bwMode="auto">
            <a:xfrm>
              <a:off x="6678613" y="4532313"/>
              <a:ext cx="157163" cy="158750"/>
            </a:xfrm>
            <a:custGeom>
              <a:avLst/>
              <a:gdLst>
                <a:gd name="T0" fmla="*/ 49 w 99"/>
                <a:gd name="T1" fmla="*/ 7 h 100"/>
                <a:gd name="T2" fmla="*/ 32 w 99"/>
                <a:gd name="T3" fmla="*/ 9 h 100"/>
                <a:gd name="T4" fmla="*/ 19 w 99"/>
                <a:gd name="T5" fmla="*/ 20 h 100"/>
                <a:gd name="T6" fmla="*/ 10 w 99"/>
                <a:gd name="T7" fmla="*/ 33 h 100"/>
                <a:gd name="T8" fmla="*/ 6 w 99"/>
                <a:gd name="T9" fmla="*/ 50 h 100"/>
                <a:gd name="T10" fmla="*/ 10 w 99"/>
                <a:gd name="T11" fmla="*/ 67 h 100"/>
                <a:gd name="T12" fmla="*/ 19 w 99"/>
                <a:gd name="T13" fmla="*/ 81 h 100"/>
                <a:gd name="T14" fmla="*/ 32 w 99"/>
                <a:gd name="T15" fmla="*/ 90 h 100"/>
                <a:gd name="T16" fmla="*/ 49 w 99"/>
                <a:gd name="T17" fmla="*/ 93 h 100"/>
                <a:gd name="T18" fmla="*/ 66 w 99"/>
                <a:gd name="T19" fmla="*/ 90 h 100"/>
                <a:gd name="T20" fmla="*/ 81 w 99"/>
                <a:gd name="T21" fmla="*/ 81 h 100"/>
                <a:gd name="T22" fmla="*/ 90 w 99"/>
                <a:gd name="T23" fmla="*/ 67 h 100"/>
                <a:gd name="T24" fmla="*/ 94 w 99"/>
                <a:gd name="T25" fmla="*/ 50 h 100"/>
                <a:gd name="T26" fmla="*/ 90 w 99"/>
                <a:gd name="T27" fmla="*/ 33 h 100"/>
                <a:gd name="T28" fmla="*/ 81 w 99"/>
                <a:gd name="T29" fmla="*/ 20 h 100"/>
                <a:gd name="T30" fmla="*/ 66 w 99"/>
                <a:gd name="T31" fmla="*/ 9 h 100"/>
                <a:gd name="T32" fmla="*/ 49 w 99"/>
                <a:gd name="T33" fmla="*/ 7 h 100"/>
                <a:gd name="T34" fmla="*/ 49 w 99"/>
                <a:gd name="T35" fmla="*/ 3 h 100"/>
                <a:gd name="T36" fmla="*/ 68 w 99"/>
                <a:gd name="T37" fmla="*/ 7 h 100"/>
                <a:gd name="T38" fmla="*/ 83 w 99"/>
                <a:gd name="T39" fmla="*/ 17 h 100"/>
                <a:gd name="T40" fmla="*/ 93 w 99"/>
                <a:gd name="T41" fmla="*/ 32 h 100"/>
                <a:gd name="T42" fmla="*/ 96 w 99"/>
                <a:gd name="T43" fmla="*/ 50 h 100"/>
                <a:gd name="T44" fmla="*/ 93 w 99"/>
                <a:gd name="T45" fmla="*/ 67 h 100"/>
                <a:gd name="T46" fmla="*/ 83 w 99"/>
                <a:gd name="T47" fmla="*/ 83 h 100"/>
                <a:gd name="T48" fmla="*/ 70 w 99"/>
                <a:gd name="T49" fmla="*/ 92 h 100"/>
                <a:gd name="T50" fmla="*/ 53 w 99"/>
                <a:gd name="T51" fmla="*/ 97 h 100"/>
                <a:gd name="T52" fmla="*/ 70 w 99"/>
                <a:gd name="T53" fmla="*/ 92 h 100"/>
                <a:gd name="T54" fmla="*/ 83 w 99"/>
                <a:gd name="T55" fmla="*/ 83 h 100"/>
                <a:gd name="T56" fmla="*/ 93 w 99"/>
                <a:gd name="T57" fmla="*/ 67 h 100"/>
                <a:gd name="T58" fmla="*/ 96 w 99"/>
                <a:gd name="T59" fmla="*/ 50 h 100"/>
                <a:gd name="T60" fmla="*/ 93 w 99"/>
                <a:gd name="T61" fmla="*/ 32 h 100"/>
                <a:gd name="T62" fmla="*/ 83 w 99"/>
                <a:gd name="T63" fmla="*/ 17 h 100"/>
                <a:gd name="T64" fmla="*/ 68 w 99"/>
                <a:gd name="T65" fmla="*/ 7 h 100"/>
                <a:gd name="T66" fmla="*/ 49 w 99"/>
                <a:gd name="T67" fmla="*/ 3 h 100"/>
                <a:gd name="T68" fmla="*/ 49 w 99"/>
                <a:gd name="T69" fmla="*/ 0 h 100"/>
                <a:gd name="T70" fmla="*/ 69 w 99"/>
                <a:gd name="T71" fmla="*/ 4 h 100"/>
                <a:gd name="T72" fmla="*/ 85 w 99"/>
                <a:gd name="T73" fmla="*/ 15 h 100"/>
                <a:gd name="T74" fmla="*/ 95 w 99"/>
                <a:gd name="T75" fmla="*/ 30 h 100"/>
                <a:gd name="T76" fmla="*/ 99 w 99"/>
                <a:gd name="T77" fmla="*/ 50 h 100"/>
                <a:gd name="T78" fmla="*/ 95 w 99"/>
                <a:gd name="T79" fmla="*/ 70 h 100"/>
                <a:gd name="T80" fmla="*/ 85 w 99"/>
                <a:gd name="T81" fmla="*/ 85 h 100"/>
                <a:gd name="T82" fmla="*/ 69 w 99"/>
                <a:gd name="T83" fmla="*/ 96 h 100"/>
                <a:gd name="T84" fmla="*/ 49 w 99"/>
                <a:gd name="T85" fmla="*/ 100 h 100"/>
                <a:gd name="T86" fmla="*/ 30 w 99"/>
                <a:gd name="T87" fmla="*/ 96 h 100"/>
                <a:gd name="T88" fmla="*/ 14 w 99"/>
                <a:gd name="T89" fmla="*/ 85 h 100"/>
                <a:gd name="T90" fmla="*/ 4 w 99"/>
                <a:gd name="T91" fmla="*/ 70 h 100"/>
                <a:gd name="T92" fmla="*/ 0 w 99"/>
                <a:gd name="T93" fmla="*/ 50 h 100"/>
                <a:gd name="T94" fmla="*/ 4 w 99"/>
                <a:gd name="T95" fmla="*/ 30 h 100"/>
                <a:gd name="T96" fmla="*/ 14 w 99"/>
                <a:gd name="T97" fmla="*/ 15 h 100"/>
                <a:gd name="T98" fmla="*/ 30 w 99"/>
                <a:gd name="T99" fmla="*/ 4 h 100"/>
                <a:gd name="T100" fmla="*/ 49 w 99"/>
                <a:gd name="T10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" h="100">
                  <a:moveTo>
                    <a:pt x="49" y="7"/>
                  </a:moveTo>
                  <a:lnTo>
                    <a:pt x="32" y="9"/>
                  </a:lnTo>
                  <a:lnTo>
                    <a:pt x="19" y="20"/>
                  </a:lnTo>
                  <a:lnTo>
                    <a:pt x="10" y="33"/>
                  </a:lnTo>
                  <a:lnTo>
                    <a:pt x="6" y="50"/>
                  </a:lnTo>
                  <a:lnTo>
                    <a:pt x="10" y="67"/>
                  </a:lnTo>
                  <a:lnTo>
                    <a:pt x="19" y="81"/>
                  </a:lnTo>
                  <a:lnTo>
                    <a:pt x="32" y="90"/>
                  </a:lnTo>
                  <a:lnTo>
                    <a:pt x="49" y="93"/>
                  </a:lnTo>
                  <a:lnTo>
                    <a:pt x="66" y="90"/>
                  </a:lnTo>
                  <a:lnTo>
                    <a:pt x="81" y="81"/>
                  </a:lnTo>
                  <a:lnTo>
                    <a:pt x="90" y="67"/>
                  </a:lnTo>
                  <a:lnTo>
                    <a:pt x="94" y="50"/>
                  </a:lnTo>
                  <a:lnTo>
                    <a:pt x="90" y="33"/>
                  </a:lnTo>
                  <a:lnTo>
                    <a:pt x="81" y="20"/>
                  </a:lnTo>
                  <a:lnTo>
                    <a:pt x="66" y="9"/>
                  </a:lnTo>
                  <a:lnTo>
                    <a:pt x="49" y="7"/>
                  </a:lnTo>
                  <a:close/>
                  <a:moveTo>
                    <a:pt x="49" y="3"/>
                  </a:moveTo>
                  <a:lnTo>
                    <a:pt x="68" y="7"/>
                  </a:lnTo>
                  <a:lnTo>
                    <a:pt x="83" y="17"/>
                  </a:lnTo>
                  <a:lnTo>
                    <a:pt x="93" y="32"/>
                  </a:lnTo>
                  <a:lnTo>
                    <a:pt x="96" y="50"/>
                  </a:lnTo>
                  <a:lnTo>
                    <a:pt x="93" y="67"/>
                  </a:lnTo>
                  <a:lnTo>
                    <a:pt x="83" y="83"/>
                  </a:lnTo>
                  <a:lnTo>
                    <a:pt x="70" y="92"/>
                  </a:lnTo>
                  <a:lnTo>
                    <a:pt x="53" y="97"/>
                  </a:lnTo>
                  <a:lnTo>
                    <a:pt x="70" y="92"/>
                  </a:lnTo>
                  <a:lnTo>
                    <a:pt x="83" y="83"/>
                  </a:lnTo>
                  <a:lnTo>
                    <a:pt x="93" y="67"/>
                  </a:lnTo>
                  <a:lnTo>
                    <a:pt x="96" y="50"/>
                  </a:lnTo>
                  <a:lnTo>
                    <a:pt x="93" y="32"/>
                  </a:lnTo>
                  <a:lnTo>
                    <a:pt x="83" y="17"/>
                  </a:lnTo>
                  <a:lnTo>
                    <a:pt x="68" y="7"/>
                  </a:lnTo>
                  <a:lnTo>
                    <a:pt x="49" y="3"/>
                  </a:lnTo>
                  <a:close/>
                  <a:moveTo>
                    <a:pt x="49" y="0"/>
                  </a:moveTo>
                  <a:lnTo>
                    <a:pt x="69" y="4"/>
                  </a:lnTo>
                  <a:lnTo>
                    <a:pt x="85" y="15"/>
                  </a:lnTo>
                  <a:lnTo>
                    <a:pt x="95" y="30"/>
                  </a:lnTo>
                  <a:lnTo>
                    <a:pt x="99" y="50"/>
                  </a:lnTo>
                  <a:lnTo>
                    <a:pt x="95" y="70"/>
                  </a:lnTo>
                  <a:lnTo>
                    <a:pt x="85" y="85"/>
                  </a:lnTo>
                  <a:lnTo>
                    <a:pt x="69" y="96"/>
                  </a:lnTo>
                  <a:lnTo>
                    <a:pt x="49" y="100"/>
                  </a:lnTo>
                  <a:lnTo>
                    <a:pt x="30" y="96"/>
                  </a:lnTo>
                  <a:lnTo>
                    <a:pt x="14" y="85"/>
                  </a:lnTo>
                  <a:lnTo>
                    <a:pt x="4" y="70"/>
                  </a:lnTo>
                  <a:lnTo>
                    <a:pt x="0" y="50"/>
                  </a:lnTo>
                  <a:lnTo>
                    <a:pt x="4" y="30"/>
                  </a:lnTo>
                  <a:lnTo>
                    <a:pt x="14" y="15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1827"/>
            <p:cNvSpPr/>
            <p:nvPr/>
          </p:nvSpPr>
          <p:spPr bwMode="auto">
            <a:xfrm>
              <a:off x="6667501" y="4613275"/>
              <a:ext cx="17463" cy="12700"/>
            </a:xfrm>
            <a:custGeom>
              <a:avLst/>
              <a:gdLst>
                <a:gd name="T0" fmla="*/ 9 w 11"/>
                <a:gd name="T1" fmla="*/ 0 h 8"/>
                <a:gd name="T2" fmla="*/ 11 w 11"/>
                <a:gd name="T3" fmla="*/ 3 h 8"/>
                <a:gd name="T4" fmla="*/ 3 w 11"/>
                <a:gd name="T5" fmla="*/ 8 h 8"/>
                <a:gd name="T6" fmla="*/ 0 w 11"/>
                <a:gd name="T7" fmla="*/ 5 h 8"/>
                <a:gd name="T8" fmla="*/ 9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9" y="0"/>
                  </a:moveTo>
                  <a:lnTo>
                    <a:pt x="11" y="3"/>
                  </a:lnTo>
                  <a:lnTo>
                    <a:pt x="3" y="8"/>
                  </a:lnTo>
                  <a:lnTo>
                    <a:pt x="0" y="5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1828"/>
            <p:cNvSpPr/>
            <p:nvPr/>
          </p:nvSpPr>
          <p:spPr bwMode="auto">
            <a:xfrm>
              <a:off x="6665913" y="4610100"/>
              <a:ext cx="22225" cy="17463"/>
            </a:xfrm>
            <a:custGeom>
              <a:avLst/>
              <a:gdLst>
                <a:gd name="T0" fmla="*/ 10 w 14"/>
                <a:gd name="T1" fmla="*/ 0 h 11"/>
                <a:gd name="T2" fmla="*/ 14 w 14"/>
                <a:gd name="T3" fmla="*/ 5 h 11"/>
                <a:gd name="T4" fmla="*/ 2 w 14"/>
                <a:gd name="T5" fmla="*/ 11 h 11"/>
                <a:gd name="T6" fmla="*/ 0 w 14"/>
                <a:gd name="T7" fmla="*/ 7 h 11"/>
                <a:gd name="T8" fmla="*/ 0 w 14"/>
                <a:gd name="T9" fmla="*/ 6 h 11"/>
                <a:gd name="T10" fmla="*/ 10 w 1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1">
                  <a:moveTo>
                    <a:pt x="10" y="0"/>
                  </a:moveTo>
                  <a:lnTo>
                    <a:pt x="14" y="5"/>
                  </a:lnTo>
                  <a:lnTo>
                    <a:pt x="2" y="11"/>
                  </a:lnTo>
                  <a:lnTo>
                    <a:pt x="0" y="7"/>
                  </a:lnTo>
                  <a:lnTo>
                    <a:pt x="0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829"/>
            <p:cNvSpPr/>
            <p:nvPr/>
          </p:nvSpPr>
          <p:spPr bwMode="auto">
            <a:xfrm>
              <a:off x="6694488" y="4618038"/>
              <a:ext cx="58738" cy="39688"/>
            </a:xfrm>
            <a:custGeom>
              <a:avLst/>
              <a:gdLst>
                <a:gd name="T0" fmla="*/ 34 w 37"/>
                <a:gd name="T1" fmla="*/ 0 h 25"/>
                <a:gd name="T2" fmla="*/ 37 w 37"/>
                <a:gd name="T3" fmla="*/ 1 h 25"/>
                <a:gd name="T4" fmla="*/ 37 w 37"/>
                <a:gd name="T5" fmla="*/ 2 h 25"/>
                <a:gd name="T6" fmla="*/ 35 w 37"/>
                <a:gd name="T7" fmla="*/ 4 h 25"/>
                <a:gd name="T8" fmla="*/ 33 w 37"/>
                <a:gd name="T9" fmla="*/ 6 h 25"/>
                <a:gd name="T10" fmla="*/ 31 w 37"/>
                <a:gd name="T11" fmla="*/ 10 h 25"/>
                <a:gd name="T12" fmla="*/ 29 w 37"/>
                <a:gd name="T13" fmla="*/ 13 h 25"/>
                <a:gd name="T14" fmla="*/ 25 w 37"/>
                <a:gd name="T15" fmla="*/ 17 h 25"/>
                <a:gd name="T16" fmla="*/ 22 w 37"/>
                <a:gd name="T17" fmla="*/ 19 h 25"/>
                <a:gd name="T18" fmla="*/ 20 w 37"/>
                <a:gd name="T19" fmla="*/ 22 h 25"/>
                <a:gd name="T20" fmla="*/ 14 w 37"/>
                <a:gd name="T21" fmla="*/ 25 h 25"/>
                <a:gd name="T22" fmla="*/ 11 w 37"/>
                <a:gd name="T23" fmla="*/ 25 h 25"/>
                <a:gd name="T24" fmla="*/ 7 w 37"/>
                <a:gd name="T25" fmla="*/ 25 h 25"/>
                <a:gd name="T26" fmla="*/ 4 w 37"/>
                <a:gd name="T27" fmla="*/ 25 h 25"/>
                <a:gd name="T28" fmla="*/ 1 w 37"/>
                <a:gd name="T29" fmla="*/ 23 h 25"/>
                <a:gd name="T30" fmla="*/ 0 w 37"/>
                <a:gd name="T31" fmla="*/ 23 h 25"/>
                <a:gd name="T32" fmla="*/ 0 w 37"/>
                <a:gd name="T33" fmla="*/ 22 h 25"/>
                <a:gd name="T34" fmla="*/ 0 w 37"/>
                <a:gd name="T35" fmla="*/ 22 h 25"/>
                <a:gd name="T36" fmla="*/ 1 w 37"/>
                <a:gd name="T37" fmla="*/ 19 h 25"/>
                <a:gd name="T38" fmla="*/ 1 w 37"/>
                <a:gd name="T39" fmla="*/ 21 h 25"/>
                <a:gd name="T40" fmla="*/ 4 w 37"/>
                <a:gd name="T41" fmla="*/ 21 h 25"/>
                <a:gd name="T42" fmla="*/ 7 w 37"/>
                <a:gd name="T43" fmla="*/ 22 h 25"/>
                <a:gd name="T44" fmla="*/ 11 w 37"/>
                <a:gd name="T45" fmla="*/ 22 h 25"/>
                <a:gd name="T46" fmla="*/ 14 w 37"/>
                <a:gd name="T47" fmla="*/ 22 h 25"/>
                <a:gd name="T48" fmla="*/ 17 w 37"/>
                <a:gd name="T49" fmla="*/ 19 h 25"/>
                <a:gd name="T50" fmla="*/ 21 w 37"/>
                <a:gd name="T51" fmla="*/ 17 h 25"/>
                <a:gd name="T52" fmla="*/ 25 w 37"/>
                <a:gd name="T53" fmla="*/ 13 h 25"/>
                <a:gd name="T54" fmla="*/ 29 w 37"/>
                <a:gd name="T55" fmla="*/ 8 h 25"/>
                <a:gd name="T56" fmla="*/ 30 w 37"/>
                <a:gd name="T57" fmla="*/ 5 h 25"/>
                <a:gd name="T58" fmla="*/ 33 w 37"/>
                <a:gd name="T59" fmla="*/ 2 h 25"/>
                <a:gd name="T60" fmla="*/ 34 w 37"/>
                <a:gd name="T61" fmla="*/ 1 h 25"/>
                <a:gd name="T62" fmla="*/ 34 w 37"/>
                <a:gd name="T6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" h="25">
                  <a:moveTo>
                    <a:pt x="34" y="0"/>
                  </a:moveTo>
                  <a:lnTo>
                    <a:pt x="37" y="1"/>
                  </a:lnTo>
                  <a:lnTo>
                    <a:pt x="37" y="2"/>
                  </a:lnTo>
                  <a:lnTo>
                    <a:pt x="35" y="4"/>
                  </a:lnTo>
                  <a:lnTo>
                    <a:pt x="33" y="6"/>
                  </a:lnTo>
                  <a:lnTo>
                    <a:pt x="31" y="10"/>
                  </a:lnTo>
                  <a:lnTo>
                    <a:pt x="29" y="13"/>
                  </a:lnTo>
                  <a:lnTo>
                    <a:pt x="25" y="17"/>
                  </a:lnTo>
                  <a:lnTo>
                    <a:pt x="22" y="19"/>
                  </a:lnTo>
                  <a:lnTo>
                    <a:pt x="20" y="22"/>
                  </a:lnTo>
                  <a:lnTo>
                    <a:pt x="14" y="25"/>
                  </a:lnTo>
                  <a:lnTo>
                    <a:pt x="11" y="25"/>
                  </a:lnTo>
                  <a:lnTo>
                    <a:pt x="7" y="25"/>
                  </a:lnTo>
                  <a:lnTo>
                    <a:pt x="4" y="25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4" y="21"/>
                  </a:lnTo>
                  <a:lnTo>
                    <a:pt x="7" y="22"/>
                  </a:lnTo>
                  <a:lnTo>
                    <a:pt x="11" y="22"/>
                  </a:lnTo>
                  <a:lnTo>
                    <a:pt x="14" y="22"/>
                  </a:lnTo>
                  <a:lnTo>
                    <a:pt x="17" y="19"/>
                  </a:lnTo>
                  <a:lnTo>
                    <a:pt x="21" y="17"/>
                  </a:lnTo>
                  <a:lnTo>
                    <a:pt x="25" y="13"/>
                  </a:lnTo>
                  <a:lnTo>
                    <a:pt x="29" y="8"/>
                  </a:lnTo>
                  <a:lnTo>
                    <a:pt x="30" y="5"/>
                  </a:lnTo>
                  <a:lnTo>
                    <a:pt x="33" y="2"/>
                  </a:lnTo>
                  <a:lnTo>
                    <a:pt x="34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830"/>
            <p:cNvSpPr>
              <a:spLocks noEditPoints="1"/>
            </p:cNvSpPr>
            <p:nvPr/>
          </p:nvSpPr>
          <p:spPr bwMode="auto">
            <a:xfrm>
              <a:off x="6692901" y="4614863"/>
              <a:ext cx="63500" cy="46038"/>
            </a:xfrm>
            <a:custGeom>
              <a:avLst/>
              <a:gdLst>
                <a:gd name="T0" fmla="*/ 12 w 40"/>
                <a:gd name="T1" fmla="*/ 25 h 29"/>
                <a:gd name="T2" fmla="*/ 12 w 40"/>
                <a:gd name="T3" fmla="*/ 25 h 29"/>
                <a:gd name="T4" fmla="*/ 12 w 40"/>
                <a:gd name="T5" fmla="*/ 25 h 29"/>
                <a:gd name="T6" fmla="*/ 2 w 40"/>
                <a:gd name="T7" fmla="*/ 24 h 29"/>
                <a:gd name="T8" fmla="*/ 5 w 40"/>
                <a:gd name="T9" fmla="*/ 24 h 29"/>
                <a:gd name="T10" fmla="*/ 4 w 40"/>
                <a:gd name="T11" fmla="*/ 24 h 29"/>
                <a:gd name="T12" fmla="*/ 1 w 40"/>
                <a:gd name="T13" fmla="*/ 23 h 29"/>
                <a:gd name="T14" fmla="*/ 1 w 40"/>
                <a:gd name="T15" fmla="*/ 23 h 29"/>
                <a:gd name="T16" fmla="*/ 32 w 40"/>
                <a:gd name="T17" fmla="*/ 8 h 29"/>
                <a:gd name="T18" fmla="*/ 32 w 40"/>
                <a:gd name="T19" fmla="*/ 8 h 29"/>
                <a:gd name="T20" fmla="*/ 35 w 40"/>
                <a:gd name="T21" fmla="*/ 0 h 29"/>
                <a:gd name="T22" fmla="*/ 39 w 40"/>
                <a:gd name="T23" fmla="*/ 4 h 29"/>
                <a:gd name="T24" fmla="*/ 39 w 40"/>
                <a:gd name="T25" fmla="*/ 6 h 29"/>
                <a:gd name="T26" fmla="*/ 35 w 40"/>
                <a:gd name="T27" fmla="*/ 10 h 29"/>
                <a:gd name="T28" fmla="*/ 30 w 40"/>
                <a:gd name="T29" fmla="*/ 18 h 29"/>
                <a:gd name="T30" fmla="*/ 21 w 40"/>
                <a:gd name="T31" fmla="*/ 25 h 29"/>
                <a:gd name="T32" fmla="*/ 14 w 40"/>
                <a:gd name="T33" fmla="*/ 28 h 29"/>
                <a:gd name="T34" fmla="*/ 8 w 40"/>
                <a:gd name="T35" fmla="*/ 28 h 29"/>
                <a:gd name="T36" fmla="*/ 1 w 40"/>
                <a:gd name="T37" fmla="*/ 27 h 29"/>
                <a:gd name="T38" fmla="*/ 0 w 40"/>
                <a:gd name="T39" fmla="*/ 25 h 29"/>
                <a:gd name="T40" fmla="*/ 0 w 40"/>
                <a:gd name="T41" fmla="*/ 24 h 29"/>
                <a:gd name="T42" fmla="*/ 1 w 40"/>
                <a:gd name="T43" fmla="*/ 20 h 29"/>
                <a:gd name="T44" fmla="*/ 2 w 40"/>
                <a:gd name="T45" fmla="*/ 20 h 29"/>
                <a:gd name="T46" fmla="*/ 2 w 40"/>
                <a:gd name="T47" fmla="*/ 20 h 29"/>
                <a:gd name="T48" fmla="*/ 2 w 40"/>
                <a:gd name="T49" fmla="*/ 20 h 29"/>
                <a:gd name="T50" fmla="*/ 5 w 40"/>
                <a:gd name="T51" fmla="*/ 21 h 29"/>
                <a:gd name="T52" fmla="*/ 12 w 40"/>
                <a:gd name="T53" fmla="*/ 23 h 29"/>
                <a:gd name="T54" fmla="*/ 12 w 40"/>
                <a:gd name="T55" fmla="*/ 23 h 29"/>
                <a:gd name="T56" fmla="*/ 18 w 40"/>
                <a:gd name="T57" fmla="*/ 20 h 29"/>
                <a:gd name="T58" fmla="*/ 25 w 40"/>
                <a:gd name="T59" fmla="*/ 14 h 29"/>
                <a:gd name="T60" fmla="*/ 30 w 40"/>
                <a:gd name="T61" fmla="*/ 6 h 29"/>
                <a:gd name="T62" fmla="*/ 34 w 40"/>
                <a:gd name="T63" fmla="*/ 2 h 29"/>
                <a:gd name="T64" fmla="*/ 34 w 40"/>
                <a:gd name="T65" fmla="*/ 0 h 29"/>
                <a:gd name="T66" fmla="*/ 35 w 40"/>
                <a:gd name="T6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" h="29">
                  <a:moveTo>
                    <a:pt x="15" y="25"/>
                  </a:move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5" y="25"/>
                  </a:lnTo>
                  <a:close/>
                  <a:moveTo>
                    <a:pt x="2" y="24"/>
                  </a:moveTo>
                  <a:lnTo>
                    <a:pt x="2" y="24"/>
                  </a:lnTo>
                  <a:lnTo>
                    <a:pt x="5" y="24"/>
                  </a:lnTo>
                  <a:lnTo>
                    <a:pt x="8" y="25"/>
                  </a:lnTo>
                  <a:lnTo>
                    <a:pt x="4" y="24"/>
                  </a:lnTo>
                  <a:lnTo>
                    <a:pt x="2" y="24"/>
                  </a:lnTo>
                  <a:close/>
                  <a:moveTo>
                    <a:pt x="1" y="23"/>
                  </a:move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  <a:moveTo>
                    <a:pt x="32" y="8"/>
                  </a:moveTo>
                  <a:lnTo>
                    <a:pt x="31" y="10"/>
                  </a:lnTo>
                  <a:lnTo>
                    <a:pt x="32" y="8"/>
                  </a:lnTo>
                  <a:lnTo>
                    <a:pt x="32" y="8"/>
                  </a:lnTo>
                  <a:close/>
                  <a:moveTo>
                    <a:pt x="35" y="0"/>
                  </a:moveTo>
                  <a:lnTo>
                    <a:pt x="40" y="3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38" y="7"/>
                  </a:lnTo>
                  <a:lnTo>
                    <a:pt x="35" y="10"/>
                  </a:lnTo>
                  <a:lnTo>
                    <a:pt x="34" y="12"/>
                  </a:lnTo>
                  <a:lnTo>
                    <a:pt x="30" y="18"/>
                  </a:lnTo>
                  <a:lnTo>
                    <a:pt x="26" y="21"/>
                  </a:lnTo>
                  <a:lnTo>
                    <a:pt x="21" y="25"/>
                  </a:lnTo>
                  <a:lnTo>
                    <a:pt x="18" y="28"/>
                  </a:lnTo>
                  <a:lnTo>
                    <a:pt x="14" y="28"/>
                  </a:lnTo>
                  <a:lnTo>
                    <a:pt x="12" y="29"/>
                  </a:lnTo>
                  <a:lnTo>
                    <a:pt x="8" y="28"/>
                  </a:lnTo>
                  <a:lnTo>
                    <a:pt x="4" y="28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5" y="21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4" y="21"/>
                  </a:lnTo>
                  <a:lnTo>
                    <a:pt x="18" y="20"/>
                  </a:lnTo>
                  <a:lnTo>
                    <a:pt x="21" y="18"/>
                  </a:lnTo>
                  <a:lnTo>
                    <a:pt x="25" y="14"/>
                  </a:lnTo>
                  <a:lnTo>
                    <a:pt x="29" y="10"/>
                  </a:lnTo>
                  <a:lnTo>
                    <a:pt x="30" y="6"/>
                  </a:lnTo>
                  <a:lnTo>
                    <a:pt x="32" y="3"/>
                  </a:lnTo>
                  <a:lnTo>
                    <a:pt x="34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831"/>
            <p:cNvSpPr/>
            <p:nvPr/>
          </p:nvSpPr>
          <p:spPr bwMode="auto">
            <a:xfrm>
              <a:off x="6743701" y="4610100"/>
              <a:ext cx="11113" cy="11113"/>
            </a:xfrm>
            <a:custGeom>
              <a:avLst/>
              <a:gdLst>
                <a:gd name="T0" fmla="*/ 2 w 7"/>
                <a:gd name="T1" fmla="*/ 0 h 7"/>
                <a:gd name="T2" fmla="*/ 7 w 7"/>
                <a:gd name="T3" fmla="*/ 5 h 7"/>
                <a:gd name="T4" fmla="*/ 6 w 7"/>
                <a:gd name="T5" fmla="*/ 7 h 7"/>
                <a:gd name="T6" fmla="*/ 0 w 7"/>
                <a:gd name="T7" fmla="*/ 2 h 7"/>
                <a:gd name="T8" fmla="*/ 2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2" y="0"/>
                  </a:moveTo>
                  <a:lnTo>
                    <a:pt x="7" y="5"/>
                  </a:lnTo>
                  <a:lnTo>
                    <a:pt x="6" y="7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832"/>
            <p:cNvSpPr>
              <a:spLocks noEditPoints="1"/>
            </p:cNvSpPr>
            <p:nvPr/>
          </p:nvSpPr>
          <p:spPr bwMode="auto">
            <a:xfrm>
              <a:off x="6740526" y="4606925"/>
              <a:ext cx="19050" cy="17463"/>
            </a:xfrm>
            <a:custGeom>
              <a:avLst/>
              <a:gdLst>
                <a:gd name="T0" fmla="*/ 5 w 12"/>
                <a:gd name="T1" fmla="*/ 4 h 11"/>
                <a:gd name="T2" fmla="*/ 8 w 12"/>
                <a:gd name="T3" fmla="*/ 7 h 11"/>
                <a:gd name="T4" fmla="*/ 8 w 12"/>
                <a:gd name="T5" fmla="*/ 7 h 11"/>
                <a:gd name="T6" fmla="*/ 5 w 12"/>
                <a:gd name="T7" fmla="*/ 4 h 11"/>
                <a:gd name="T8" fmla="*/ 4 w 12"/>
                <a:gd name="T9" fmla="*/ 0 h 11"/>
                <a:gd name="T10" fmla="*/ 12 w 12"/>
                <a:gd name="T11" fmla="*/ 7 h 11"/>
                <a:gd name="T12" fmla="*/ 8 w 12"/>
                <a:gd name="T13" fmla="*/ 11 h 11"/>
                <a:gd name="T14" fmla="*/ 1 w 12"/>
                <a:gd name="T15" fmla="*/ 5 h 11"/>
                <a:gd name="T16" fmla="*/ 0 w 12"/>
                <a:gd name="T17" fmla="*/ 4 h 11"/>
                <a:gd name="T18" fmla="*/ 4 w 12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1">
                  <a:moveTo>
                    <a:pt x="5" y="4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5" y="4"/>
                  </a:lnTo>
                  <a:close/>
                  <a:moveTo>
                    <a:pt x="4" y="0"/>
                  </a:moveTo>
                  <a:lnTo>
                    <a:pt x="12" y="7"/>
                  </a:lnTo>
                  <a:lnTo>
                    <a:pt x="8" y="11"/>
                  </a:lnTo>
                  <a:lnTo>
                    <a:pt x="1" y="5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833"/>
            <p:cNvSpPr/>
            <p:nvPr/>
          </p:nvSpPr>
          <p:spPr bwMode="auto">
            <a:xfrm>
              <a:off x="6689726" y="4510088"/>
              <a:ext cx="26988" cy="42863"/>
            </a:xfrm>
            <a:custGeom>
              <a:avLst/>
              <a:gdLst>
                <a:gd name="T0" fmla="*/ 7 w 17"/>
                <a:gd name="T1" fmla="*/ 0 h 27"/>
                <a:gd name="T2" fmla="*/ 8 w 17"/>
                <a:gd name="T3" fmla="*/ 0 h 27"/>
                <a:gd name="T4" fmla="*/ 8 w 17"/>
                <a:gd name="T5" fmla="*/ 0 h 27"/>
                <a:gd name="T6" fmla="*/ 8 w 17"/>
                <a:gd name="T7" fmla="*/ 1 h 27"/>
                <a:gd name="T8" fmla="*/ 10 w 17"/>
                <a:gd name="T9" fmla="*/ 1 h 27"/>
                <a:gd name="T10" fmla="*/ 14 w 17"/>
                <a:gd name="T11" fmla="*/ 1 h 27"/>
                <a:gd name="T12" fmla="*/ 14 w 17"/>
                <a:gd name="T13" fmla="*/ 4 h 27"/>
                <a:gd name="T14" fmla="*/ 10 w 17"/>
                <a:gd name="T15" fmla="*/ 4 h 27"/>
                <a:gd name="T16" fmla="*/ 7 w 17"/>
                <a:gd name="T17" fmla="*/ 4 h 27"/>
                <a:gd name="T18" fmla="*/ 7 w 17"/>
                <a:gd name="T19" fmla="*/ 4 h 27"/>
                <a:gd name="T20" fmla="*/ 7 w 17"/>
                <a:gd name="T21" fmla="*/ 5 h 27"/>
                <a:gd name="T22" fmla="*/ 4 w 17"/>
                <a:gd name="T23" fmla="*/ 9 h 27"/>
                <a:gd name="T24" fmla="*/ 4 w 17"/>
                <a:gd name="T25" fmla="*/ 10 h 27"/>
                <a:gd name="T26" fmla="*/ 4 w 17"/>
                <a:gd name="T27" fmla="*/ 12 h 27"/>
                <a:gd name="T28" fmla="*/ 4 w 17"/>
                <a:gd name="T29" fmla="*/ 14 h 27"/>
                <a:gd name="T30" fmla="*/ 7 w 17"/>
                <a:gd name="T31" fmla="*/ 17 h 27"/>
                <a:gd name="T32" fmla="*/ 11 w 17"/>
                <a:gd name="T33" fmla="*/ 19 h 27"/>
                <a:gd name="T34" fmla="*/ 14 w 17"/>
                <a:gd name="T35" fmla="*/ 22 h 27"/>
                <a:gd name="T36" fmla="*/ 15 w 17"/>
                <a:gd name="T37" fmla="*/ 23 h 27"/>
                <a:gd name="T38" fmla="*/ 16 w 17"/>
                <a:gd name="T39" fmla="*/ 23 h 27"/>
                <a:gd name="T40" fmla="*/ 17 w 17"/>
                <a:gd name="T41" fmla="*/ 23 h 27"/>
                <a:gd name="T42" fmla="*/ 16 w 17"/>
                <a:gd name="T43" fmla="*/ 27 h 27"/>
                <a:gd name="T44" fmla="*/ 15 w 17"/>
                <a:gd name="T45" fmla="*/ 26 h 27"/>
                <a:gd name="T46" fmla="*/ 14 w 17"/>
                <a:gd name="T47" fmla="*/ 26 h 27"/>
                <a:gd name="T48" fmla="*/ 11 w 17"/>
                <a:gd name="T49" fmla="*/ 25 h 27"/>
                <a:gd name="T50" fmla="*/ 8 w 17"/>
                <a:gd name="T51" fmla="*/ 22 h 27"/>
                <a:gd name="T52" fmla="*/ 6 w 17"/>
                <a:gd name="T53" fmla="*/ 21 h 27"/>
                <a:gd name="T54" fmla="*/ 3 w 17"/>
                <a:gd name="T55" fmla="*/ 18 h 27"/>
                <a:gd name="T56" fmla="*/ 2 w 17"/>
                <a:gd name="T57" fmla="*/ 15 h 27"/>
                <a:gd name="T58" fmla="*/ 0 w 17"/>
                <a:gd name="T59" fmla="*/ 12 h 27"/>
                <a:gd name="T60" fmla="*/ 2 w 17"/>
                <a:gd name="T61" fmla="*/ 9 h 27"/>
                <a:gd name="T62" fmla="*/ 2 w 17"/>
                <a:gd name="T63" fmla="*/ 8 h 27"/>
                <a:gd name="T64" fmla="*/ 3 w 17"/>
                <a:gd name="T65" fmla="*/ 5 h 27"/>
                <a:gd name="T66" fmla="*/ 4 w 17"/>
                <a:gd name="T67" fmla="*/ 4 h 27"/>
                <a:gd name="T68" fmla="*/ 4 w 17"/>
                <a:gd name="T69" fmla="*/ 2 h 27"/>
                <a:gd name="T70" fmla="*/ 6 w 17"/>
                <a:gd name="T71" fmla="*/ 1 h 27"/>
                <a:gd name="T72" fmla="*/ 6 w 17"/>
                <a:gd name="T73" fmla="*/ 1 h 27"/>
                <a:gd name="T74" fmla="*/ 7 w 17"/>
                <a:gd name="T7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" h="27">
                  <a:moveTo>
                    <a:pt x="7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4" y="1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7" y="17"/>
                  </a:lnTo>
                  <a:lnTo>
                    <a:pt x="11" y="19"/>
                  </a:lnTo>
                  <a:lnTo>
                    <a:pt x="14" y="22"/>
                  </a:lnTo>
                  <a:lnTo>
                    <a:pt x="15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6" y="27"/>
                  </a:lnTo>
                  <a:lnTo>
                    <a:pt x="15" y="26"/>
                  </a:lnTo>
                  <a:lnTo>
                    <a:pt x="14" y="26"/>
                  </a:lnTo>
                  <a:lnTo>
                    <a:pt x="11" y="25"/>
                  </a:lnTo>
                  <a:lnTo>
                    <a:pt x="8" y="22"/>
                  </a:lnTo>
                  <a:lnTo>
                    <a:pt x="6" y="21"/>
                  </a:lnTo>
                  <a:lnTo>
                    <a:pt x="3" y="18"/>
                  </a:lnTo>
                  <a:lnTo>
                    <a:pt x="2" y="15"/>
                  </a:lnTo>
                  <a:lnTo>
                    <a:pt x="0" y="12"/>
                  </a:lnTo>
                  <a:lnTo>
                    <a:pt x="2" y="9"/>
                  </a:lnTo>
                  <a:lnTo>
                    <a:pt x="2" y="8"/>
                  </a:lnTo>
                  <a:lnTo>
                    <a:pt x="3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834"/>
            <p:cNvSpPr>
              <a:spLocks noEditPoints="1"/>
            </p:cNvSpPr>
            <p:nvPr/>
          </p:nvSpPr>
          <p:spPr bwMode="auto">
            <a:xfrm>
              <a:off x="6688138" y="4506913"/>
              <a:ext cx="31750" cy="49213"/>
            </a:xfrm>
            <a:custGeom>
              <a:avLst/>
              <a:gdLst>
                <a:gd name="T0" fmla="*/ 7 w 20"/>
                <a:gd name="T1" fmla="*/ 7 h 31"/>
                <a:gd name="T2" fmla="*/ 4 w 20"/>
                <a:gd name="T3" fmla="*/ 11 h 31"/>
                <a:gd name="T4" fmla="*/ 7 w 20"/>
                <a:gd name="T5" fmla="*/ 7 h 31"/>
                <a:gd name="T6" fmla="*/ 9 w 20"/>
                <a:gd name="T7" fmla="*/ 4 h 31"/>
                <a:gd name="T8" fmla="*/ 11 w 20"/>
                <a:gd name="T9" fmla="*/ 4 h 31"/>
                <a:gd name="T10" fmla="*/ 8 w 20"/>
                <a:gd name="T11" fmla="*/ 3 h 31"/>
                <a:gd name="T12" fmla="*/ 9 w 20"/>
                <a:gd name="T13" fmla="*/ 4 h 31"/>
                <a:gd name="T14" fmla="*/ 8 w 20"/>
                <a:gd name="T15" fmla="*/ 3 h 31"/>
                <a:gd name="T16" fmla="*/ 8 w 20"/>
                <a:gd name="T17" fmla="*/ 3 h 31"/>
                <a:gd name="T18" fmla="*/ 8 w 20"/>
                <a:gd name="T19" fmla="*/ 3 h 31"/>
                <a:gd name="T20" fmla="*/ 8 w 20"/>
                <a:gd name="T21" fmla="*/ 0 h 31"/>
                <a:gd name="T22" fmla="*/ 11 w 20"/>
                <a:gd name="T23" fmla="*/ 0 h 31"/>
                <a:gd name="T24" fmla="*/ 11 w 20"/>
                <a:gd name="T25" fmla="*/ 0 h 31"/>
                <a:gd name="T26" fmla="*/ 17 w 20"/>
                <a:gd name="T27" fmla="*/ 0 h 31"/>
                <a:gd name="T28" fmla="*/ 11 w 20"/>
                <a:gd name="T29" fmla="*/ 7 h 31"/>
                <a:gd name="T30" fmla="*/ 8 w 20"/>
                <a:gd name="T31" fmla="*/ 8 h 31"/>
                <a:gd name="T32" fmla="*/ 7 w 20"/>
                <a:gd name="T33" fmla="*/ 12 h 31"/>
                <a:gd name="T34" fmla="*/ 7 w 20"/>
                <a:gd name="T35" fmla="*/ 14 h 31"/>
                <a:gd name="T36" fmla="*/ 8 w 20"/>
                <a:gd name="T37" fmla="*/ 17 h 31"/>
                <a:gd name="T38" fmla="*/ 12 w 20"/>
                <a:gd name="T39" fmla="*/ 21 h 31"/>
                <a:gd name="T40" fmla="*/ 17 w 20"/>
                <a:gd name="T41" fmla="*/ 24 h 31"/>
                <a:gd name="T42" fmla="*/ 18 w 20"/>
                <a:gd name="T43" fmla="*/ 24 h 31"/>
                <a:gd name="T44" fmla="*/ 20 w 20"/>
                <a:gd name="T45" fmla="*/ 25 h 31"/>
                <a:gd name="T46" fmla="*/ 18 w 20"/>
                <a:gd name="T47" fmla="*/ 31 h 31"/>
                <a:gd name="T48" fmla="*/ 16 w 20"/>
                <a:gd name="T49" fmla="*/ 29 h 31"/>
                <a:gd name="T50" fmla="*/ 12 w 20"/>
                <a:gd name="T51" fmla="*/ 28 h 31"/>
                <a:gd name="T52" fmla="*/ 9 w 20"/>
                <a:gd name="T53" fmla="*/ 24 h 31"/>
                <a:gd name="T54" fmla="*/ 5 w 20"/>
                <a:gd name="T55" fmla="*/ 24 h 31"/>
                <a:gd name="T56" fmla="*/ 1 w 20"/>
                <a:gd name="T57" fmla="*/ 17 h 31"/>
                <a:gd name="T58" fmla="*/ 0 w 20"/>
                <a:gd name="T59" fmla="*/ 11 h 31"/>
                <a:gd name="T60" fmla="*/ 3 w 20"/>
                <a:gd name="T61" fmla="*/ 6 h 31"/>
                <a:gd name="T62" fmla="*/ 4 w 20"/>
                <a:gd name="T63" fmla="*/ 3 h 31"/>
                <a:gd name="T64" fmla="*/ 4 w 20"/>
                <a:gd name="T65" fmla="*/ 3 h 31"/>
                <a:gd name="T66" fmla="*/ 5 w 20"/>
                <a:gd name="T67" fmla="*/ 2 h 31"/>
                <a:gd name="T68" fmla="*/ 8 w 20"/>
                <a:gd name="T6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" h="31">
                  <a:moveTo>
                    <a:pt x="7" y="6"/>
                  </a:moveTo>
                  <a:lnTo>
                    <a:pt x="7" y="7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7" y="7"/>
                  </a:lnTo>
                  <a:lnTo>
                    <a:pt x="7" y="6"/>
                  </a:lnTo>
                  <a:close/>
                  <a:moveTo>
                    <a:pt x="9" y="4"/>
                  </a:moveTo>
                  <a:lnTo>
                    <a:pt x="11" y="4"/>
                  </a:lnTo>
                  <a:lnTo>
                    <a:pt x="11" y="4"/>
                  </a:lnTo>
                  <a:lnTo>
                    <a:pt x="9" y="4"/>
                  </a:lnTo>
                  <a:close/>
                  <a:moveTo>
                    <a:pt x="8" y="3"/>
                  </a:moveTo>
                  <a:lnTo>
                    <a:pt x="8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close/>
                  <a:moveTo>
                    <a:pt x="8" y="0"/>
                  </a:move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17" y="7"/>
                  </a:lnTo>
                  <a:lnTo>
                    <a:pt x="11" y="7"/>
                  </a:lnTo>
                  <a:lnTo>
                    <a:pt x="9" y="7"/>
                  </a:lnTo>
                  <a:lnTo>
                    <a:pt x="8" y="8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8" y="17"/>
                  </a:lnTo>
                  <a:lnTo>
                    <a:pt x="11" y="19"/>
                  </a:lnTo>
                  <a:lnTo>
                    <a:pt x="12" y="21"/>
                  </a:lnTo>
                  <a:lnTo>
                    <a:pt x="15" y="23"/>
                  </a:lnTo>
                  <a:lnTo>
                    <a:pt x="17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18" y="31"/>
                  </a:lnTo>
                  <a:lnTo>
                    <a:pt x="16" y="31"/>
                  </a:lnTo>
                  <a:lnTo>
                    <a:pt x="16" y="29"/>
                  </a:lnTo>
                  <a:lnTo>
                    <a:pt x="15" y="29"/>
                  </a:lnTo>
                  <a:lnTo>
                    <a:pt x="12" y="28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9" y="25"/>
                  </a:lnTo>
                  <a:lnTo>
                    <a:pt x="5" y="24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6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835"/>
            <p:cNvSpPr/>
            <p:nvPr/>
          </p:nvSpPr>
          <p:spPr bwMode="auto">
            <a:xfrm>
              <a:off x="6716713" y="4503738"/>
              <a:ext cx="31750" cy="34925"/>
            </a:xfrm>
            <a:custGeom>
              <a:avLst/>
              <a:gdLst>
                <a:gd name="T0" fmla="*/ 15 w 20"/>
                <a:gd name="T1" fmla="*/ 0 h 22"/>
                <a:gd name="T2" fmla="*/ 16 w 20"/>
                <a:gd name="T3" fmla="*/ 0 h 22"/>
                <a:gd name="T4" fmla="*/ 17 w 20"/>
                <a:gd name="T5" fmla="*/ 0 h 22"/>
                <a:gd name="T6" fmla="*/ 19 w 20"/>
                <a:gd name="T7" fmla="*/ 1 h 22"/>
                <a:gd name="T8" fmla="*/ 20 w 20"/>
                <a:gd name="T9" fmla="*/ 4 h 22"/>
                <a:gd name="T10" fmla="*/ 19 w 20"/>
                <a:gd name="T11" fmla="*/ 4 h 22"/>
                <a:gd name="T12" fmla="*/ 19 w 20"/>
                <a:gd name="T13" fmla="*/ 8 h 22"/>
                <a:gd name="T14" fmla="*/ 19 w 20"/>
                <a:gd name="T15" fmla="*/ 9 h 22"/>
                <a:gd name="T16" fmla="*/ 19 w 20"/>
                <a:gd name="T17" fmla="*/ 10 h 22"/>
                <a:gd name="T18" fmla="*/ 19 w 20"/>
                <a:gd name="T19" fmla="*/ 10 h 22"/>
                <a:gd name="T20" fmla="*/ 16 w 20"/>
                <a:gd name="T21" fmla="*/ 12 h 22"/>
                <a:gd name="T22" fmla="*/ 16 w 20"/>
                <a:gd name="T23" fmla="*/ 12 h 22"/>
                <a:gd name="T24" fmla="*/ 16 w 20"/>
                <a:gd name="T25" fmla="*/ 9 h 22"/>
                <a:gd name="T26" fmla="*/ 16 w 20"/>
                <a:gd name="T27" fmla="*/ 8 h 22"/>
                <a:gd name="T28" fmla="*/ 16 w 20"/>
                <a:gd name="T29" fmla="*/ 4 h 22"/>
                <a:gd name="T30" fmla="*/ 16 w 20"/>
                <a:gd name="T31" fmla="*/ 4 h 22"/>
                <a:gd name="T32" fmla="*/ 16 w 20"/>
                <a:gd name="T33" fmla="*/ 4 h 22"/>
                <a:gd name="T34" fmla="*/ 16 w 20"/>
                <a:gd name="T35" fmla="*/ 2 h 22"/>
                <a:gd name="T36" fmla="*/ 15 w 20"/>
                <a:gd name="T37" fmla="*/ 2 h 22"/>
                <a:gd name="T38" fmla="*/ 12 w 20"/>
                <a:gd name="T39" fmla="*/ 2 h 22"/>
                <a:gd name="T40" fmla="*/ 8 w 20"/>
                <a:gd name="T41" fmla="*/ 5 h 22"/>
                <a:gd name="T42" fmla="*/ 4 w 20"/>
                <a:gd name="T43" fmla="*/ 8 h 22"/>
                <a:gd name="T44" fmla="*/ 4 w 20"/>
                <a:gd name="T45" fmla="*/ 9 h 22"/>
                <a:gd name="T46" fmla="*/ 3 w 20"/>
                <a:gd name="T47" fmla="*/ 10 h 22"/>
                <a:gd name="T48" fmla="*/ 4 w 20"/>
                <a:gd name="T49" fmla="*/ 12 h 22"/>
                <a:gd name="T50" fmla="*/ 6 w 20"/>
                <a:gd name="T51" fmla="*/ 14 h 22"/>
                <a:gd name="T52" fmla="*/ 8 w 20"/>
                <a:gd name="T53" fmla="*/ 17 h 22"/>
                <a:gd name="T54" fmla="*/ 10 w 20"/>
                <a:gd name="T55" fmla="*/ 18 h 22"/>
                <a:gd name="T56" fmla="*/ 12 w 20"/>
                <a:gd name="T57" fmla="*/ 19 h 22"/>
                <a:gd name="T58" fmla="*/ 12 w 20"/>
                <a:gd name="T59" fmla="*/ 19 h 22"/>
                <a:gd name="T60" fmla="*/ 12 w 20"/>
                <a:gd name="T61" fmla="*/ 19 h 22"/>
                <a:gd name="T62" fmla="*/ 11 w 20"/>
                <a:gd name="T63" fmla="*/ 22 h 22"/>
                <a:gd name="T64" fmla="*/ 11 w 20"/>
                <a:gd name="T65" fmla="*/ 22 h 22"/>
                <a:gd name="T66" fmla="*/ 8 w 20"/>
                <a:gd name="T67" fmla="*/ 21 h 22"/>
                <a:gd name="T68" fmla="*/ 6 w 20"/>
                <a:gd name="T69" fmla="*/ 19 h 22"/>
                <a:gd name="T70" fmla="*/ 3 w 20"/>
                <a:gd name="T71" fmla="*/ 17 h 22"/>
                <a:gd name="T72" fmla="*/ 2 w 20"/>
                <a:gd name="T73" fmla="*/ 13 h 22"/>
                <a:gd name="T74" fmla="*/ 0 w 20"/>
                <a:gd name="T75" fmla="*/ 10 h 22"/>
                <a:gd name="T76" fmla="*/ 0 w 20"/>
                <a:gd name="T77" fmla="*/ 8 h 22"/>
                <a:gd name="T78" fmla="*/ 3 w 20"/>
                <a:gd name="T79" fmla="*/ 5 h 22"/>
                <a:gd name="T80" fmla="*/ 7 w 20"/>
                <a:gd name="T81" fmla="*/ 2 h 22"/>
                <a:gd name="T82" fmla="*/ 11 w 20"/>
                <a:gd name="T83" fmla="*/ 0 h 22"/>
                <a:gd name="T84" fmla="*/ 15 w 20"/>
                <a:gd name="T8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" h="22">
                  <a:moveTo>
                    <a:pt x="15" y="0"/>
                  </a:moveTo>
                  <a:lnTo>
                    <a:pt x="16" y="0"/>
                  </a:lnTo>
                  <a:lnTo>
                    <a:pt x="17" y="0"/>
                  </a:lnTo>
                  <a:lnTo>
                    <a:pt x="19" y="1"/>
                  </a:lnTo>
                  <a:lnTo>
                    <a:pt x="20" y="4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9" y="9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5" y="2"/>
                  </a:lnTo>
                  <a:lnTo>
                    <a:pt x="12" y="2"/>
                  </a:lnTo>
                  <a:lnTo>
                    <a:pt x="8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8" y="21"/>
                  </a:lnTo>
                  <a:lnTo>
                    <a:pt x="6" y="19"/>
                  </a:lnTo>
                  <a:lnTo>
                    <a:pt x="3" y="17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5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836"/>
            <p:cNvSpPr>
              <a:spLocks noEditPoints="1"/>
            </p:cNvSpPr>
            <p:nvPr/>
          </p:nvSpPr>
          <p:spPr bwMode="auto">
            <a:xfrm>
              <a:off x="6715126" y="4500563"/>
              <a:ext cx="34925" cy="46038"/>
            </a:xfrm>
            <a:custGeom>
              <a:avLst/>
              <a:gdLst>
                <a:gd name="T0" fmla="*/ 8 w 22"/>
                <a:gd name="T1" fmla="*/ 20 h 29"/>
                <a:gd name="T2" fmla="*/ 8 w 22"/>
                <a:gd name="T3" fmla="*/ 20 h 29"/>
                <a:gd name="T4" fmla="*/ 3 w 22"/>
                <a:gd name="T5" fmla="*/ 12 h 29"/>
                <a:gd name="T6" fmla="*/ 3 w 22"/>
                <a:gd name="T7" fmla="*/ 12 h 29"/>
                <a:gd name="T8" fmla="*/ 3 w 22"/>
                <a:gd name="T9" fmla="*/ 12 h 29"/>
                <a:gd name="T10" fmla="*/ 3 w 22"/>
                <a:gd name="T11" fmla="*/ 10 h 29"/>
                <a:gd name="T12" fmla="*/ 3 w 22"/>
                <a:gd name="T13" fmla="*/ 12 h 29"/>
                <a:gd name="T14" fmla="*/ 3 w 22"/>
                <a:gd name="T15" fmla="*/ 10 h 29"/>
                <a:gd name="T16" fmla="*/ 18 w 22"/>
                <a:gd name="T17" fmla="*/ 6 h 29"/>
                <a:gd name="T18" fmla="*/ 18 w 22"/>
                <a:gd name="T19" fmla="*/ 6 h 29"/>
                <a:gd name="T20" fmla="*/ 16 w 22"/>
                <a:gd name="T21" fmla="*/ 0 h 29"/>
                <a:gd name="T22" fmla="*/ 20 w 22"/>
                <a:gd name="T23" fmla="*/ 0 h 29"/>
                <a:gd name="T24" fmla="*/ 22 w 22"/>
                <a:gd name="T25" fmla="*/ 6 h 29"/>
                <a:gd name="T26" fmla="*/ 22 w 22"/>
                <a:gd name="T27" fmla="*/ 7 h 29"/>
                <a:gd name="T28" fmla="*/ 21 w 22"/>
                <a:gd name="T29" fmla="*/ 11 h 29"/>
                <a:gd name="T30" fmla="*/ 22 w 22"/>
                <a:gd name="T31" fmla="*/ 12 h 29"/>
                <a:gd name="T32" fmla="*/ 22 w 22"/>
                <a:gd name="T33" fmla="*/ 14 h 29"/>
                <a:gd name="T34" fmla="*/ 16 w 22"/>
                <a:gd name="T35" fmla="*/ 14 h 29"/>
                <a:gd name="T36" fmla="*/ 16 w 22"/>
                <a:gd name="T37" fmla="*/ 12 h 29"/>
                <a:gd name="T38" fmla="*/ 16 w 22"/>
                <a:gd name="T39" fmla="*/ 6 h 29"/>
                <a:gd name="T40" fmla="*/ 13 w 22"/>
                <a:gd name="T41" fmla="*/ 7 h 29"/>
                <a:gd name="T42" fmla="*/ 7 w 22"/>
                <a:gd name="T43" fmla="*/ 10 h 29"/>
                <a:gd name="T44" fmla="*/ 7 w 22"/>
                <a:gd name="T45" fmla="*/ 12 h 29"/>
                <a:gd name="T46" fmla="*/ 7 w 22"/>
                <a:gd name="T47" fmla="*/ 14 h 29"/>
                <a:gd name="T48" fmla="*/ 9 w 22"/>
                <a:gd name="T49" fmla="*/ 18 h 29"/>
                <a:gd name="T50" fmla="*/ 15 w 22"/>
                <a:gd name="T51" fmla="*/ 20 h 29"/>
                <a:gd name="T52" fmla="*/ 11 w 22"/>
                <a:gd name="T53" fmla="*/ 29 h 29"/>
                <a:gd name="T54" fmla="*/ 9 w 22"/>
                <a:gd name="T55" fmla="*/ 25 h 29"/>
                <a:gd name="T56" fmla="*/ 5 w 22"/>
                <a:gd name="T57" fmla="*/ 23 h 29"/>
                <a:gd name="T58" fmla="*/ 1 w 22"/>
                <a:gd name="T59" fmla="*/ 16 h 29"/>
                <a:gd name="T60" fmla="*/ 0 w 22"/>
                <a:gd name="T61" fmla="*/ 12 h 29"/>
                <a:gd name="T62" fmla="*/ 0 w 22"/>
                <a:gd name="T63" fmla="*/ 8 h 29"/>
                <a:gd name="T64" fmla="*/ 7 w 22"/>
                <a:gd name="T65" fmla="*/ 3 h 29"/>
                <a:gd name="T66" fmla="*/ 16 w 22"/>
                <a:gd name="T6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9">
                  <a:moveTo>
                    <a:pt x="5" y="18"/>
                  </a:moveTo>
                  <a:lnTo>
                    <a:pt x="8" y="20"/>
                  </a:lnTo>
                  <a:lnTo>
                    <a:pt x="11" y="21"/>
                  </a:lnTo>
                  <a:lnTo>
                    <a:pt x="8" y="20"/>
                  </a:lnTo>
                  <a:lnTo>
                    <a:pt x="5" y="18"/>
                  </a:lnTo>
                  <a:close/>
                  <a:moveTo>
                    <a:pt x="3" y="12"/>
                  </a:moveTo>
                  <a:lnTo>
                    <a:pt x="1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3" y="12"/>
                  </a:lnTo>
                  <a:close/>
                  <a:moveTo>
                    <a:pt x="4" y="8"/>
                  </a:moveTo>
                  <a:lnTo>
                    <a:pt x="3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4" y="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close/>
                  <a:moveTo>
                    <a:pt x="16" y="0"/>
                  </a:moveTo>
                  <a:lnTo>
                    <a:pt x="17" y="0"/>
                  </a:lnTo>
                  <a:lnTo>
                    <a:pt x="20" y="0"/>
                  </a:lnTo>
                  <a:lnTo>
                    <a:pt x="21" y="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5" y="6"/>
                  </a:lnTo>
                  <a:lnTo>
                    <a:pt x="13" y="7"/>
                  </a:lnTo>
                  <a:lnTo>
                    <a:pt x="11" y="8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8" y="15"/>
                  </a:lnTo>
                  <a:lnTo>
                    <a:pt x="9" y="18"/>
                  </a:lnTo>
                  <a:lnTo>
                    <a:pt x="12" y="19"/>
                  </a:lnTo>
                  <a:lnTo>
                    <a:pt x="15" y="20"/>
                  </a:lnTo>
                  <a:lnTo>
                    <a:pt x="16" y="20"/>
                  </a:lnTo>
                  <a:lnTo>
                    <a:pt x="11" y="29"/>
                  </a:lnTo>
                  <a:lnTo>
                    <a:pt x="11" y="25"/>
                  </a:lnTo>
                  <a:lnTo>
                    <a:pt x="9" y="25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6"/>
                  </a:lnTo>
                  <a:lnTo>
                    <a:pt x="7" y="3"/>
                  </a:lnTo>
                  <a:lnTo>
                    <a:pt x="12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837"/>
            <p:cNvSpPr>
              <a:spLocks noChangeArrowheads="1"/>
            </p:cNvSpPr>
            <p:nvPr/>
          </p:nvSpPr>
          <p:spPr bwMode="auto">
            <a:xfrm>
              <a:off x="6705601" y="4594225"/>
              <a:ext cx="6350" cy="47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838"/>
            <p:cNvSpPr>
              <a:spLocks noEditPoints="1"/>
            </p:cNvSpPr>
            <p:nvPr/>
          </p:nvSpPr>
          <p:spPr bwMode="auto">
            <a:xfrm>
              <a:off x="6702426" y="4592638"/>
              <a:ext cx="11113" cy="11113"/>
            </a:xfrm>
            <a:custGeom>
              <a:avLst/>
              <a:gdLst>
                <a:gd name="T0" fmla="*/ 3 w 7"/>
                <a:gd name="T1" fmla="*/ 3 h 7"/>
                <a:gd name="T2" fmla="*/ 3 w 7"/>
                <a:gd name="T3" fmla="*/ 3 h 7"/>
                <a:gd name="T4" fmla="*/ 4 w 7"/>
                <a:gd name="T5" fmla="*/ 3 h 7"/>
                <a:gd name="T6" fmla="*/ 4 w 7"/>
                <a:gd name="T7" fmla="*/ 3 h 7"/>
                <a:gd name="T8" fmla="*/ 3 w 7"/>
                <a:gd name="T9" fmla="*/ 3 h 7"/>
                <a:gd name="T10" fmla="*/ 0 w 7"/>
                <a:gd name="T11" fmla="*/ 0 h 7"/>
                <a:gd name="T12" fmla="*/ 7 w 7"/>
                <a:gd name="T13" fmla="*/ 0 h 7"/>
                <a:gd name="T14" fmla="*/ 7 w 7"/>
                <a:gd name="T15" fmla="*/ 7 h 7"/>
                <a:gd name="T16" fmla="*/ 0 w 7"/>
                <a:gd name="T17" fmla="*/ 7 h 7"/>
                <a:gd name="T18" fmla="*/ 0 w 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3" y="3"/>
                  </a:moveTo>
                  <a:lnTo>
                    <a:pt x="3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839"/>
            <p:cNvSpPr>
              <a:spLocks noChangeArrowheads="1"/>
            </p:cNvSpPr>
            <p:nvPr/>
          </p:nvSpPr>
          <p:spPr bwMode="auto">
            <a:xfrm>
              <a:off x="6750051" y="4686300"/>
              <a:ext cx="6350" cy="15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840"/>
            <p:cNvSpPr>
              <a:spLocks noChangeArrowheads="1"/>
            </p:cNvSpPr>
            <p:nvPr/>
          </p:nvSpPr>
          <p:spPr bwMode="auto">
            <a:xfrm>
              <a:off x="6748463" y="4684713"/>
              <a:ext cx="11113" cy="206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41"/>
            <p:cNvSpPr>
              <a:spLocks noEditPoints="1"/>
            </p:cNvSpPr>
            <p:nvPr/>
          </p:nvSpPr>
          <p:spPr bwMode="auto">
            <a:xfrm>
              <a:off x="6689726" y="4700588"/>
              <a:ext cx="103188" cy="133350"/>
            </a:xfrm>
            <a:custGeom>
              <a:avLst/>
              <a:gdLst>
                <a:gd name="T0" fmla="*/ 41 w 65"/>
                <a:gd name="T1" fmla="*/ 3 h 84"/>
                <a:gd name="T2" fmla="*/ 28 w 65"/>
                <a:gd name="T3" fmla="*/ 5 h 84"/>
                <a:gd name="T4" fmla="*/ 16 w 65"/>
                <a:gd name="T5" fmla="*/ 11 h 84"/>
                <a:gd name="T6" fmla="*/ 10 w 65"/>
                <a:gd name="T7" fmla="*/ 16 h 84"/>
                <a:gd name="T8" fmla="*/ 6 w 65"/>
                <a:gd name="T9" fmla="*/ 24 h 84"/>
                <a:gd name="T10" fmla="*/ 4 w 65"/>
                <a:gd name="T11" fmla="*/ 34 h 84"/>
                <a:gd name="T12" fmla="*/ 6 w 65"/>
                <a:gd name="T13" fmla="*/ 50 h 84"/>
                <a:gd name="T14" fmla="*/ 12 w 65"/>
                <a:gd name="T15" fmla="*/ 66 h 84"/>
                <a:gd name="T16" fmla="*/ 15 w 65"/>
                <a:gd name="T17" fmla="*/ 71 h 84"/>
                <a:gd name="T18" fmla="*/ 17 w 65"/>
                <a:gd name="T19" fmla="*/ 75 h 84"/>
                <a:gd name="T20" fmla="*/ 21 w 65"/>
                <a:gd name="T21" fmla="*/ 79 h 84"/>
                <a:gd name="T22" fmla="*/ 25 w 65"/>
                <a:gd name="T23" fmla="*/ 80 h 84"/>
                <a:gd name="T24" fmla="*/ 28 w 65"/>
                <a:gd name="T25" fmla="*/ 81 h 84"/>
                <a:gd name="T26" fmla="*/ 32 w 65"/>
                <a:gd name="T27" fmla="*/ 80 h 84"/>
                <a:gd name="T28" fmla="*/ 42 w 65"/>
                <a:gd name="T29" fmla="*/ 73 h 84"/>
                <a:gd name="T30" fmla="*/ 53 w 65"/>
                <a:gd name="T31" fmla="*/ 66 h 84"/>
                <a:gd name="T32" fmla="*/ 59 w 65"/>
                <a:gd name="T33" fmla="*/ 55 h 84"/>
                <a:gd name="T34" fmla="*/ 62 w 65"/>
                <a:gd name="T35" fmla="*/ 42 h 84"/>
                <a:gd name="T36" fmla="*/ 61 w 65"/>
                <a:gd name="T37" fmla="*/ 26 h 84"/>
                <a:gd name="T38" fmla="*/ 57 w 65"/>
                <a:gd name="T39" fmla="*/ 15 h 84"/>
                <a:gd name="T40" fmla="*/ 54 w 65"/>
                <a:gd name="T41" fmla="*/ 9 h 84"/>
                <a:gd name="T42" fmla="*/ 50 w 65"/>
                <a:gd name="T43" fmla="*/ 5 h 84"/>
                <a:gd name="T44" fmla="*/ 46 w 65"/>
                <a:gd name="T45" fmla="*/ 4 h 84"/>
                <a:gd name="T46" fmla="*/ 41 w 65"/>
                <a:gd name="T47" fmla="*/ 3 h 84"/>
                <a:gd name="T48" fmla="*/ 41 w 65"/>
                <a:gd name="T49" fmla="*/ 3 h 84"/>
                <a:gd name="T50" fmla="*/ 41 w 65"/>
                <a:gd name="T51" fmla="*/ 0 h 84"/>
                <a:gd name="T52" fmla="*/ 45 w 65"/>
                <a:gd name="T53" fmla="*/ 0 h 84"/>
                <a:gd name="T54" fmla="*/ 50 w 65"/>
                <a:gd name="T55" fmla="*/ 3 h 84"/>
                <a:gd name="T56" fmla="*/ 54 w 65"/>
                <a:gd name="T57" fmla="*/ 5 h 84"/>
                <a:gd name="T58" fmla="*/ 57 w 65"/>
                <a:gd name="T59" fmla="*/ 8 h 84"/>
                <a:gd name="T60" fmla="*/ 59 w 65"/>
                <a:gd name="T61" fmla="*/ 13 h 84"/>
                <a:gd name="T62" fmla="*/ 63 w 65"/>
                <a:gd name="T63" fmla="*/ 26 h 84"/>
                <a:gd name="T64" fmla="*/ 65 w 65"/>
                <a:gd name="T65" fmla="*/ 42 h 84"/>
                <a:gd name="T66" fmla="*/ 63 w 65"/>
                <a:gd name="T67" fmla="*/ 54 h 84"/>
                <a:gd name="T68" fmla="*/ 58 w 65"/>
                <a:gd name="T69" fmla="*/ 64 h 84"/>
                <a:gd name="T70" fmla="*/ 50 w 65"/>
                <a:gd name="T71" fmla="*/ 72 h 84"/>
                <a:gd name="T72" fmla="*/ 42 w 65"/>
                <a:gd name="T73" fmla="*/ 79 h 84"/>
                <a:gd name="T74" fmla="*/ 33 w 65"/>
                <a:gd name="T75" fmla="*/ 83 h 84"/>
                <a:gd name="T76" fmla="*/ 31 w 65"/>
                <a:gd name="T77" fmla="*/ 84 h 84"/>
                <a:gd name="T78" fmla="*/ 28 w 65"/>
                <a:gd name="T79" fmla="*/ 84 h 84"/>
                <a:gd name="T80" fmla="*/ 28 w 65"/>
                <a:gd name="T81" fmla="*/ 84 h 84"/>
                <a:gd name="T82" fmla="*/ 24 w 65"/>
                <a:gd name="T83" fmla="*/ 84 h 84"/>
                <a:gd name="T84" fmla="*/ 20 w 65"/>
                <a:gd name="T85" fmla="*/ 81 h 84"/>
                <a:gd name="T86" fmla="*/ 16 w 65"/>
                <a:gd name="T87" fmla="*/ 77 h 84"/>
                <a:gd name="T88" fmla="*/ 12 w 65"/>
                <a:gd name="T89" fmla="*/ 72 h 84"/>
                <a:gd name="T90" fmla="*/ 10 w 65"/>
                <a:gd name="T91" fmla="*/ 67 h 84"/>
                <a:gd name="T92" fmla="*/ 3 w 65"/>
                <a:gd name="T93" fmla="*/ 50 h 84"/>
                <a:gd name="T94" fmla="*/ 0 w 65"/>
                <a:gd name="T95" fmla="*/ 34 h 84"/>
                <a:gd name="T96" fmla="*/ 3 w 65"/>
                <a:gd name="T97" fmla="*/ 21 h 84"/>
                <a:gd name="T98" fmla="*/ 10 w 65"/>
                <a:gd name="T99" fmla="*/ 12 h 84"/>
                <a:gd name="T100" fmla="*/ 19 w 65"/>
                <a:gd name="T101" fmla="*/ 5 h 84"/>
                <a:gd name="T102" fmla="*/ 29 w 65"/>
                <a:gd name="T103" fmla="*/ 1 h 84"/>
                <a:gd name="T104" fmla="*/ 41 w 65"/>
                <a:gd name="T10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" h="84">
                  <a:moveTo>
                    <a:pt x="41" y="3"/>
                  </a:moveTo>
                  <a:lnTo>
                    <a:pt x="28" y="5"/>
                  </a:lnTo>
                  <a:lnTo>
                    <a:pt x="16" y="11"/>
                  </a:lnTo>
                  <a:lnTo>
                    <a:pt x="10" y="16"/>
                  </a:lnTo>
                  <a:lnTo>
                    <a:pt x="6" y="24"/>
                  </a:lnTo>
                  <a:lnTo>
                    <a:pt x="4" y="34"/>
                  </a:lnTo>
                  <a:lnTo>
                    <a:pt x="6" y="50"/>
                  </a:lnTo>
                  <a:lnTo>
                    <a:pt x="12" y="66"/>
                  </a:lnTo>
                  <a:lnTo>
                    <a:pt x="15" y="71"/>
                  </a:lnTo>
                  <a:lnTo>
                    <a:pt x="17" y="75"/>
                  </a:lnTo>
                  <a:lnTo>
                    <a:pt x="21" y="79"/>
                  </a:lnTo>
                  <a:lnTo>
                    <a:pt x="25" y="80"/>
                  </a:lnTo>
                  <a:lnTo>
                    <a:pt x="28" y="81"/>
                  </a:lnTo>
                  <a:lnTo>
                    <a:pt x="32" y="80"/>
                  </a:lnTo>
                  <a:lnTo>
                    <a:pt x="42" y="73"/>
                  </a:lnTo>
                  <a:lnTo>
                    <a:pt x="53" y="66"/>
                  </a:lnTo>
                  <a:lnTo>
                    <a:pt x="59" y="55"/>
                  </a:lnTo>
                  <a:lnTo>
                    <a:pt x="62" y="42"/>
                  </a:lnTo>
                  <a:lnTo>
                    <a:pt x="61" y="26"/>
                  </a:lnTo>
                  <a:lnTo>
                    <a:pt x="57" y="15"/>
                  </a:lnTo>
                  <a:lnTo>
                    <a:pt x="54" y="9"/>
                  </a:lnTo>
                  <a:lnTo>
                    <a:pt x="50" y="5"/>
                  </a:lnTo>
                  <a:lnTo>
                    <a:pt x="46" y="4"/>
                  </a:lnTo>
                  <a:lnTo>
                    <a:pt x="41" y="3"/>
                  </a:lnTo>
                  <a:lnTo>
                    <a:pt x="41" y="3"/>
                  </a:lnTo>
                  <a:close/>
                  <a:moveTo>
                    <a:pt x="41" y="0"/>
                  </a:moveTo>
                  <a:lnTo>
                    <a:pt x="45" y="0"/>
                  </a:lnTo>
                  <a:lnTo>
                    <a:pt x="50" y="3"/>
                  </a:lnTo>
                  <a:lnTo>
                    <a:pt x="54" y="5"/>
                  </a:lnTo>
                  <a:lnTo>
                    <a:pt x="57" y="8"/>
                  </a:lnTo>
                  <a:lnTo>
                    <a:pt x="59" y="13"/>
                  </a:lnTo>
                  <a:lnTo>
                    <a:pt x="63" y="26"/>
                  </a:lnTo>
                  <a:lnTo>
                    <a:pt x="65" y="42"/>
                  </a:lnTo>
                  <a:lnTo>
                    <a:pt x="63" y="54"/>
                  </a:lnTo>
                  <a:lnTo>
                    <a:pt x="58" y="64"/>
                  </a:lnTo>
                  <a:lnTo>
                    <a:pt x="50" y="72"/>
                  </a:lnTo>
                  <a:lnTo>
                    <a:pt x="42" y="79"/>
                  </a:lnTo>
                  <a:lnTo>
                    <a:pt x="33" y="83"/>
                  </a:lnTo>
                  <a:lnTo>
                    <a:pt x="31" y="84"/>
                  </a:lnTo>
                  <a:lnTo>
                    <a:pt x="28" y="84"/>
                  </a:lnTo>
                  <a:lnTo>
                    <a:pt x="28" y="84"/>
                  </a:lnTo>
                  <a:lnTo>
                    <a:pt x="24" y="84"/>
                  </a:lnTo>
                  <a:lnTo>
                    <a:pt x="20" y="81"/>
                  </a:lnTo>
                  <a:lnTo>
                    <a:pt x="16" y="77"/>
                  </a:lnTo>
                  <a:lnTo>
                    <a:pt x="12" y="72"/>
                  </a:lnTo>
                  <a:lnTo>
                    <a:pt x="10" y="67"/>
                  </a:lnTo>
                  <a:lnTo>
                    <a:pt x="3" y="50"/>
                  </a:lnTo>
                  <a:lnTo>
                    <a:pt x="0" y="34"/>
                  </a:lnTo>
                  <a:lnTo>
                    <a:pt x="3" y="21"/>
                  </a:lnTo>
                  <a:lnTo>
                    <a:pt x="10" y="12"/>
                  </a:lnTo>
                  <a:lnTo>
                    <a:pt x="19" y="5"/>
                  </a:lnTo>
                  <a:lnTo>
                    <a:pt x="29" y="1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842"/>
            <p:cNvSpPr>
              <a:spLocks noEditPoints="1"/>
            </p:cNvSpPr>
            <p:nvPr/>
          </p:nvSpPr>
          <p:spPr bwMode="auto">
            <a:xfrm>
              <a:off x="6688138" y="4699000"/>
              <a:ext cx="106363" cy="139700"/>
            </a:xfrm>
            <a:custGeom>
              <a:avLst/>
              <a:gdLst>
                <a:gd name="T0" fmla="*/ 29 w 67"/>
                <a:gd name="T1" fmla="*/ 84 h 88"/>
                <a:gd name="T2" fmla="*/ 29 w 67"/>
                <a:gd name="T3" fmla="*/ 84 h 88"/>
                <a:gd name="T4" fmla="*/ 29 w 67"/>
                <a:gd name="T5" fmla="*/ 84 h 88"/>
                <a:gd name="T6" fmla="*/ 12 w 67"/>
                <a:gd name="T7" fmla="*/ 67 h 88"/>
                <a:gd name="T8" fmla="*/ 12 w 67"/>
                <a:gd name="T9" fmla="*/ 67 h 88"/>
                <a:gd name="T10" fmla="*/ 62 w 67"/>
                <a:gd name="T11" fmla="*/ 56 h 88"/>
                <a:gd name="T12" fmla="*/ 51 w 67"/>
                <a:gd name="T13" fmla="*/ 72 h 88"/>
                <a:gd name="T14" fmla="*/ 34 w 67"/>
                <a:gd name="T15" fmla="*/ 82 h 88"/>
                <a:gd name="T16" fmla="*/ 34 w 67"/>
                <a:gd name="T17" fmla="*/ 82 h 88"/>
                <a:gd name="T18" fmla="*/ 51 w 67"/>
                <a:gd name="T19" fmla="*/ 72 h 88"/>
                <a:gd name="T20" fmla="*/ 62 w 67"/>
                <a:gd name="T21" fmla="*/ 56 h 88"/>
                <a:gd name="T22" fmla="*/ 4 w 67"/>
                <a:gd name="T23" fmla="*/ 29 h 88"/>
                <a:gd name="T24" fmla="*/ 3 w 67"/>
                <a:gd name="T25" fmla="*/ 35 h 88"/>
                <a:gd name="T26" fmla="*/ 4 w 67"/>
                <a:gd name="T27" fmla="*/ 29 h 88"/>
                <a:gd name="T28" fmla="*/ 64 w 67"/>
                <a:gd name="T29" fmla="*/ 43 h 88"/>
                <a:gd name="T30" fmla="*/ 63 w 67"/>
                <a:gd name="T31" fmla="*/ 29 h 88"/>
                <a:gd name="T32" fmla="*/ 16 w 67"/>
                <a:gd name="T33" fmla="*/ 10 h 88"/>
                <a:gd name="T34" fmla="*/ 16 w 67"/>
                <a:gd name="T35" fmla="*/ 10 h 88"/>
                <a:gd name="T36" fmla="*/ 55 w 67"/>
                <a:gd name="T37" fmla="*/ 9 h 88"/>
                <a:gd name="T38" fmla="*/ 55 w 67"/>
                <a:gd name="T39" fmla="*/ 9 h 88"/>
                <a:gd name="T40" fmla="*/ 42 w 67"/>
                <a:gd name="T41" fmla="*/ 5 h 88"/>
                <a:gd name="T42" fmla="*/ 18 w 67"/>
                <a:gd name="T43" fmla="*/ 13 h 88"/>
                <a:gd name="T44" fmla="*/ 8 w 67"/>
                <a:gd name="T45" fmla="*/ 26 h 88"/>
                <a:gd name="T46" fmla="*/ 7 w 67"/>
                <a:gd name="T47" fmla="*/ 35 h 88"/>
                <a:gd name="T48" fmla="*/ 15 w 67"/>
                <a:gd name="T49" fmla="*/ 65 h 88"/>
                <a:gd name="T50" fmla="*/ 20 w 67"/>
                <a:gd name="T51" fmla="*/ 74 h 88"/>
                <a:gd name="T52" fmla="*/ 26 w 67"/>
                <a:gd name="T53" fmla="*/ 80 h 88"/>
                <a:gd name="T54" fmla="*/ 29 w 67"/>
                <a:gd name="T55" fmla="*/ 81 h 88"/>
                <a:gd name="T56" fmla="*/ 30 w 67"/>
                <a:gd name="T57" fmla="*/ 81 h 88"/>
                <a:gd name="T58" fmla="*/ 43 w 67"/>
                <a:gd name="T59" fmla="*/ 74 h 88"/>
                <a:gd name="T60" fmla="*/ 59 w 67"/>
                <a:gd name="T61" fmla="*/ 56 h 88"/>
                <a:gd name="T62" fmla="*/ 62 w 67"/>
                <a:gd name="T63" fmla="*/ 43 h 88"/>
                <a:gd name="T64" fmla="*/ 56 w 67"/>
                <a:gd name="T65" fmla="*/ 16 h 88"/>
                <a:gd name="T66" fmla="*/ 50 w 67"/>
                <a:gd name="T67" fmla="*/ 8 h 88"/>
                <a:gd name="T68" fmla="*/ 42 w 67"/>
                <a:gd name="T69" fmla="*/ 5 h 88"/>
                <a:gd name="T70" fmla="*/ 55 w 67"/>
                <a:gd name="T71" fmla="*/ 9 h 88"/>
                <a:gd name="T72" fmla="*/ 51 w 67"/>
                <a:gd name="T73" fmla="*/ 5 h 88"/>
                <a:gd name="T74" fmla="*/ 42 w 67"/>
                <a:gd name="T75" fmla="*/ 2 h 88"/>
                <a:gd name="T76" fmla="*/ 42 w 67"/>
                <a:gd name="T77" fmla="*/ 2 h 88"/>
                <a:gd name="T78" fmla="*/ 47 w 67"/>
                <a:gd name="T79" fmla="*/ 4 h 88"/>
                <a:gd name="T80" fmla="*/ 47 w 67"/>
                <a:gd name="T81" fmla="*/ 4 h 88"/>
                <a:gd name="T82" fmla="*/ 42 w 67"/>
                <a:gd name="T83" fmla="*/ 2 h 88"/>
                <a:gd name="T84" fmla="*/ 47 w 67"/>
                <a:gd name="T85" fmla="*/ 0 h 88"/>
                <a:gd name="T86" fmla="*/ 56 w 67"/>
                <a:gd name="T87" fmla="*/ 5 h 88"/>
                <a:gd name="T88" fmla="*/ 62 w 67"/>
                <a:gd name="T89" fmla="*/ 13 h 88"/>
                <a:gd name="T90" fmla="*/ 67 w 67"/>
                <a:gd name="T91" fmla="*/ 43 h 88"/>
                <a:gd name="T92" fmla="*/ 60 w 67"/>
                <a:gd name="T93" fmla="*/ 67 h 88"/>
                <a:gd name="T94" fmla="*/ 45 w 67"/>
                <a:gd name="T95" fmla="*/ 81 h 88"/>
                <a:gd name="T96" fmla="*/ 33 w 67"/>
                <a:gd name="T97" fmla="*/ 86 h 88"/>
                <a:gd name="T98" fmla="*/ 29 w 67"/>
                <a:gd name="T99" fmla="*/ 88 h 88"/>
                <a:gd name="T100" fmla="*/ 29 w 67"/>
                <a:gd name="T101" fmla="*/ 88 h 88"/>
                <a:gd name="T102" fmla="*/ 20 w 67"/>
                <a:gd name="T103" fmla="*/ 84 h 88"/>
                <a:gd name="T104" fmla="*/ 12 w 67"/>
                <a:gd name="T105" fmla="*/ 74 h 88"/>
                <a:gd name="T106" fmla="*/ 3 w 67"/>
                <a:gd name="T107" fmla="*/ 51 h 88"/>
                <a:gd name="T108" fmla="*/ 3 w 67"/>
                <a:gd name="T109" fmla="*/ 22 h 88"/>
                <a:gd name="T110" fmla="*/ 20 w 67"/>
                <a:gd name="T111" fmla="*/ 5 h 88"/>
                <a:gd name="T112" fmla="*/ 41 w 67"/>
                <a:gd name="T1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" h="88">
                  <a:moveTo>
                    <a:pt x="29" y="84"/>
                  </a:moveTo>
                  <a:lnTo>
                    <a:pt x="29" y="84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29" y="84"/>
                  </a:lnTo>
                  <a:close/>
                  <a:moveTo>
                    <a:pt x="8" y="57"/>
                  </a:moveTo>
                  <a:lnTo>
                    <a:pt x="12" y="67"/>
                  </a:lnTo>
                  <a:lnTo>
                    <a:pt x="13" y="71"/>
                  </a:lnTo>
                  <a:lnTo>
                    <a:pt x="12" y="67"/>
                  </a:lnTo>
                  <a:lnTo>
                    <a:pt x="8" y="57"/>
                  </a:lnTo>
                  <a:close/>
                  <a:moveTo>
                    <a:pt x="62" y="56"/>
                  </a:moveTo>
                  <a:lnTo>
                    <a:pt x="58" y="64"/>
                  </a:lnTo>
                  <a:lnTo>
                    <a:pt x="51" y="72"/>
                  </a:lnTo>
                  <a:lnTo>
                    <a:pt x="42" y="78"/>
                  </a:lnTo>
                  <a:lnTo>
                    <a:pt x="34" y="82"/>
                  </a:lnTo>
                  <a:lnTo>
                    <a:pt x="34" y="82"/>
                  </a:lnTo>
                  <a:lnTo>
                    <a:pt x="34" y="82"/>
                  </a:lnTo>
                  <a:lnTo>
                    <a:pt x="42" y="78"/>
                  </a:lnTo>
                  <a:lnTo>
                    <a:pt x="51" y="72"/>
                  </a:lnTo>
                  <a:lnTo>
                    <a:pt x="58" y="64"/>
                  </a:lnTo>
                  <a:lnTo>
                    <a:pt x="62" y="56"/>
                  </a:lnTo>
                  <a:close/>
                  <a:moveTo>
                    <a:pt x="4" y="29"/>
                  </a:moveTo>
                  <a:lnTo>
                    <a:pt x="4" y="29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4" y="29"/>
                  </a:lnTo>
                  <a:close/>
                  <a:moveTo>
                    <a:pt x="63" y="29"/>
                  </a:moveTo>
                  <a:lnTo>
                    <a:pt x="64" y="43"/>
                  </a:lnTo>
                  <a:lnTo>
                    <a:pt x="64" y="43"/>
                  </a:lnTo>
                  <a:lnTo>
                    <a:pt x="63" y="29"/>
                  </a:lnTo>
                  <a:lnTo>
                    <a:pt x="63" y="29"/>
                  </a:lnTo>
                  <a:close/>
                  <a:moveTo>
                    <a:pt x="16" y="10"/>
                  </a:moveTo>
                  <a:lnTo>
                    <a:pt x="17" y="12"/>
                  </a:lnTo>
                  <a:lnTo>
                    <a:pt x="16" y="10"/>
                  </a:lnTo>
                  <a:lnTo>
                    <a:pt x="16" y="10"/>
                  </a:lnTo>
                  <a:close/>
                  <a:moveTo>
                    <a:pt x="55" y="9"/>
                  </a:moveTo>
                  <a:lnTo>
                    <a:pt x="59" y="14"/>
                  </a:lnTo>
                  <a:lnTo>
                    <a:pt x="55" y="9"/>
                  </a:lnTo>
                  <a:lnTo>
                    <a:pt x="55" y="9"/>
                  </a:lnTo>
                  <a:close/>
                  <a:moveTo>
                    <a:pt x="42" y="5"/>
                  </a:moveTo>
                  <a:lnTo>
                    <a:pt x="29" y="8"/>
                  </a:lnTo>
                  <a:lnTo>
                    <a:pt x="18" y="13"/>
                  </a:lnTo>
                  <a:lnTo>
                    <a:pt x="12" y="18"/>
                  </a:lnTo>
                  <a:lnTo>
                    <a:pt x="8" y="26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8" y="50"/>
                  </a:lnTo>
                  <a:lnTo>
                    <a:pt x="15" y="65"/>
                  </a:lnTo>
                  <a:lnTo>
                    <a:pt x="17" y="71"/>
                  </a:lnTo>
                  <a:lnTo>
                    <a:pt x="20" y="74"/>
                  </a:lnTo>
                  <a:lnTo>
                    <a:pt x="24" y="78"/>
                  </a:lnTo>
                  <a:lnTo>
                    <a:pt x="26" y="80"/>
                  </a:lnTo>
                  <a:lnTo>
                    <a:pt x="29" y="81"/>
                  </a:lnTo>
                  <a:lnTo>
                    <a:pt x="29" y="81"/>
                  </a:lnTo>
                  <a:lnTo>
                    <a:pt x="29" y="81"/>
                  </a:lnTo>
                  <a:lnTo>
                    <a:pt x="30" y="81"/>
                  </a:lnTo>
                  <a:lnTo>
                    <a:pt x="33" y="80"/>
                  </a:lnTo>
                  <a:lnTo>
                    <a:pt x="43" y="74"/>
                  </a:lnTo>
                  <a:lnTo>
                    <a:pt x="53" y="67"/>
                  </a:lnTo>
                  <a:lnTo>
                    <a:pt x="59" y="56"/>
                  </a:lnTo>
                  <a:lnTo>
                    <a:pt x="62" y="43"/>
                  </a:lnTo>
                  <a:lnTo>
                    <a:pt x="62" y="43"/>
                  </a:lnTo>
                  <a:lnTo>
                    <a:pt x="60" y="27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2" y="5"/>
                  </a:lnTo>
                  <a:close/>
                  <a:moveTo>
                    <a:pt x="51" y="5"/>
                  </a:moveTo>
                  <a:lnTo>
                    <a:pt x="55" y="9"/>
                  </a:lnTo>
                  <a:lnTo>
                    <a:pt x="51" y="5"/>
                  </a:lnTo>
                  <a:lnTo>
                    <a:pt x="51" y="5"/>
                  </a:lnTo>
                  <a:close/>
                  <a:moveTo>
                    <a:pt x="42" y="2"/>
                  </a:moveTo>
                  <a:lnTo>
                    <a:pt x="42" y="2"/>
                  </a:lnTo>
                  <a:lnTo>
                    <a:pt x="39" y="2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7" y="4"/>
                  </a:lnTo>
                  <a:lnTo>
                    <a:pt x="51" y="5"/>
                  </a:lnTo>
                  <a:lnTo>
                    <a:pt x="47" y="4"/>
                  </a:lnTo>
                  <a:lnTo>
                    <a:pt x="42" y="2"/>
                  </a:lnTo>
                  <a:lnTo>
                    <a:pt x="42" y="2"/>
                  </a:lnTo>
                  <a:close/>
                  <a:moveTo>
                    <a:pt x="42" y="0"/>
                  </a:moveTo>
                  <a:lnTo>
                    <a:pt x="47" y="0"/>
                  </a:lnTo>
                  <a:lnTo>
                    <a:pt x="51" y="2"/>
                  </a:lnTo>
                  <a:lnTo>
                    <a:pt x="56" y="5"/>
                  </a:lnTo>
                  <a:lnTo>
                    <a:pt x="59" y="9"/>
                  </a:lnTo>
                  <a:lnTo>
                    <a:pt x="62" y="13"/>
                  </a:lnTo>
                  <a:lnTo>
                    <a:pt x="66" y="27"/>
                  </a:lnTo>
                  <a:lnTo>
                    <a:pt x="67" y="43"/>
                  </a:lnTo>
                  <a:lnTo>
                    <a:pt x="66" y="56"/>
                  </a:lnTo>
                  <a:lnTo>
                    <a:pt x="60" y="67"/>
                  </a:lnTo>
                  <a:lnTo>
                    <a:pt x="53" y="74"/>
                  </a:lnTo>
                  <a:lnTo>
                    <a:pt x="45" y="81"/>
                  </a:lnTo>
                  <a:lnTo>
                    <a:pt x="35" y="85"/>
                  </a:lnTo>
                  <a:lnTo>
                    <a:pt x="33" y="86"/>
                  </a:lnTo>
                  <a:lnTo>
                    <a:pt x="29" y="88"/>
                  </a:lnTo>
                  <a:lnTo>
                    <a:pt x="29" y="88"/>
                  </a:lnTo>
                  <a:lnTo>
                    <a:pt x="29" y="85"/>
                  </a:lnTo>
                  <a:lnTo>
                    <a:pt x="29" y="88"/>
                  </a:lnTo>
                  <a:lnTo>
                    <a:pt x="24" y="86"/>
                  </a:lnTo>
                  <a:lnTo>
                    <a:pt x="20" y="84"/>
                  </a:lnTo>
                  <a:lnTo>
                    <a:pt x="16" y="78"/>
                  </a:lnTo>
                  <a:lnTo>
                    <a:pt x="12" y="74"/>
                  </a:lnTo>
                  <a:lnTo>
                    <a:pt x="8" y="68"/>
                  </a:lnTo>
                  <a:lnTo>
                    <a:pt x="3" y="51"/>
                  </a:lnTo>
                  <a:lnTo>
                    <a:pt x="0" y="35"/>
                  </a:lnTo>
                  <a:lnTo>
                    <a:pt x="3" y="22"/>
                  </a:lnTo>
                  <a:lnTo>
                    <a:pt x="9" y="12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1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43"/>
            <p:cNvSpPr/>
            <p:nvPr/>
          </p:nvSpPr>
          <p:spPr bwMode="auto">
            <a:xfrm>
              <a:off x="6777038" y="4702175"/>
              <a:ext cx="90488" cy="87313"/>
            </a:xfrm>
            <a:custGeom>
              <a:avLst/>
              <a:gdLst>
                <a:gd name="T0" fmla="*/ 32 w 57"/>
                <a:gd name="T1" fmla="*/ 0 h 55"/>
                <a:gd name="T2" fmla="*/ 36 w 57"/>
                <a:gd name="T3" fmla="*/ 0 h 55"/>
                <a:gd name="T4" fmla="*/ 38 w 57"/>
                <a:gd name="T5" fmla="*/ 2 h 55"/>
                <a:gd name="T6" fmla="*/ 41 w 57"/>
                <a:gd name="T7" fmla="*/ 3 h 55"/>
                <a:gd name="T8" fmla="*/ 45 w 57"/>
                <a:gd name="T9" fmla="*/ 11 h 55"/>
                <a:gd name="T10" fmla="*/ 50 w 57"/>
                <a:gd name="T11" fmla="*/ 23 h 55"/>
                <a:gd name="T12" fmla="*/ 55 w 57"/>
                <a:gd name="T13" fmla="*/ 35 h 55"/>
                <a:gd name="T14" fmla="*/ 57 w 57"/>
                <a:gd name="T15" fmla="*/ 44 h 55"/>
                <a:gd name="T16" fmla="*/ 57 w 57"/>
                <a:gd name="T17" fmla="*/ 46 h 55"/>
                <a:gd name="T18" fmla="*/ 55 w 57"/>
                <a:gd name="T19" fmla="*/ 49 h 55"/>
                <a:gd name="T20" fmla="*/ 55 w 57"/>
                <a:gd name="T21" fmla="*/ 49 h 55"/>
                <a:gd name="T22" fmla="*/ 44 w 57"/>
                <a:gd name="T23" fmla="*/ 55 h 55"/>
                <a:gd name="T24" fmla="*/ 44 w 57"/>
                <a:gd name="T25" fmla="*/ 55 h 55"/>
                <a:gd name="T26" fmla="*/ 42 w 57"/>
                <a:gd name="T27" fmla="*/ 53 h 55"/>
                <a:gd name="T28" fmla="*/ 54 w 57"/>
                <a:gd name="T29" fmla="*/ 46 h 55"/>
                <a:gd name="T30" fmla="*/ 54 w 57"/>
                <a:gd name="T31" fmla="*/ 45 h 55"/>
                <a:gd name="T32" fmla="*/ 54 w 57"/>
                <a:gd name="T33" fmla="*/ 44 h 55"/>
                <a:gd name="T34" fmla="*/ 53 w 57"/>
                <a:gd name="T35" fmla="*/ 37 h 55"/>
                <a:gd name="T36" fmla="*/ 50 w 57"/>
                <a:gd name="T37" fmla="*/ 28 h 55"/>
                <a:gd name="T38" fmla="*/ 46 w 57"/>
                <a:gd name="T39" fmla="*/ 19 h 55"/>
                <a:gd name="T40" fmla="*/ 41 w 57"/>
                <a:gd name="T41" fmla="*/ 11 h 55"/>
                <a:gd name="T42" fmla="*/ 38 w 57"/>
                <a:gd name="T43" fmla="*/ 6 h 55"/>
                <a:gd name="T44" fmla="*/ 37 w 57"/>
                <a:gd name="T45" fmla="*/ 4 h 55"/>
                <a:gd name="T46" fmla="*/ 34 w 57"/>
                <a:gd name="T47" fmla="*/ 4 h 55"/>
                <a:gd name="T48" fmla="*/ 32 w 57"/>
                <a:gd name="T49" fmla="*/ 3 h 55"/>
                <a:gd name="T50" fmla="*/ 23 w 57"/>
                <a:gd name="T51" fmla="*/ 4 h 55"/>
                <a:gd name="T52" fmla="*/ 12 w 57"/>
                <a:gd name="T53" fmla="*/ 7 h 55"/>
                <a:gd name="T54" fmla="*/ 4 w 57"/>
                <a:gd name="T55" fmla="*/ 8 h 55"/>
                <a:gd name="T56" fmla="*/ 0 w 57"/>
                <a:gd name="T57" fmla="*/ 10 h 55"/>
                <a:gd name="T58" fmla="*/ 0 w 57"/>
                <a:gd name="T59" fmla="*/ 7 h 55"/>
                <a:gd name="T60" fmla="*/ 3 w 57"/>
                <a:gd name="T61" fmla="*/ 6 h 55"/>
                <a:gd name="T62" fmla="*/ 11 w 57"/>
                <a:gd name="T63" fmla="*/ 3 h 55"/>
                <a:gd name="T64" fmla="*/ 21 w 57"/>
                <a:gd name="T65" fmla="*/ 2 h 55"/>
                <a:gd name="T66" fmla="*/ 32 w 57"/>
                <a:gd name="T6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" h="55">
                  <a:moveTo>
                    <a:pt x="32" y="0"/>
                  </a:moveTo>
                  <a:lnTo>
                    <a:pt x="36" y="0"/>
                  </a:lnTo>
                  <a:lnTo>
                    <a:pt x="38" y="2"/>
                  </a:lnTo>
                  <a:lnTo>
                    <a:pt x="41" y="3"/>
                  </a:lnTo>
                  <a:lnTo>
                    <a:pt x="45" y="11"/>
                  </a:lnTo>
                  <a:lnTo>
                    <a:pt x="50" y="23"/>
                  </a:lnTo>
                  <a:lnTo>
                    <a:pt x="55" y="35"/>
                  </a:lnTo>
                  <a:lnTo>
                    <a:pt x="57" y="44"/>
                  </a:lnTo>
                  <a:lnTo>
                    <a:pt x="57" y="46"/>
                  </a:lnTo>
                  <a:lnTo>
                    <a:pt x="55" y="49"/>
                  </a:lnTo>
                  <a:lnTo>
                    <a:pt x="55" y="49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2" y="53"/>
                  </a:lnTo>
                  <a:lnTo>
                    <a:pt x="54" y="46"/>
                  </a:lnTo>
                  <a:lnTo>
                    <a:pt x="54" y="45"/>
                  </a:lnTo>
                  <a:lnTo>
                    <a:pt x="54" y="44"/>
                  </a:lnTo>
                  <a:lnTo>
                    <a:pt x="53" y="37"/>
                  </a:lnTo>
                  <a:lnTo>
                    <a:pt x="50" y="28"/>
                  </a:lnTo>
                  <a:lnTo>
                    <a:pt x="46" y="19"/>
                  </a:lnTo>
                  <a:lnTo>
                    <a:pt x="41" y="11"/>
                  </a:lnTo>
                  <a:lnTo>
                    <a:pt x="38" y="6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32" y="3"/>
                  </a:lnTo>
                  <a:lnTo>
                    <a:pt x="23" y="4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6"/>
                  </a:lnTo>
                  <a:lnTo>
                    <a:pt x="11" y="3"/>
                  </a:lnTo>
                  <a:lnTo>
                    <a:pt x="21" y="2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44"/>
            <p:cNvSpPr>
              <a:spLocks noEditPoints="1"/>
            </p:cNvSpPr>
            <p:nvPr/>
          </p:nvSpPr>
          <p:spPr bwMode="auto">
            <a:xfrm>
              <a:off x="6773863" y="4700588"/>
              <a:ext cx="96838" cy="98425"/>
            </a:xfrm>
            <a:custGeom>
              <a:avLst/>
              <a:gdLst>
                <a:gd name="T0" fmla="*/ 47 w 61"/>
                <a:gd name="T1" fmla="*/ 54 h 62"/>
                <a:gd name="T2" fmla="*/ 56 w 61"/>
                <a:gd name="T3" fmla="*/ 49 h 62"/>
                <a:gd name="T4" fmla="*/ 57 w 61"/>
                <a:gd name="T5" fmla="*/ 49 h 62"/>
                <a:gd name="T6" fmla="*/ 57 w 61"/>
                <a:gd name="T7" fmla="*/ 47 h 62"/>
                <a:gd name="T8" fmla="*/ 57 w 61"/>
                <a:gd name="T9" fmla="*/ 46 h 62"/>
                <a:gd name="T10" fmla="*/ 57 w 61"/>
                <a:gd name="T11" fmla="*/ 45 h 62"/>
                <a:gd name="T12" fmla="*/ 57 w 61"/>
                <a:gd name="T13" fmla="*/ 45 h 62"/>
                <a:gd name="T14" fmla="*/ 57 w 61"/>
                <a:gd name="T15" fmla="*/ 41 h 62"/>
                <a:gd name="T16" fmla="*/ 56 w 61"/>
                <a:gd name="T17" fmla="*/ 36 h 62"/>
                <a:gd name="T18" fmla="*/ 46 w 61"/>
                <a:gd name="T19" fmla="*/ 13 h 62"/>
                <a:gd name="T20" fmla="*/ 55 w 61"/>
                <a:gd name="T21" fmla="*/ 33 h 62"/>
                <a:gd name="T22" fmla="*/ 46 w 61"/>
                <a:gd name="T23" fmla="*/ 13 h 62"/>
                <a:gd name="T24" fmla="*/ 42 w 61"/>
                <a:gd name="T25" fmla="*/ 5 h 62"/>
                <a:gd name="T26" fmla="*/ 36 w 61"/>
                <a:gd name="T27" fmla="*/ 0 h 62"/>
                <a:gd name="T28" fmla="*/ 42 w 61"/>
                <a:gd name="T29" fmla="*/ 1 h 62"/>
                <a:gd name="T30" fmla="*/ 48 w 61"/>
                <a:gd name="T31" fmla="*/ 11 h 62"/>
                <a:gd name="T32" fmla="*/ 59 w 61"/>
                <a:gd name="T33" fmla="*/ 34 h 62"/>
                <a:gd name="T34" fmla="*/ 61 w 61"/>
                <a:gd name="T35" fmla="*/ 47 h 62"/>
                <a:gd name="T36" fmla="*/ 59 w 61"/>
                <a:gd name="T37" fmla="*/ 51 h 62"/>
                <a:gd name="T38" fmla="*/ 47 w 61"/>
                <a:gd name="T39" fmla="*/ 58 h 62"/>
                <a:gd name="T40" fmla="*/ 43 w 61"/>
                <a:gd name="T41" fmla="*/ 54 h 62"/>
                <a:gd name="T42" fmla="*/ 55 w 61"/>
                <a:gd name="T43" fmla="*/ 46 h 62"/>
                <a:gd name="T44" fmla="*/ 55 w 61"/>
                <a:gd name="T45" fmla="*/ 45 h 62"/>
                <a:gd name="T46" fmla="*/ 54 w 61"/>
                <a:gd name="T47" fmla="*/ 38 h 62"/>
                <a:gd name="T48" fmla="*/ 47 w 61"/>
                <a:gd name="T49" fmla="*/ 20 h 62"/>
                <a:gd name="T50" fmla="*/ 39 w 61"/>
                <a:gd name="T51" fmla="*/ 7 h 62"/>
                <a:gd name="T52" fmla="*/ 39 w 61"/>
                <a:gd name="T53" fmla="*/ 7 h 62"/>
                <a:gd name="T54" fmla="*/ 38 w 61"/>
                <a:gd name="T55" fmla="*/ 7 h 62"/>
                <a:gd name="T56" fmla="*/ 34 w 61"/>
                <a:gd name="T57" fmla="*/ 7 h 62"/>
                <a:gd name="T58" fmla="*/ 34 w 61"/>
                <a:gd name="T59" fmla="*/ 7 h 62"/>
                <a:gd name="T60" fmla="*/ 25 w 61"/>
                <a:gd name="T61" fmla="*/ 7 h 62"/>
                <a:gd name="T62" fmla="*/ 9 w 61"/>
                <a:gd name="T63" fmla="*/ 11 h 62"/>
                <a:gd name="T64" fmla="*/ 2 w 61"/>
                <a:gd name="T65" fmla="*/ 15 h 62"/>
                <a:gd name="T66" fmla="*/ 1 w 61"/>
                <a:gd name="T67" fmla="*/ 7 h 62"/>
                <a:gd name="T68" fmla="*/ 2 w 61"/>
                <a:gd name="T69" fmla="*/ 5 h 62"/>
                <a:gd name="T70" fmla="*/ 9 w 61"/>
                <a:gd name="T71" fmla="*/ 4 h 62"/>
                <a:gd name="T72" fmla="*/ 19 w 61"/>
                <a:gd name="T73" fmla="*/ 1 h 62"/>
                <a:gd name="T74" fmla="*/ 34 w 61"/>
                <a:gd name="T7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62">
                  <a:moveTo>
                    <a:pt x="57" y="49"/>
                  </a:moveTo>
                  <a:lnTo>
                    <a:pt x="47" y="54"/>
                  </a:lnTo>
                  <a:lnTo>
                    <a:pt x="47" y="54"/>
                  </a:lnTo>
                  <a:lnTo>
                    <a:pt x="56" y="49"/>
                  </a:lnTo>
                  <a:lnTo>
                    <a:pt x="57" y="49"/>
                  </a:lnTo>
                  <a:lnTo>
                    <a:pt x="57" y="49"/>
                  </a:lnTo>
                  <a:close/>
                  <a:moveTo>
                    <a:pt x="57" y="46"/>
                  </a:moveTo>
                  <a:lnTo>
                    <a:pt x="57" y="47"/>
                  </a:lnTo>
                  <a:lnTo>
                    <a:pt x="57" y="47"/>
                  </a:lnTo>
                  <a:lnTo>
                    <a:pt x="57" y="46"/>
                  </a:lnTo>
                  <a:close/>
                  <a:moveTo>
                    <a:pt x="57" y="45"/>
                  </a:moveTo>
                  <a:lnTo>
                    <a:pt x="57" y="45"/>
                  </a:lnTo>
                  <a:lnTo>
                    <a:pt x="57" y="45"/>
                  </a:lnTo>
                  <a:lnTo>
                    <a:pt x="57" y="45"/>
                  </a:lnTo>
                  <a:close/>
                  <a:moveTo>
                    <a:pt x="56" y="36"/>
                  </a:moveTo>
                  <a:lnTo>
                    <a:pt x="57" y="41"/>
                  </a:lnTo>
                  <a:lnTo>
                    <a:pt x="56" y="36"/>
                  </a:lnTo>
                  <a:lnTo>
                    <a:pt x="56" y="36"/>
                  </a:lnTo>
                  <a:close/>
                  <a:moveTo>
                    <a:pt x="42" y="5"/>
                  </a:moveTo>
                  <a:lnTo>
                    <a:pt x="46" y="13"/>
                  </a:lnTo>
                  <a:lnTo>
                    <a:pt x="51" y="24"/>
                  </a:lnTo>
                  <a:lnTo>
                    <a:pt x="55" y="33"/>
                  </a:lnTo>
                  <a:lnTo>
                    <a:pt x="51" y="24"/>
                  </a:lnTo>
                  <a:lnTo>
                    <a:pt x="46" y="13"/>
                  </a:lnTo>
                  <a:lnTo>
                    <a:pt x="42" y="5"/>
                  </a:lnTo>
                  <a:lnTo>
                    <a:pt x="42" y="5"/>
                  </a:lnTo>
                  <a:close/>
                  <a:moveTo>
                    <a:pt x="34" y="0"/>
                  </a:moveTo>
                  <a:lnTo>
                    <a:pt x="36" y="0"/>
                  </a:lnTo>
                  <a:lnTo>
                    <a:pt x="39" y="0"/>
                  </a:lnTo>
                  <a:lnTo>
                    <a:pt x="42" y="1"/>
                  </a:lnTo>
                  <a:lnTo>
                    <a:pt x="44" y="4"/>
                  </a:lnTo>
                  <a:lnTo>
                    <a:pt x="48" y="11"/>
                  </a:lnTo>
                  <a:lnTo>
                    <a:pt x="55" y="22"/>
                  </a:lnTo>
                  <a:lnTo>
                    <a:pt x="59" y="34"/>
                  </a:lnTo>
                  <a:lnTo>
                    <a:pt x="61" y="45"/>
                  </a:lnTo>
                  <a:lnTo>
                    <a:pt x="61" y="47"/>
                  </a:lnTo>
                  <a:lnTo>
                    <a:pt x="60" y="49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47" y="58"/>
                  </a:lnTo>
                  <a:lnTo>
                    <a:pt x="47" y="62"/>
                  </a:lnTo>
                  <a:lnTo>
                    <a:pt x="43" y="54"/>
                  </a:lnTo>
                  <a:lnTo>
                    <a:pt x="42" y="53"/>
                  </a:lnTo>
                  <a:lnTo>
                    <a:pt x="55" y="46"/>
                  </a:lnTo>
                  <a:lnTo>
                    <a:pt x="55" y="45"/>
                  </a:lnTo>
                  <a:lnTo>
                    <a:pt x="55" y="45"/>
                  </a:lnTo>
                  <a:lnTo>
                    <a:pt x="55" y="45"/>
                  </a:lnTo>
                  <a:lnTo>
                    <a:pt x="54" y="38"/>
                  </a:lnTo>
                  <a:lnTo>
                    <a:pt x="51" y="30"/>
                  </a:lnTo>
                  <a:lnTo>
                    <a:pt x="47" y="20"/>
                  </a:lnTo>
                  <a:lnTo>
                    <a:pt x="42" y="12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8" y="7"/>
                  </a:lnTo>
                  <a:lnTo>
                    <a:pt x="36" y="7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25" y="7"/>
                  </a:lnTo>
                  <a:lnTo>
                    <a:pt x="17" y="9"/>
                  </a:lnTo>
                  <a:lnTo>
                    <a:pt x="9" y="11"/>
                  </a:lnTo>
                  <a:lnTo>
                    <a:pt x="4" y="12"/>
                  </a:lnTo>
                  <a:lnTo>
                    <a:pt x="2" y="15"/>
                  </a:lnTo>
                  <a:lnTo>
                    <a:pt x="0" y="7"/>
                  </a:lnTo>
                  <a:lnTo>
                    <a:pt x="1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5" y="5"/>
                  </a:lnTo>
                  <a:lnTo>
                    <a:pt x="9" y="4"/>
                  </a:lnTo>
                  <a:lnTo>
                    <a:pt x="13" y="3"/>
                  </a:lnTo>
                  <a:lnTo>
                    <a:pt x="19" y="1"/>
                  </a:lnTo>
                  <a:lnTo>
                    <a:pt x="2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1845"/>
            <p:cNvSpPr>
              <a:spLocks noChangeArrowheads="1"/>
            </p:cNvSpPr>
            <p:nvPr/>
          </p:nvSpPr>
          <p:spPr bwMode="auto">
            <a:xfrm>
              <a:off x="6859588" y="4778375"/>
              <a:ext cx="4763" cy="15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1846"/>
            <p:cNvSpPr>
              <a:spLocks noChangeArrowheads="1"/>
            </p:cNvSpPr>
            <p:nvPr/>
          </p:nvSpPr>
          <p:spPr bwMode="auto">
            <a:xfrm>
              <a:off x="6856413" y="4775200"/>
              <a:ext cx="11113" cy="206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47"/>
            <p:cNvSpPr/>
            <p:nvPr/>
          </p:nvSpPr>
          <p:spPr bwMode="auto">
            <a:xfrm>
              <a:off x="6626226" y="4667250"/>
              <a:ext cx="90488" cy="65088"/>
            </a:xfrm>
            <a:custGeom>
              <a:avLst/>
              <a:gdLst>
                <a:gd name="T0" fmla="*/ 10 w 57"/>
                <a:gd name="T1" fmla="*/ 0 h 41"/>
                <a:gd name="T2" fmla="*/ 10 w 57"/>
                <a:gd name="T3" fmla="*/ 0 h 41"/>
                <a:gd name="T4" fmla="*/ 13 w 57"/>
                <a:gd name="T5" fmla="*/ 2 h 41"/>
                <a:gd name="T6" fmla="*/ 12 w 57"/>
                <a:gd name="T7" fmla="*/ 5 h 41"/>
                <a:gd name="T8" fmla="*/ 12 w 57"/>
                <a:gd name="T9" fmla="*/ 7 h 41"/>
                <a:gd name="T10" fmla="*/ 12 w 57"/>
                <a:gd name="T11" fmla="*/ 7 h 41"/>
                <a:gd name="T12" fmla="*/ 10 w 57"/>
                <a:gd name="T13" fmla="*/ 8 h 41"/>
                <a:gd name="T14" fmla="*/ 9 w 57"/>
                <a:gd name="T15" fmla="*/ 9 h 41"/>
                <a:gd name="T16" fmla="*/ 8 w 57"/>
                <a:gd name="T17" fmla="*/ 12 h 41"/>
                <a:gd name="T18" fmla="*/ 5 w 57"/>
                <a:gd name="T19" fmla="*/ 15 h 41"/>
                <a:gd name="T20" fmla="*/ 4 w 57"/>
                <a:gd name="T21" fmla="*/ 19 h 41"/>
                <a:gd name="T22" fmla="*/ 2 w 57"/>
                <a:gd name="T23" fmla="*/ 22 h 41"/>
                <a:gd name="T24" fmla="*/ 2 w 57"/>
                <a:gd name="T25" fmla="*/ 26 h 41"/>
                <a:gd name="T26" fmla="*/ 5 w 57"/>
                <a:gd name="T27" fmla="*/ 32 h 41"/>
                <a:gd name="T28" fmla="*/ 6 w 57"/>
                <a:gd name="T29" fmla="*/ 34 h 41"/>
                <a:gd name="T30" fmla="*/ 8 w 57"/>
                <a:gd name="T31" fmla="*/ 36 h 41"/>
                <a:gd name="T32" fmla="*/ 10 w 57"/>
                <a:gd name="T33" fmla="*/ 37 h 41"/>
                <a:gd name="T34" fmla="*/ 13 w 57"/>
                <a:gd name="T35" fmla="*/ 37 h 41"/>
                <a:gd name="T36" fmla="*/ 16 w 57"/>
                <a:gd name="T37" fmla="*/ 37 h 41"/>
                <a:gd name="T38" fmla="*/ 23 w 57"/>
                <a:gd name="T39" fmla="*/ 36 h 41"/>
                <a:gd name="T40" fmla="*/ 34 w 57"/>
                <a:gd name="T41" fmla="*/ 33 h 41"/>
                <a:gd name="T42" fmla="*/ 44 w 57"/>
                <a:gd name="T43" fmla="*/ 30 h 41"/>
                <a:gd name="T44" fmla="*/ 54 w 57"/>
                <a:gd name="T45" fmla="*/ 29 h 41"/>
                <a:gd name="T46" fmla="*/ 56 w 57"/>
                <a:gd name="T47" fmla="*/ 28 h 41"/>
                <a:gd name="T48" fmla="*/ 57 w 57"/>
                <a:gd name="T49" fmla="*/ 30 h 41"/>
                <a:gd name="T50" fmla="*/ 54 w 57"/>
                <a:gd name="T51" fmla="*/ 32 h 41"/>
                <a:gd name="T52" fmla="*/ 46 w 57"/>
                <a:gd name="T53" fmla="*/ 34 h 41"/>
                <a:gd name="T54" fmla="*/ 35 w 57"/>
                <a:gd name="T55" fmla="*/ 37 h 41"/>
                <a:gd name="T56" fmla="*/ 25 w 57"/>
                <a:gd name="T57" fmla="*/ 38 h 41"/>
                <a:gd name="T58" fmla="*/ 17 w 57"/>
                <a:gd name="T59" fmla="*/ 39 h 41"/>
                <a:gd name="T60" fmla="*/ 13 w 57"/>
                <a:gd name="T61" fmla="*/ 41 h 41"/>
                <a:gd name="T62" fmla="*/ 13 w 57"/>
                <a:gd name="T63" fmla="*/ 41 h 41"/>
                <a:gd name="T64" fmla="*/ 9 w 57"/>
                <a:gd name="T65" fmla="*/ 39 h 41"/>
                <a:gd name="T66" fmla="*/ 6 w 57"/>
                <a:gd name="T67" fmla="*/ 38 h 41"/>
                <a:gd name="T68" fmla="*/ 5 w 57"/>
                <a:gd name="T69" fmla="*/ 37 h 41"/>
                <a:gd name="T70" fmla="*/ 2 w 57"/>
                <a:gd name="T71" fmla="*/ 33 h 41"/>
                <a:gd name="T72" fmla="*/ 0 w 57"/>
                <a:gd name="T73" fmla="*/ 26 h 41"/>
                <a:gd name="T74" fmla="*/ 0 w 57"/>
                <a:gd name="T75" fmla="*/ 22 h 41"/>
                <a:gd name="T76" fmla="*/ 0 w 57"/>
                <a:gd name="T77" fmla="*/ 19 h 41"/>
                <a:gd name="T78" fmla="*/ 1 w 57"/>
                <a:gd name="T79" fmla="*/ 15 h 41"/>
                <a:gd name="T80" fmla="*/ 4 w 57"/>
                <a:gd name="T81" fmla="*/ 11 h 41"/>
                <a:gd name="T82" fmla="*/ 6 w 57"/>
                <a:gd name="T83" fmla="*/ 8 h 41"/>
                <a:gd name="T84" fmla="*/ 8 w 57"/>
                <a:gd name="T85" fmla="*/ 5 h 41"/>
                <a:gd name="T86" fmla="*/ 9 w 57"/>
                <a:gd name="T87" fmla="*/ 4 h 41"/>
                <a:gd name="T88" fmla="*/ 10 w 57"/>
                <a:gd name="T8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41">
                  <a:moveTo>
                    <a:pt x="10" y="0"/>
                  </a:moveTo>
                  <a:lnTo>
                    <a:pt x="10" y="0"/>
                  </a:lnTo>
                  <a:lnTo>
                    <a:pt x="13" y="2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0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5" y="15"/>
                  </a:lnTo>
                  <a:lnTo>
                    <a:pt x="4" y="19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5" y="32"/>
                  </a:lnTo>
                  <a:lnTo>
                    <a:pt x="6" y="34"/>
                  </a:lnTo>
                  <a:lnTo>
                    <a:pt x="8" y="36"/>
                  </a:lnTo>
                  <a:lnTo>
                    <a:pt x="10" y="37"/>
                  </a:lnTo>
                  <a:lnTo>
                    <a:pt x="13" y="37"/>
                  </a:lnTo>
                  <a:lnTo>
                    <a:pt x="16" y="37"/>
                  </a:lnTo>
                  <a:lnTo>
                    <a:pt x="23" y="36"/>
                  </a:lnTo>
                  <a:lnTo>
                    <a:pt x="34" y="33"/>
                  </a:lnTo>
                  <a:lnTo>
                    <a:pt x="44" y="30"/>
                  </a:lnTo>
                  <a:lnTo>
                    <a:pt x="54" y="29"/>
                  </a:lnTo>
                  <a:lnTo>
                    <a:pt x="56" y="28"/>
                  </a:lnTo>
                  <a:lnTo>
                    <a:pt x="57" y="30"/>
                  </a:lnTo>
                  <a:lnTo>
                    <a:pt x="54" y="32"/>
                  </a:lnTo>
                  <a:lnTo>
                    <a:pt x="46" y="34"/>
                  </a:lnTo>
                  <a:lnTo>
                    <a:pt x="35" y="37"/>
                  </a:lnTo>
                  <a:lnTo>
                    <a:pt x="25" y="38"/>
                  </a:lnTo>
                  <a:lnTo>
                    <a:pt x="17" y="39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9" y="39"/>
                  </a:lnTo>
                  <a:lnTo>
                    <a:pt x="6" y="38"/>
                  </a:lnTo>
                  <a:lnTo>
                    <a:pt x="5" y="37"/>
                  </a:lnTo>
                  <a:lnTo>
                    <a:pt x="2" y="33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6" y="8"/>
                  </a:lnTo>
                  <a:lnTo>
                    <a:pt x="8" y="5"/>
                  </a:lnTo>
                  <a:lnTo>
                    <a:pt x="9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48"/>
            <p:cNvSpPr>
              <a:spLocks noEditPoints="1"/>
            </p:cNvSpPr>
            <p:nvPr/>
          </p:nvSpPr>
          <p:spPr bwMode="auto">
            <a:xfrm>
              <a:off x="6624638" y="4665663"/>
              <a:ext cx="95250" cy="68263"/>
            </a:xfrm>
            <a:custGeom>
              <a:avLst/>
              <a:gdLst>
                <a:gd name="T0" fmla="*/ 14 w 60"/>
                <a:gd name="T1" fmla="*/ 39 h 43"/>
                <a:gd name="T2" fmla="*/ 17 w 60"/>
                <a:gd name="T3" fmla="*/ 39 h 43"/>
                <a:gd name="T4" fmla="*/ 9 w 60"/>
                <a:gd name="T5" fmla="*/ 39 h 43"/>
                <a:gd name="T6" fmla="*/ 9 w 60"/>
                <a:gd name="T7" fmla="*/ 39 h 43"/>
                <a:gd name="T8" fmla="*/ 6 w 60"/>
                <a:gd name="T9" fmla="*/ 37 h 43"/>
                <a:gd name="T10" fmla="*/ 6 w 60"/>
                <a:gd name="T11" fmla="*/ 37 h 43"/>
                <a:gd name="T12" fmla="*/ 6 w 60"/>
                <a:gd name="T13" fmla="*/ 37 h 43"/>
                <a:gd name="T14" fmla="*/ 53 w 60"/>
                <a:gd name="T15" fmla="*/ 31 h 43"/>
                <a:gd name="T16" fmla="*/ 41 w 60"/>
                <a:gd name="T17" fmla="*/ 34 h 43"/>
                <a:gd name="T18" fmla="*/ 48 w 60"/>
                <a:gd name="T19" fmla="*/ 33 h 43"/>
                <a:gd name="T20" fmla="*/ 56 w 60"/>
                <a:gd name="T21" fmla="*/ 31 h 43"/>
                <a:gd name="T22" fmla="*/ 2 w 60"/>
                <a:gd name="T23" fmla="*/ 27 h 43"/>
                <a:gd name="T24" fmla="*/ 5 w 60"/>
                <a:gd name="T25" fmla="*/ 34 h 43"/>
                <a:gd name="T26" fmla="*/ 2 w 60"/>
                <a:gd name="T27" fmla="*/ 27 h 43"/>
                <a:gd name="T28" fmla="*/ 6 w 60"/>
                <a:gd name="T29" fmla="*/ 12 h 43"/>
                <a:gd name="T30" fmla="*/ 3 w 60"/>
                <a:gd name="T31" fmla="*/ 16 h 43"/>
                <a:gd name="T32" fmla="*/ 11 w 60"/>
                <a:gd name="T33" fmla="*/ 6 h 43"/>
                <a:gd name="T34" fmla="*/ 11 w 60"/>
                <a:gd name="T35" fmla="*/ 6 h 43"/>
                <a:gd name="T36" fmla="*/ 11 w 60"/>
                <a:gd name="T37" fmla="*/ 6 h 43"/>
                <a:gd name="T38" fmla="*/ 17 w 60"/>
                <a:gd name="T39" fmla="*/ 1 h 43"/>
                <a:gd name="T40" fmla="*/ 14 w 60"/>
                <a:gd name="T41" fmla="*/ 8 h 43"/>
                <a:gd name="T42" fmla="*/ 14 w 60"/>
                <a:gd name="T43" fmla="*/ 9 h 43"/>
                <a:gd name="T44" fmla="*/ 11 w 60"/>
                <a:gd name="T45" fmla="*/ 12 h 43"/>
                <a:gd name="T46" fmla="*/ 7 w 60"/>
                <a:gd name="T47" fmla="*/ 17 h 43"/>
                <a:gd name="T48" fmla="*/ 5 w 60"/>
                <a:gd name="T49" fmla="*/ 23 h 43"/>
                <a:gd name="T50" fmla="*/ 6 w 60"/>
                <a:gd name="T51" fmla="*/ 26 h 43"/>
                <a:gd name="T52" fmla="*/ 9 w 60"/>
                <a:gd name="T53" fmla="*/ 35 h 43"/>
                <a:gd name="T54" fmla="*/ 11 w 60"/>
                <a:gd name="T55" fmla="*/ 37 h 43"/>
                <a:gd name="T56" fmla="*/ 17 w 60"/>
                <a:gd name="T57" fmla="*/ 37 h 43"/>
                <a:gd name="T58" fmla="*/ 34 w 60"/>
                <a:gd name="T59" fmla="*/ 33 h 43"/>
                <a:gd name="T60" fmla="*/ 52 w 60"/>
                <a:gd name="T61" fmla="*/ 29 h 43"/>
                <a:gd name="T62" fmla="*/ 57 w 60"/>
                <a:gd name="T63" fmla="*/ 27 h 43"/>
                <a:gd name="T64" fmla="*/ 60 w 60"/>
                <a:gd name="T65" fmla="*/ 33 h 43"/>
                <a:gd name="T66" fmla="*/ 58 w 60"/>
                <a:gd name="T67" fmla="*/ 34 h 43"/>
                <a:gd name="T68" fmla="*/ 56 w 60"/>
                <a:gd name="T69" fmla="*/ 34 h 43"/>
                <a:gd name="T70" fmla="*/ 48 w 60"/>
                <a:gd name="T71" fmla="*/ 37 h 43"/>
                <a:gd name="T72" fmla="*/ 28 w 60"/>
                <a:gd name="T73" fmla="*/ 40 h 43"/>
                <a:gd name="T74" fmla="*/ 14 w 60"/>
                <a:gd name="T75" fmla="*/ 43 h 43"/>
                <a:gd name="T76" fmla="*/ 10 w 60"/>
                <a:gd name="T77" fmla="*/ 42 h 43"/>
                <a:gd name="T78" fmla="*/ 5 w 60"/>
                <a:gd name="T79" fmla="*/ 39 h 43"/>
                <a:gd name="T80" fmla="*/ 2 w 60"/>
                <a:gd name="T81" fmla="*/ 35 h 43"/>
                <a:gd name="T82" fmla="*/ 0 w 60"/>
                <a:gd name="T83" fmla="*/ 29 h 43"/>
                <a:gd name="T84" fmla="*/ 0 w 60"/>
                <a:gd name="T85" fmla="*/ 20 h 43"/>
                <a:gd name="T86" fmla="*/ 3 w 60"/>
                <a:gd name="T87" fmla="*/ 12 h 43"/>
                <a:gd name="T88" fmla="*/ 7 w 60"/>
                <a:gd name="T89" fmla="*/ 6 h 43"/>
                <a:gd name="T90" fmla="*/ 10 w 60"/>
                <a:gd name="T91" fmla="*/ 1 h 43"/>
                <a:gd name="T92" fmla="*/ 13 w 60"/>
                <a:gd name="T9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43">
                  <a:moveTo>
                    <a:pt x="17" y="39"/>
                  </a:moveTo>
                  <a:lnTo>
                    <a:pt x="14" y="39"/>
                  </a:lnTo>
                  <a:lnTo>
                    <a:pt x="14" y="39"/>
                  </a:lnTo>
                  <a:lnTo>
                    <a:pt x="17" y="39"/>
                  </a:lnTo>
                  <a:close/>
                  <a:moveTo>
                    <a:pt x="7" y="38"/>
                  </a:moveTo>
                  <a:lnTo>
                    <a:pt x="9" y="39"/>
                  </a:lnTo>
                  <a:lnTo>
                    <a:pt x="11" y="39"/>
                  </a:lnTo>
                  <a:lnTo>
                    <a:pt x="9" y="39"/>
                  </a:lnTo>
                  <a:lnTo>
                    <a:pt x="7" y="38"/>
                  </a:lnTo>
                  <a:close/>
                  <a:moveTo>
                    <a:pt x="6" y="37"/>
                  </a:moveTo>
                  <a:lnTo>
                    <a:pt x="6" y="38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6" y="37"/>
                  </a:lnTo>
                  <a:close/>
                  <a:moveTo>
                    <a:pt x="56" y="31"/>
                  </a:moveTo>
                  <a:lnTo>
                    <a:pt x="53" y="31"/>
                  </a:lnTo>
                  <a:lnTo>
                    <a:pt x="48" y="33"/>
                  </a:lnTo>
                  <a:lnTo>
                    <a:pt x="41" y="34"/>
                  </a:lnTo>
                  <a:lnTo>
                    <a:pt x="41" y="34"/>
                  </a:lnTo>
                  <a:lnTo>
                    <a:pt x="48" y="33"/>
                  </a:lnTo>
                  <a:lnTo>
                    <a:pt x="53" y="31"/>
                  </a:lnTo>
                  <a:lnTo>
                    <a:pt x="56" y="31"/>
                  </a:lnTo>
                  <a:close/>
                  <a:moveTo>
                    <a:pt x="2" y="25"/>
                  </a:moveTo>
                  <a:lnTo>
                    <a:pt x="2" y="27"/>
                  </a:lnTo>
                  <a:lnTo>
                    <a:pt x="3" y="31"/>
                  </a:lnTo>
                  <a:lnTo>
                    <a:pt x="5" y="34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2" y="25"/>
                  </a:lnTo>
                  <a:close/>
                  <a:moveTo>
                    <a:pt x="6" y="12"/>
                  </a:moveTo>
                  <a:lnTo>
                    <a:pt x="6" y="13"/>
                  </a:lnTo>
                  <a:lnTo>
                    <a:pt x="3" y="16"/>
                  </a:lnTo>
                  <a:lnTo>
                    <a:pt x="6" y="12"/>
                  </a:lnTo>
                  <a:close/>
                  <a:moveTo>
                    <a:pt x="11" y="6"/>
                  </a:move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close/>
                  <a:moveTo>
                    <a:pt x="13" y="0"/>
                  </a:moveTo>
                  <a:lnTo>
                    <a:pt x="17" y="1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3" y="10"/>
                  </a:lnTo>
                  <a:lnTo>
                    <a:pt x="11" y="12"/>
                  </a:lnTo>
                  <a:lnTo>
                    <a:pt x="9" y="13"/>
                  </a:lnTo>
                  <a:lnTo>
                    <a:pt x="7" y="17"/>
                  </a:lnTo>
                  <a:lnTo>
                    <a:pt x="6" y="21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6" y="26"/>
                  </a:lnTo>
                  <a:lnTo>
                    <a:pt x="7" y="31"/>
                  </a:lnTo>
                  <a:lnTo>
                    <a:pt x="9" y="35"/>
                  </a:lnTo>
                  <a:lnTo>
                    <a:pt x="10" y="35"/>
                  </a:lnTo>
                  <a:lnTo>
                    <a:pt x="11" y="37"/>
                  </a:lnTo>
                  <a:lnTo>
                    <a:pt x="14" y="37"/>
                  </a:lnTo>
                  <a:lnTo>
                    <a:pt x="17" y="37"/>
                  </a:lnTo>
                  <a:lnTo>
                    <a:pt x="24" y="35"/>
                  </a:lnTo>
                  <a:lnTo>
                    <a:pt x="34" y="33"/>
                  </a:lnTo>
                  <a:lnTo>
                    <a:pt x="44" y="31"/>
                  </a:lnTo>
                  <a:lnTo>
                    <a:pt x="52" y="29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58" y="26"/>
                  </a:lnTo>
                  <a:lnTo>
                    <a:pt x="60" y="33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7" y="34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48" y="37"/>
                  </a:lnTo>
                  <a:lnTo>
                    <a:pt x="41" y="38"/>
                  </a:lnTo>
                  <a:lnTo>
                    <a:pt x="28" y="40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0" y="42"/>
                  </a:lnTo>
                  <a:lnTo>
                    <a:pt x="7" y="40"/>
                  </a:lnTo>
                  <a:lnTo>
                    <a:pt x="5" y="39"/>
                  </a:lnTo>
                  <a:lnTo>
                    <a:pt x="5" y="39"/>
                  </a:lnTo>
                  <a:lnTo>
                    <a:pt x="2" y="35"/>
                  </a:lnTo>
                  <a:lnTo>
                    <a:pt x="1" y="33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4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849"/>
            <p:cNvSpPr/>
            <p:nvPr/>
          </p:nvSpPr>
          <p:spPr bwMode="auto">
            <a:xfrm>
              <a:off x="6642101" y="4673600"/>
              <a:ext cx="12700" cy="6350"/>
            </a:xfrm>
            <a:custGeom>
              <a:avLst/>
              <a:gdLst>
                <a:gd name="T0" fmla="*/ 2 w 8"/>
                <a:gd name="T1" fmla="*/ 0 h 4"/>
                <a:gd name="T2" fmla="*/ 8 w 8"/>
                <a:gd name="T3" fmla="*/ 1 h 4"/>
                <a:gd name="T4" fmla="*/ 7 w 8"/>
                <a:gd name="T5" fmla="*/ 4 h 4"/>
                <a:gd name="T6" fmla="*/ 0 w 8"/>
                <a:gd name="T7" fmla="*/ 3 h 4"/>
                <a:gd name="T8" fmla="*/ 2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lnTo>
                    <a:pt x="8" y="1"/>
                  </a:lnTo>
                  <a:lnTo>
                    <a:pt x="7" y="4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50"/>
            <p:cNvSpPr>
              <a:spLocks noEditPoints="1"/>
            </p:cNvSpPr>
            <p:nvPr/>
          </p:nvSpPr>
          <p:spPr bwMode="auto">
            <a:xfrm>
              <a:off x="6638926" y="4670425"/>
              <a:ext cx="19050" cy="14288"/>
            </a:xfrm>
            <a:custGeom>
              <a:avLst/>
              <a:gdLst>
                <a:gd name="T0" fmla="*/ 4 w 12"/>
                <a:gd name="T1" fmla="*/ 3 h 9"/>
                <a:gd name="T2" fmla="*/ 4 w 12"/>
                <a:gd name="T3" fmla="*/ 3 h 9"/>
                <a:gd name="T4" fmla="*/ 8 w 12"/>
                <a:gd name="T5" fmla="*/ 5 h 9"/>
                <a:gd name="T6" fmla="*/ 4 w 12"/>
                <a:gd name="T7" fmla="*/ 3 h 9"/>
                <a:gd name="T8" fmla="*/ 2 w 12"/>
                <a:gd name="T9" fmla="*/ 0 h 9"/>
                <a:gd name="T10" fmla="*/ 12 w 12"/>
                <a:gd name="T11" fmla="*/ 2 h 9"/>
                <a:gd name="T12" fmla="*/ 10 w 12"/>
                <a:gd name="T13" fmla="*/ 9 h 9"/>
                <a:gd name="T14" fmla="*/ 2 w 12"/>
                <a:gd name="T15" fmla="*/ 6 h 9"/>
                <a:gd name="T16" fmla="*/ 0 w 12"/>
                <a:gd name="T17" fmla="*/ 6 h 9"/>
                <a:gd name="T18" fmla="*/ 2 w 12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4" y="3"/>
                  </a:moveTo>
                  <a:lnTo>
                    <a:pt x="4" y="3"/>
                  </a:lnTo>
                  <a:lnTo>
                    <a:pt x="8" y="5"/>
                  </a:lnTo>
                  <a:lnTo>
                    <a:pt x="4" y="3"/>
                  </a:lnTo>
                  <a:close/>
                  <a:moveTo>
                    <a:pt x="2" y="0"/>
                  </a:moveTo>
                  <a:lnTo>
                    <a:pt x="12" y="2"/>
                  </a:lnTo>
                  <a:lnTo>
                    <a:pt x="10" y="9"/>
                  </a:lnTo>
                  <a:lnTo>
                    <a:pt x="2" y="6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851"/>
            <p:cNvSpPr/>
            <p:nvPr/>
          </p:nvSpPr>
          <p:spPr bwMode="auto">
            <a:xfrm>
              <a:off x="6640513" y="4819650"/>
              <a:ext cx="82550" cy="130175"/>
            </a:xfrm>
            <a:custGeom>
              <a:avLst/>
              <a:gdLst>
                <a:gd name="T0" fmla="*/ 16 w 52"/>
                <a:gd name="T1" fmla="*/ 0 h 82"/>
                <a:gd name="T2" fmla="*/ 25 w 52"/>
                <a:gd name="T3" fmla="*/ 0 h 82"/>
                <a:gd name="T4" fmla="*/ 35 w 52"/>
                <a:gd name="T5" fmla="*/ 2 h 82"/>
                <a:gd name="T6" fmla="*/ 43 w 52"/>
                <a:gd name="T7" fmla="*/ 4 h 82"/>
                <a:gd name="T8" fmla="*/ 50 w 52"/>
                <a:gd name="T9" fmla="*/ 6 h 82"/>
                <a:gd name="T10" fmla="*/ 52 w 52"/>
                <a:gd name="T11" fmla="*/ 6 h 82"/>
                <a:gd name="T12" fmla="*/ 52 w 52"/>
                <a:gd name="T13" fmla="*/ 6 h 82"/>
                <a:gd name="T14" fmla="*/ 51 w 52"/>
                <a:gd name="T15" fmla="*/ 9 h 82"/>
                <a:gd name="T16" fmla="*/ 51 w 52"/>
                <a:gd name="T17" fmla="*/ 9 h 82"/>
                <a:gd name="T18" fmla="*/ 48 w 52"/>
                <a:gd name="T19" fmla="*/ 9 h 82"/>
                <a:gd name="T20" fmla="*/ 46 w 52"/>
                <a:gd name="T21" fmla="*/ 8 h 82"/>
                <a:gd name="T22" fmla="*/ 43 w 52"/>
                <a:gd name="T23" fmla="*/ 8 h 82"/>
                <a:gd name="T24" fmla="*/ 39 w 52"/>
                <a:gd name="T25" fmla="*/ 6 h 82"/>
                <a:gd name="T26" fmla="*/ 28 w 52"/>
                <a:gd name="T27" fmla="*/ 4 h 82"/>
                <a:gd name="T28" fmla="*/ 16 w 52"/>
                <a:gd name="T29" fmla="*/ 2 h 82"/>
                <a:gd name="T30" fmla="*/ 11 w 52"/>
                <a:gd name="T31" fmla="*/ 4 h 82"/>
                <a:gd name="T32" fmla="*/ 7 w 52"/>
                <a:gd name="T33" fmla="*/ 4 h 82"/>
                <a:gd name="T34" fmla="*/ 4 w 52"/>
                <a:gd name="T35" fmla="*/ 6 h 82"/>
                <a:gd name="T36" fmla="*/ 3 w 52"/>
                <a:gd name="T37" fmla="*/ 8 h 82"/>
                <a:gd name="T38" fmla="*/ 3 w 52"/>
                <a:gd name="T39" fmla="*/ 10 h 82"/>
                <a:gd name="T40" fmla="*/ 4 w 52"/>
                <a:gd name="T41" fmla="*/ 21 h 82"/>
                <a:gd name="T42" fmla="*/ 8 w 52"/>
                <a:gd name="T43" fmla="*/ 36 h 82"/>
                <a:gd name="T44" fmla="*/ 12 w 52"/>
                <a:gd name="T45" fmla="*/ 52 h 82"/>
                <a:gd name="T46" fmla="*/ 14 w 52"/>
                <a:gd name="T47" fmla="*/ 63 h 82"/>
                <a:gd name="T48" fmla="*/ 17 w 52"/>
                <a:gd name="T49" fmla="*/ 72 h 82"/>
                <a:gd name="T50" fmla="*/ 20 w 52"/>
                <a:gd name="T51" fmla="*/ 78 h 82"/>
                <a:gd name="T52" fmla="*/ 20 w 52"/>
                <a:gd name="T53" fmla="*/ 81 h 82"/>
                <a:gd name="T54" fmla="*/ 21 w 52"/>
                <a:gd name="T55" fmla="*/ 82 h 82"/>
                <a:gd name="T56" fmla="*/ 5 w 52"/>
                <a:gd name="T57" fmla="*/ 82 h 82"/>
                <a:gd name="T58" fmla="*/ 5 w 52"/>
                <a:gd name="T59" fmla="*/ 80 h 82"/>
                <a:gd name="T60" fmla="*/ 16 w 52"/>
                <a:gd name="T61" fmla="*/ 80 h 82"/>
                <a:gd name="T62" fmla="*/ 14 w 52"/>
                <a:gd name="T63" fmla="*/ 72 h 82"/>
                <a:gd name="T64" fmla="*/ 11 w 52"/>
                <a:gd name="T65" fmla="*/ 61 h 82"/>
                <a:gd name="T66" fmla="*/ 7 w 52"/>
                <a:gd name="T67" fmla="*/ 47 h 82"/>
                <a:gd name="T68" fmla="*/ 4 w 52"/>
                <a:gd name="T69" fmla="*/ 33 h 82"/>
                <a:gd name="T70" fmla="*/ 1 w 52"/>
                <a:gd name="T71" fmla="*/ 19 h 82"/>
                <a:gd name="T72" fmla="*/ 0 w 52"/>
                <a:gd name="T73" fmla="*/ 10 h 82"/>
                <a:gd name="T74" fmla="*/ 0 w 52"/>
                <a:gd name="T75" fmla="*/ 8 h 82"/>
                <a:gd name="T76" fmla="*/ 1 w 52"/>
                <a:gd name="T77" fmla="*/ 5 h 82"/>
                <a:gd name="T78" fmla="*/ 3 w 52"/>
                <a:gd name="T79" fmla="*/ 2 h 82"/>
                <a:gd name="T80" fmla="*/ 5 w 52"/>
                <a:gd name="T81" fmla="*/ 1 h 82"/>
                <a:gd name="T82" fmla="*/ 11 w 52"/>
                <a:gd name="T83" fmla="*/ 0 h 82"/>
                <a:gd name="T84" fmla="*/ 16 w 52"/>
                <a:gd name="T8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82">
                  <a:moveTo>
                    <a:pt x="16" y="0"/>
                  </a:moveTo>
                  <a:lnTo>
                    <a:pt x="25" y="0"/>
                  </a:lnTo>
                  <a:lnTo>
                    <a:pt x="35" y="2"/>
                  </a:lnTo>
                  <a:lnTo>
                    <a:pt x="43" y="4"/>
                  </a:lnTo>
                  <a:lnTo>
                    <a:pt x="50" y="6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1" y="9"/>
                  </a:lnTo>
                  <a:lnTo>
                    <a:pt x="51" y="9"/>
                  </a:lnTo>
                  <a:lnTo>
                    <a:pt x="48" y="9"/>
                  </a:lnTo>
                  <a:lnTo>
                    <a:pt x="46" y="8"/>
                  </a:lnTo>
                  <a:lnTo>
                    <a:pt x="43" y="8"/>
                  </a:lnTo>
                  <a:lnTo>
                    <a:pt x="39" y="6"/>
                  </a:lnTo>
                  <a:lnTo>
                    <a:pt x="28" y="4"/>
                  </a:lnTo>
                  <a:lnTo>
                    <a:pt x="16" y="2"/>
                  </a:lnTo>
                  <a:lnTo>
                    <a:pt x="11" y="4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3" y="10"/>
                  </a:lnTo>
                  <a:lnTo>
                    <a:pt x="4" y="21"/>
                  </a:lnTo>
                  <a:lnTo>
                    <a:pt x="8" y="36"/>
                  </a:lnTo>
                  <a:lnTo>
                    <a:pt x="12" y="52"/>
                  </a:lnTo>
                  <a:lnTo>
                    <a:pt x="14" y="63"/>
                  </a:lnTo>
                  <a:lnTo>
                    <a:pt x="17" y="72"/>
                  </a:lnTo>
                  <a:lnTo>
                    <a:pt x="20" y="78"/>
                  </a:lnTo>
                  <a:lnTo>
                    <a:pt x="20" y="81"/>
                  </a:lnTo>
                  <a:lnTo>
                    <a:pt x="21" y="82"/>
                  </a:lnTo>
                  <a:lnTo>
                    <a:pt x="5" y="82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4" y="72"/>
                  </a:lnTo>
                  <a:lnTo>
                    <a:pt x="11" y="61"/>
                  </a:lnTo>
                  <a:lnTo>
                    <a:pt x="7" y="47"/>
                  </a:lnTo>
                  <a:lnTo>
                    <a:pt x="4" y="33"/>
                  </a:lnTo>
                  <a:lnTo>
                    <a:pt x="1" y="19"/>
                  </a:lnTo>
                  <a:lnTo>
                    <a:pt x="0" y="10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2"/>
                  </a:lnTo>
                  <a:lnTo>
                    <a:pt x="5" y="1"/>
                  </a:lnTo>
                  <a:lnTo>
                    <a:pt x="11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852"/>
            <p:cNvSpPr>
              <a:spLocks noEditPoints="1"/>
            </p:cNvSpPr>
            <p:nvPr/>
          </p:nvSpPr>
          <p:spPr bwMode="auto">
            <a:xfrm>
              <a:off x="6638926" y="4816475"/>
              <a:ext cx="87313" cy="138113"/>
            </a:xfrm>
            <a:custGeom>
              <a:avLst/>
              <a:gdLst>
                <a:gd name="T0" fmla="*/ 14 w 55"/>
                <a:gd name="T1" fmla="*/ 67 h 87"/>
                <a:gd name="T2" fmla="*/ 14 w 55"/>
                <a:gd name="T3" fmla="*/ 67 h 87"/>
                <a:gd name="T4" fmla="*/ 31 w 55"/>
                <a:gd name="T5" fmla="*/ 4 h 87"/>
                <a:gd name="T6" fmla="*/ 44 w 55"/>
                <a:gd name="T7" fmla="*/ 8 h 87"/>
                <a:gd name="T8" fmla="*/ 51 w 55"/>
                <a:gd name="T9" fmla="*/ 10 h 87"/>
                <a:gd name="T10" fmla="*/ 49 w 55"/>
                <a:gd name="T11" fmla="*/ 8 h 87"/>
                <a:gd name="T12" fmla="*/ 40 w 55"/>
                <a:gd name="T13" fmla="*/ 7 h 87"/>
                <a:gd name="T14" fmla="*/ 17 w 55"/>
                <a:gd name="T15" fmla="*/ 0 h 87"/>
                <a:gd name="T16" fmla="*/ 39 w 55"/>
                <a:gd name="T17" fmla="*/ 3 h 87"/>
                <a:gd name="T18" fmla="*/ 53 w 55"/>
                <a:gd name="T19" fmla="*/ 7 h 87"/>
                <a:gd name="T20" fmla="*/ 53 w 55"/>
                <a:gd name="T21" fmla="*/ 7 h 87"/>
                <a:gd name="T22" fmla="*/ 55 w 55"/>
                <a:gd name="T23" fmla="*/ 8 h 87"/>
                <a:gd name="T24" fmla="*/ 52 w 55"/>
                <a:gd name="T25" fmla="*/ 14 h 87"/>
                <a:gd name="T26" fmla="*/ 52 w 55"/>
                <a:gd name="T27" fmla="*/ 12 h 87"/>
                <a:gd name="T28" fmla="*/ 52 w 55"/>
                <a:gd name="T29" fmla="*/ 12 h 87"/>
                <a:gd name="T30" fmla="*/ 51 w 55"/>
                <a:gd name="T31" fmla="*/ 12 h 87"/>
                <a:gd name="T32" fmla="*/ 44 w 55"/>
                <a:gd name="T33" fmla="*/ 11 h 87"/>
                <a:gd name="T34" fmla="*/ 29 w 55"/>
                <a:gd name="T35" fmla="*/ 7 h 87"/>
                <a:gd name="T36" fmla="*/ 17 w 55"/>
                <a:gd name="T37" fmla="*/ 6 h 87"/>
                <a:gd name="T38" fmla="*/ 12 w 55"/>
                <a:gd name="T39" fmla="*/ 7 h 87"/>
                <a:gd name="T40" fmla="*/ 6 w 55"/>
                <a:gd name="T41" fmla="*/ 8 h 87"/>
                <a:gd name="T42" fmla="*/ 6 w 55"/>
                <a:gd name="T43" fmla="*/ 10 h 87"/>
                <a:gd name="T44" fmla="*/ 6 w 55"/>
                <a:gd name="T45" fmla="*/ 12 h 87"/>
                <a:gd name="T46" fmla="*/ 6 w 55"/>
                <a:gd name="T47" fmla="*/ 23 h 87"/>
                <a:gd name="T48" fmla="*/ 14 w 55"/>
                <a:gd name="T49" fmla="*/ 53 h 87"/>
                <a:gd name="T50" fmla="*/ 21 w 55"/>
                <a:gd name="T51" fmla="*/ 78 h 87"/>
                <a:gd name="T52" fmla="*/ 22 w 55"/>
                <a:gd name="T53" fmla="*/ 82 h 87"/>
                <a:gd name="T54" fmla="*/ 5 w 55"/>
                <a:gd name="T55" fmla="*/ 87 h 87"/>
                <a:gd name="T56" fmla="*/ 15 w 55"/>
                <a:gd name="T57" fmla="*/ 80 h 87"/>
                <a:gd name="T58" fmla="*/ 8 w 55"/>
                <a:gd name="T59" fmla="*/ 55 h 87"/>
                <a:gd name="T60" fmla="*/ 1 w 55"/>
                <a:gd name="T61" fmla="*/ 24 h 87"/>
                <a:gd name="T62" fmla="*/ 0 w 55"/>
                <a:gd name="T63" fmla="*/ 10 h 87"/>
                <a:gd name="T64" fmla="*/ 2 w 55"/>
                <a:gd name="T65" fmla="*/ 3 h 87"/>
                <a:gd name="T66" fmla="*/ 10 w 55"/>
                <a:gd name="T6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" h="87">
                  <a:moveTo>
                    <a:pt x="13" y="59"/>
                  </a:moveTo>
                  <a:lnTo>
                    <a:pt x="14" y="67"/>
                  </a:lnTo>
                  <a:lnTo>
                    <a:pt x="17" y="74"/>
                  </a:lnTo>
                  <a:lnTo>
                    <a:pt x="14" y="67"/>
                  </a:lnTo>
                  <a:lnTo>
                    <a:pt x="13" y="59"/>
                  </a:lnTo>
                  <a:close/>
                  <a:moveTo>
                    <a:pt x="31" y="4"/>
                  </a:moveTo>
                  <a:lnTo>
                    <a:pt x="40" y="7"/>
                  </a:lnTo>
                  <a:lnTo>
                    <a:pt x="44" y="8"/>
                  </a:lnTo>
                  <a:lnTo>
                    <a:pt x="48" y="8"/>
                  </a:lnTo>
                  <a:lnTo>
                    <a:pt x="51" y="10"/>
                  </a:lnTo>
                  <a:lnTo>
                    <a:pt x="51" y="10"/>
                  </a:lnTo>
                  <a:lnTo>
                    <a:pt x="49" y="8"/>
                  </a:lnTo>
                  <a:lnTo>
                    <a:pt x="46" y="8"/>
                  </a:lnTo>
                  <a:lnTo>
                    <a:pt x="40" y="7"/>
                  </a:lnTo>
                  <a:lnTo>
                    <a:pt x="31" y="4"/>
                  </a:lnTo>
                  <a:close/>
                  <a:moveTo>
                    <a:pt x="17" y="0"/>
                  </a:moveTo>
                  <a:lnTo>
                    <a:pt x="29" y="0"/>
                  </a:lnTo>
                  <a:lnTo>
                    <a:pt x="39" y="3"/>
                  </a:lnTo>
                  <a:lnTo>
                    <a:pt x="48" y="6"/>
                  </a:lnTo>
                  <a:lnTo>
                    <a:pt x="53" y="7"/>
                  </a:lnTo>
                  <a:lnTo>
                    <a:pt x="53" y="7"/>
                  </a:lnTo>
                  <a:lnTo>
                    <a:pt x="53" y="7"/>
                  </a:lnTo>
                  <a:lnTo>
                    <a:pt x="55" y="7"/>
                  </a:lnTo>
                  <a:lnTo>
                    <a:pt x="55" y="8"/>
                  </a:lnTo>
                  <a:lnTo>
                    <a:pt x="53" y="14"/>
                  </a:lnTo>
                  <a:lnTo>
                    <a:pt x="52" y="14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1" y="12"/>
                  </a:lnTo>
                  <a:lnTo>
                    <a:pt x="48" y="12"/>
                  </a:lnTo>
                  <a:lnTo>
                    <a:pt x="44" y="11"/>
                  </a:lnTo>
                  <a:lnTo>
                    <a:pt x="39" y="10"/>
                  </a:lnTo>
                  <a:lnTo>
                    <a:pt x="29" y="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2" y="7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23"/>
                  </a:lnTo>
                  <a:lnTo>
                    <a:pt x="10" y="37"/>
                  </a:lnTo>
                  <a:lnTo>
                    <a:pt x="14" y="53"/>
                  </a:lnTo>
                  <a:lnTo>
                    <a:pt x="18" y="67"/>
                  </a:lnTo>
                  <a:lnTo>
                    <a:pt x="21" y="78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23" y="87"/>
                  </a:lnTo>
                  <a:lnTo>
                    <a:pt x="5" y="87"/>
                  </a:lnTo>
                  <a:lnTo>
                    <a:pt x="5" y="80"/>
                  </a:lnTo>
                  <a:lnTo>
                    <a:pt x="15" y="80"/>
                  </a:lnTo>
                  <a:lnTo>
                    <a:pt x="12" y="70"/>
                  </a:lnTo>
                  <a:lnTo>
                    <a:pt x="8" y="55"/>
                  </a:lnTo>
                  <a:lnTo>
                    <a:pt x="4" y="38"/>
                  </a:lnTo>
                  <a:lnTo>
                    <a:pt x="1" y="2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6"/>
                  </a:lnTo>
                  <a:lnTo>
                    <a:pt x="2" y="3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853"/>
            <p:cNvSpPr/>
            <p:nvPr/>
          </p:nvSpPr>
          <p:spPr bwMode="auto">
            <a:xfrm>
              <a:off x="6750051" y="4832350"/>
              <a:ext cx="125413" cy="93663"/>
            </a:xfrm>
            <a:custGeom>
              <a:avLst/>
              <a:gdLst>
                <a:gd name="T0" fmla="*/ 4 w 79"/>
                <a:gd name="T1" fmla="*/ 0 h 59"/>
                <a:gd name="T2" fmla="*/ 4 w 79"/>
                <a:gd name="T3" fmla="*/ 1 h 59"/>
                <a:gd name="T4" fmla="*/ 7 w 79"/>
                <a:gd name="T5" fmla="*/ 7 h 59"/>
                <a:gd name="T6" fmla="*/ 10 w 79"/>
                <a:gd name="T7" fmla="*/ 15 h 59"/>
                <a:gd name="T8" fmla="*/ 14 w 79"/>
                <a:gd name="T9" fmla="*/ 26 h 59"/>
                <a:gd name="T10" fmla="*/ 19 w 79"/>
                <a:gd name="T11" fmla="*/ 38 h 59"/>
                <a:gd name="T12" fmla="*/ 24 w 79"/>
                <a:gd name="T13" fmla="*/ 49 h 59"/>
                <a:gd name="T14" fmla="*/ 28 w 79"/>
                <a:gd name="T15" fmla="*/ 55 h 59"/>
                <a:gd name="T16" fmla="*/ 29 w 79"/>
                <a:gd name="T17" fmla="*/ 56 h 59"/>
                <a:gd name="T18" fmla="*/ 32 w 79"/>
                <a:gd name="T19" fmla="*/ 53 h 59"/>
                <a:gd name="T20" fmla="*/ 34 w 79"/>
                <a:gd name="T21" fmla="*/ 51 h 59"/>
                <a:gd name="T22" fmla="*/ 38 w 79"/>
                <a:gd name="T23" fmla="*/ 48 h 59"/>
                <a:gd name="T24" fmla="*/ 42 w 79"/>
                <a:gd name="T25" fmla="*/ 44 h 59"/>
                <a:gd name="T26" fmla="*/ 48 w 79"/>
                <a:gd name="T27" fmla="*/ 40 h 59"/>
                <a:gd name="T28" fmla="*/ 50 w 79"/>
                <a:gd name="T29" fmla="*/ 36 h 59"/>
                <a:gd name="T30" fmla="*/ 53 w 79"/>
                <a:gd name="T31" fmla="*/ 34 h 59"/>
                <a:gd name="T32" fmla="*/ 57 w 79"/>
                <a:gd name="T33" fmla="*/ 31 h 59"/>
                <a:gd name="T34" fmla="*/ 58 w 79"/>
                <a:gd name="T35" fmla="*/ 30 h 59"/>
                <a:gd name="T36" fmla="*/ 59 w 79"/>
                <a:gd name="T37" fmla="*/ 27 h 59"/>
                <a:gd name="T38" fmla="*/ 61 w 79"/>
                <a:gd name="T39" fmla="*/ 27 h 59"/>
                <a:gd name="T40" fmla="*/ 62 w 79"/>
                <a:gd name="T41" fmla="*/ 26 h 59"/>
                <a:gd name="T42" fmla="*/ 79 w 79"/>
                <a:gd name="T43" fmla="*/ 48 h 59"/>
                <a:gd name="T44" fmla="*/ 78 w 79"/>
                <a:gd name="T45" fmla="*/ 51 h 59"/>
                <a:gd name="T46" fmla="*/ 61 w 79"/>
                <a:gd name="T47" fmla="*/ 31 h 59"/>
                <a:gd name="T48" fmla="*/ 57 w 79"/>
                <a:gd name="T49" fmla="*/ 35 h 59"/>
                <a:gd name="T50" fmla="*/ 50 w 79"/>
                <a:gd name="T51" fmla="*/ 42 h 59"/>
                <a:gd name="T52" fmla="*/ 42 w 79"/>
                <a:gd name="T53" fmla="*/ 48 h 59"/>
                <a:gd name="T54" fmla="*/ 36 w 79"/>
                <a:gd name="T55" fmla="*/ 55 h 59"/>
                <a:gd name="T56" fmla="*/ 31 w 79"/>
                <a:gd name="T57" fmla="*/ 59 h 59"/>
                <a:gd name="T58" fmla="*/ 29 w 79"/>
                <a:gd name="T59" fmla="*/ 59 h 59"/>
                <a:gd name="T60" fmla="*/ 28 w 79"/>
                <a:gd name="T61" fmla="*/ 59 h 59"/>
                <a:gd name="T62" fmla="*/ 27 w 79"/>
                <a:gd name="T63" fmla="*/ 57 h 59"/>
                <a:gd name="T64" fmla="*/ 24 w 79"/>
                <a:gd name="T65" fmla="*/ 56 h 59"/>
                <a:gd name="T66" fmla="*/ 23 w 79"/>
                <a:gd name="T67" fmla="*/ 52 h 59"/>
                <a:gd name="T68" fmla="*/ 20 w 79"/>
                <a:gd name="T69" fmla="*/ 49 h 59"/>
                <a:gd name="T70" fmla="*/ 17 w 79"/>
                <a:gd name="T71" fmla="*/ 43 h 59"/>
                <a:gd name="T72" fmla="*/ 15 w 79"/>
                <a:gd name="T73" fmla="*/ 36 h 59"/>
                <a:gd name="T74" fmla="*/ 12 w 79"/>
                <a:gd name="T75" fmla="*/ 28 h 59"/>
                <a:gd name="T76" fmla="*/ 7 w 79"/>
                <a:gd name="T77" fmla="*/ 18 h 59"/>
                <a:gd name="T78" fmla="*/ 4 w 79"/>
                <a:gd name="T79" fmla="*/ 10 h 59"/>
                <a:gd name="T80" fmla="*/ 2 w 79"/>
                <a:gd name="T81" fmla="*/ 4 h 59"/>
                <a:gd name="T82" fmla="*/ 0 w 79"/>
                <a:gd name="T83" fmla="*/ 1 h 59"/>
                <a:gd name="T84" fmla="*/ 4 w 79"/>
                <a:gd name="T8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9">
                  <a:moveTo>
                    <a:pt x="4" y="0"/>
                  </a:moveTo>
                  <a:lnTo>
                    <a:pt x="4" y="1"/>
                  </a:lnTo>
                  <a:lnTo>
                    <a:pt x="7" y="7"/>
                  </a:lnTo>
                  <a:lnTo>
                    <a:pt x="10" y="15"/>
                  </a:lnTo>
                  <a:lnTo>
                    <a:pt x="14" y="26"/>
                  </a:lnTo>
                  <a:lnTo>
                    <a:pt x="19" y="38"/>
                  </a:lnTo>
                  <a:lnTo>
                    <a:pt x="24" y="49"/>
                  </a:lnTo>
                  <a:lnTo>
                    <a:pt x="28" y="55"/>
                  </a:lnTo>
                  <a:lnTo>
                    <a:pt x="29" y="56"/>
                  </a:lnTo>
                  <a:lnTo>
                    <a:pt x="32" y="53"/>
                  </a:lnTo>
                  <a:lnTo>
                    <a:pt x="34" y="51"/>
                  </a:lnTo>
                  <a:lnTo>
                    <a:pt x="38" y="48"/>
                  </a:lnTo>
                  <a:lnTo>
                    <a:pt x="42" y="44"/>
                  </a:lnTo>
                  <a:lnTo>
                    <a:pt x="48" y="40"/>
                  </a:lnTo>
                  <a:lnTo>
                    <a:pt x="50" y="36"/>
                  </a:lnTo>
                  <a:lnTo>
                    <a:pt x="53" y="34"/>
                  </a:lnTo>
                  <a:lnTo>
                    <a:pt x="57" y="31"/>
                  </a:lnTo>
                  <a:lnTo>
                    <a:pt x="58" y="30"/>
                  </a:lnTo>
                  <a:lnTo>
                    <a:pt x="59" y="27"/>
                  </a:lnTo>
                  <a:lnTo>
                    <a:pt x="61" y="27"/>
                  </a:lnTo>
                  <a:lnTo>
                    <a:pt x="62" y="26"/>
                  </a:lnTo>
                  <a:lnTo>
                    <a:pt x="79" y="48"/>
                  </a:lnTo>
                  <a:lnTo>
                    <a:pt x="78" y="51"/>
                  </a:lnTo>
                  <a:lnTo>
                    <a:pt x="61" y="31"/>
                  </a:lnTo>
                  <a:lnTo>
                    <a:pt x="57" y="35"/>
                  </a:lnTo>
                  <a:lnTo>
                    <a:pt x="50" y="42"/>
                  </a:lnTo>
                  <a:lnTo>
                    <a:pt x="42" y="48"/>
                  </a:lnTo>
                  <a:lnTo>
                    <a:pt x="36" y="55"/>
                  </a:lnTo>
                  <a:lnTo>
                    <a:pt x="31" y="59"/>
                  </a:lnTo>
                  <a:lnTo>
                    <a:pt x="29" y="59"/>
                  </a:lnTo>
                  <a:lnTo>
                    <a:pt x="28" y="59"/>
                  </a:lnTo>
                  <a:lnTo>
                    <a:pt x="27" y="57"/>
                  </a:lnTo>
                  <a:lnTo>
                    <a:pt x="24" y="56"/>
                  </a:lnTo>
                  <a:lnTo>
                    <a:pt x="23" y="52"/>
                  </a:lnTo>
                  <a:lnTo>
                    <a:pt x="20" y="49"/>
                  </a:lnTo>
                  <a:lnTo>
                    <a:pt x="17" y="43"/>
                  </a:lnTo>
                  <a:lnTo>
                    <a:pt x="15" y="36"/>
                  </a:lnTo>
                  <a:lnTo>
                    <a:pt x="12" y="28"/>
                  </a:lnTo>
                  <a:lnTo>
                    <a:pt x="7" y="18"/>
                  </a:lnTo>
                  <a:lnTo>
                    <a:pt x="4" y="10"/>
                  </a:lnTo>
                  <a:lnTo>
                    <a:pt x="2" y="4"/>
                  </a:lnTo>
                  <a:lnTo>
                    <a:pt x="0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854"/>
            <p:cNvSpPr>
              <a:spLocks noEditPoints="1"/>
            </p:cNvSpPr>
            <p:nvPr/>
          </p:nvSpPr>
          <p:spPr bwMode="auto">
            <a:xfrm>
              <a:off x="6748463" y="4827588"/>
              <a:ext cx="131763" cy="100013"/>
            </a:xfrm>
            <a:custGeom>
              <a:avLst/>
              <a:gdLst>
                <a:gd name="T0" fmla="*/ 22 w 83"/>
                <a:gd name="T1" fmla="*/ 50 h 63"/>
                <a:gd name="T2" fmla="*/ 22 w 83"/>
                <a:gd name="T3" fmla="*/ 51 h 63"/>
                <a:gd name="T4" fmla="*/ 25 w 83"/>
                <a:gd name="T5" fmla="*/ 54 h 63"/>
                <a:gd name="T6" fmla="*/ 22 w 83"/>
                <a:gd name="T7" fmla="*/ 50 h 63"/>
                <a:gd name="T8" fmla="*/ 4 w 83"/>
                <a:gd name="T9" fmla="*/ 4 h 63"/>
                <a:gd name="T10" fmla="*/ 5 w 83"/>
                <a:gd name="T11" fmla="*/ 8 h 63"/>
                <a:gd name="T12" fmla="*/ 7 w 83"/>
                <a:gd name="T13" fmla="*/ 12 h 63"/>
                <a:gd name="T14" fmla="*/ 8 w 83"/>
                <a:gd name="T15" fmla="*/ 17 h 63"/>
                <a:gd name="T16" fmla="*/ 11 w 83"/>
                <a:gd name="T17" fmla="*/ 22 h 63"/>
                <a:gd name="T18" fmla="*/ 8 w 83"/>
                <a:gd name="T19" fmla="*/ 17 h 63"/>
                <a:gd name="T20" fmla="*/ 7 w 83"/>
                <a:gd name="T21" fmla="*/ 12 h 63"/>
                <a:gd name="T22" fmla="*/ 5 w 83"/>
                <a:gd name="T23" fmla="*/ 8 h 63"/>
                <a:gd name="T24" fmla="*/ 4 w 83"/>
                <a:gd name="T25" fmla="*/ 4 h 63"/>
                <a:gd name="T26" fmla="*/ 5 w 83"/>
                <a:gd name="T27" fmla="*/ 0 h 63"/>
                <a:gd name="T28" fmla="*/ 7 w 83"/>
                <a:gd name="T29" fmla="*/ 1 h 63"/>
                <a:gd name="T30" fmla="*/ 7 w 83"/>
                <a:gd name="T31" fmla="*/ 4 h 63"/>
                <a:gd name="T32" fmla="*/ 9 w 83"/>
                <a:gd name="T33" fmla="*/ 9 h 63"/>
                <a:gd name="T34" fmla="*/ 12 w 83"/>
                <a:gd name="T35" fmla="*/ 18 h 63"/>
                <a:gd name="T36" fmla="*/ 16 w 83"/>
                <a:gd name="T37" fmla="*/ 28 h 63"/>
                <a:gd name="T38" fmla="*/ 20 w 83"/>
                <a:gd name="T39" fmla="*/ 38 h 63"/>
                <a:gd name="T40" fmla="*/ 24 w 83"/>
                <a:gd name="T41" fmla="*/ 46 h 63"/>
                <a:gd name="T42" fmla="*/ 26 w 83"/>
                <a:gd name="T43" fmla="*/ 51 h 63"/>
                <a:gd name="T44" fmla="*/ 29 w 83"/>
                <a:gd name="T45" fmla="*/ 54 h 63"/>
                <a:gd name="T46" fmla="*/ 30 w 83"/>
                <a:gd name="T47" fmla="*/ 56 h 63"/>
                <a:gd name="T48" fmla="*/ 33 w 83"/>
                <a:gd name="T49" fmla="*/ 55 h 63"/>
                <a:gd name="T50" fmla="*/ 35 w 83"/>
                <a:gd name="T51" fmla="*/ 52 h 63"/>
                <a:gd name="T52" fmla="*/ 39 w 83"/>
                <a:gd name="T53" fmla="*/ 48 h 63"/>
                <a:gd name="T54" fmla="*/ 43 w 83"/>
                <a:gd name="T55" fmla="*/ 46 h 63"/>
                <a:gd name="T56" fmla="*/ 47 w 83"/>
                <a:gd name="T57" fmla="*/ 42 h 63"/>
                <a:gd name="T58" fmla="*/ 51 w 83"/>
                <a:gd name="T59" fmla="*/ 38 h 63"/>
                <a:gd name="T60" fmla="*/ 54 w 83"/>
                <a:gd name="T61" fmla="*/ 35 h 63"/>
                <a:gd name="T62" fmla="*/ 56 w 83"/>
                <a:gd name="T63" fmla="*/ 33 h 63"/>
                <a:gd name="T64" fmla="*/ 59 w 83"/>
                <a:gd name="T65" fmla="*/ 30 h 63"/>
                <a:gd name="T66" fmla="*/ 60 w 83"/>
                <a:gd name="T67" fmla="*/ 29 h 63"/>
                <a:gd name="T68" fmla="*/ 60 w 83"/>
                <a:gd name="T69" fmla="*/ 29 h 63"/>
                <a:gd name="T70" fmla="*/ 63 w 83"/>
                <a:gd name="T71" fmla="*/ 26 h 63"/>
                <a:gd name="T72" fmla="*/ 83 w 83"/>
                <a:gd name="T73" fmla="*/ 51 h 63"/>
                <a:gd name="T74" fmla="*/ 77 w 83"/>
                <a:gd name="T75" fmla="*/ 55 h 63"/>
                <a:gd name="T76" fmla="*/ 62 w 83"/>
                <a:gd name="T77" fmla="*/ 35 h 63"/>
                <a:gd name="T78" fmla="*/ 55 w 83"/>
                <a:gd name="T79" fmla="*/ 42 h 63"/>
                <a:gd name="T80" fmla="*/ 47 w 83"/>
                <a:gd name="T81" fmla="*/ 50 h 63"/>
                <a:gd name="T82" fmla="*/ 38 w 83"/>
                <a:gd name="T83" fmla="*/ 58 h 63"/>
                <a:gd name="T84" fmla="*/ 33 w 83"/>
                <a:gd name="T85" fmla="*/ 63 h 63"/>
                <a:gd name="T86" fmla="*/ 32 w 83"/>
                <a:gd name="T87" fmla="*/ 63 h 63"/>
                <a:gd name="T88" fmla="*/ 30 w 83"/>
                <a:gd name="T89" fmla="*/ 63 h 63"/>
                <a:gd name="T90" fmla="*/ 28 w 83"/>
                <a:gd name="T91" fmla="*/ 63 h 63"/>
                <a:gd name="T92" fmla="*/ 26 w 83"/>
                <a:gd name="T93" fmla="*/ 62 h 63"/>
                <a:gd name="T94" fmla="*/ 25 w 83"/>
                <a:gd name="T95" fmla="*/ 59 h 63"/>
                <a:gd name="T96" fmla="*/ 25 w 83"/>
                <a:gd name="T97" fmla="*/ 59 h 63"/>
                <a:gd name="T98" fmla="*/ 25 w 83"/>
                <a:gd name="T99" fmla="*/ 59 h 63"/>
                <a:gd name="T100" fmla="*/ 22 w 83"/>
                <a:gd name="T101" fmla="*/ 56 h 63"/>
                <a:gd name="T102" fmla="*/ 20 w 83"/>
                <a:gd name="T103" fmla="*/ 52 h 63"/>
                <a:gd name="T104" fmla="*/ 17 w 83"/>
                <a:gd name="T105" fmla="*/ 46 h 63"/>
                <a:gd name="T106" fmla="*/ 15 w 83"/>
                <a:gd name="T107" fmla="*/ 39 h 63"/>
                <a:gd name="T108" fmla="*/ 11 w 83"/>
                <a:gd name="T109" fmla="*/ 33 h 63"/>
                <a:gd name="T110" fmla="*/ 7 w 83"/>
                <a:gd name="T111" fmla="*/ 22 h 63"/>
                <a:gd name="T112" fmla="*/ 4 w 83"/>
                <a:gd name="T113" fmla="*/ 13 h 63"/>
                <a:gd name="T114" fmla="*/ 1 w 83"/>
                <a:gd name="T115" fmla="*/ 7 h 63"/>
                <a:gd name="T116" fmla="*/ 0 w 83"/>
                <a:gd name="T117" fmla="*/ 4 h 63"/>
                <a:gd name="T118" fmla="*/ 0 w 83"/>
                <a:gd name="T119" fmla="*/ 3 h 63"/>
                <a:gd name="T120" fmla="*/ 5 w 83"/>
                <a:gd name="T1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" h="63">
                  <a:moveTo>
                    <a:pt x="22" y="50"/>
                  </a:moveTo>
                  <a:lnTo>
                    <a:pt x="22" y="51"/>
                  </a:lnTo>
                  <a:lnTo>
                    <a:pt x="25" y="54"/>
                  </a:lnTo>
                  <a:lnTo>
                    <a:pt x="22" y="50"/>
                  </a:lnTo>
                  <a:close/>
                  <a:moveTo>
                    <a:pt x="4" y="4"/>
                  </a:moveTo>
                  <a:lnTo>
                    <a:pt x="5" y="8"/>
                  </a:lnTo>
                  <a:lnTo>
                    <a:pt x="7" y="12"/>
                  </a:lnTo>
                  <a:lnTo>
                    <a:pt x="8" y="17"/>
                  </a:lnTo>
                  <a:lnTo>
                    <a:pt x="11" y="22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5" y="8"/>
                  </a:lnTo>
                  <a:lnTo>
                    <a:pt x="4" y="4"/>
                  </a:lnTo>
                  <a:close/>
                  <a:moveTo>
                    <a:pt x="5" y="0"/>
                  </a:moveTo>
                  <a:lnTo>
                    <a:pt x="7" y="1"/>
                  </a:lnTo>
                  <a:lnTo>
                    <a:pt x="7" y="4"/>
                  </a:lnTo>
                  <a:lnTo>
                    <a:pt x="9" y="9"/>
                  </a:lnTo>
                  <a:lnTo>
                    <a:pt x="12" y="18"/>
                  </a:lnTo>
                  <a:lnTo>
                    <a:pt x="16" y="28"/>
                  </a:lnTo>
                  <a:lnTo>
                    <a:pt x="20" y="38"/>
                  </a:lnTo>
                  <a:lnTo>
                    <a:pt x="24" y="46"/>
                  </a:lnTo>
                  <a:lnTo>
                    <a:pt x="26" y="51"/>
                  </a:lnTo>
                  <a:lnTo>
                    <a:pt x="29" y="54"/>
                  </a:lnTo>
                  <a:lnTo>
                    <a:pt x="30" y="56"/>
                  </a:lnTo>
                  <a:lnTo>
                    <a:pt x="33" y="55"/>
                  </a:lnTo>
                  <a:lnTo>
                    <a:pt x="35" y="52"/>
                  </a:lnTo>
                  <a:lnTo>
                    <a:pt x="39" y="48"/>
                  </a:lnTo>
                  <a:lnTo>
                    <a:pt x="43" y="46"/>
                  </a:lnTo>
                  <a:lnTo>
                    <a:pt x="47" y="42"/>
                  </a:lnTo>
                  <a:lnTo>
                    <a:pt x="51" y="38"/>
                  </a:lnTo>
                  <a:lnTo>
                    <a:pt x="54" y="35"/>
                  </a:lnTo>
                  <a:lnTo>
                    <a:pt x="56" y="33"/>
                  </a:lnTo>
                  <a:lnTo>
                    <a:pt x="59" y="30"/>
                  </a:lnTo>
                  <a:lnTo>
                    <a:pt x="60" y="29"/>
                  </a:lnTo>
                  <a:lnTo>
                    <a:pt x="60" y="29"/>
                  </a:lnTo>
                  <a:lnTo>
                    <a:pt x="63" y="26"/>
                  </a:lnTo>
                  <a:lnTo>
                    <a:pt x="83" y="51"/>
                  </a:lnTo>
                  <a:lnTo>
                    <a:pt x="77" y="55"/>
                  </a:lnTo>
                  <a:lnTo>
                    <a:pt x="62" y="35"/>
                  </a:lnTo>
                  <a:lnTo>
                    <a:pt x="55" y="42"/>
                  </a:lnTo>
                  <a:lnTo>
                    <a:pt x="47" y="50"/>
                  </a:lnTo>
                  <a:lnTo>
                    <a:pt x="38" y="58"/>
                  </a:lnTo>
                  <a:lnTo>
                    <a:pt x="33" y="63"/>
                  </a:lnTo>
                  <a:lnTo>
                    <a:pt x="32" y="63"/>
                  </a:lnTo>
                  <a:lnTo>
                    <a:pt x="30" y="63"/>
                  </a:lnTo>
                  <a:lnTo>
                    <a:pt x="28" y="63"/>
                  </a:lnTo>
                  <a:lnTo>
                    <a:pt x="26" y="62"/>
                  </a:lnTo>
                  <a:lnTo>
                    <a:pt x="25" y="59"/>
                  </a:lnTo>
                  <a:lnTo>
                    <a:pt x="25" y="59"/>
                  </a:lnTo>
                  <a:lnTo>
                    <a:pt x="25" y="59"/>
                  </a:lnTo>
                  <a:lnTo>
                    <a:pt x="22" y="56"/>
                  </a:lnTo>
                  <a:lnTo>
                    <a:pt x="20" y="52"/>
                  </a:lnTo>
                  <a:lnTo>
                    <a:pt x="17" y="46"/>
                  </a:lnTo>
                  <a:lnTo>
                    <a:pt x="15" y="39"/>
                  </a:lnTo>
                  <a:lnTo>
                    <a:pt x="11" y="33"/>
                  </a:lnTo>
                  <a:lnTo>
                    <a:pt x="7" y="22"/>
                  </a:lnTo>
                  <a:lnTo>
                    <a:pt x="4" y="13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600874" y="469543"/>
            <a:ext cx="9443162" cy="2938303"/>
            <a:chOff x="883093" y="472083"/>
            <a:chExt cx="9443162" cy="2938303"/>
          </a:xfrm>
        </p:grpSpPr>
        <p:sp>
          <p:nvSpPr>
            <p:cNvPr id="36" name="任意多边形 35"/>
            <p:cNvSpPr/>
            <p:nvPr/>
          </p:nvSpPr>
          <p:spPr>
            <a:xfrm>
              <a:off x="3241964" y="2410691"/>
              <a:ext cx="7084291" cy="999695"/>
            </a:xfrm>
            <a:custGeom>
              <a:avLst/>
              <a:gdLst>
                <a:gd name="connsiteX0" fmla="*/ 7084291 w 7084291"/>
                <a:gd name="connsiteY0" fmla="*/ 997527 h 999695"/>
                <a:gd name="connsiteX1" fmla="*/ 6982691 w 7084291"/>
                <a:gd name="connsiteY1" fmla="*/ 960582 h 999695"/>
                <a:gd name="connsiteX2" fmla="*/ 6511636 w 7084291"/>
                <a:gd name="connsiteY2" fmla="*/ 729673 h 999695"/>
                <a:gd name="connsiteX3" fmla="*/ 4895272 w 7084291"/>
                <a:gd name="connsiteY3" fmla="*/ 942109 h 999695"/>
                <a:gd name="connsiteX4" fmla="*/ 2650836 w 7084291"/>
                <a:gd name="connsiteY4" fmla="*/ 350982 h 999695"/>
                <a:gd name="connsiteX5" fmla="*/ 1182254 w 7084291"/>
                <a:gd name="connsiteY5" fmla="*/ 572654 h 999695"/>
                <a:gd name="connsiteX6" fmla="*/ 0 w 7084291"/>
                <a:gd name="connsiteY6" fmla="*/ 0 h 99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84291" h="999695">
                  <a:moveTo>
                    <a:pt x="7084291" y="997527"/>
                  </a:moveTo>
                  <a:cubicBezTo>
                    <a:pt x="7081212" y="1001375"/>
                    <a:pt x="7078133" y="1005224"/>
                    <a:pt x="6982691" y="960582"/>
                  </a:cubicBezTo>
                  <a:cubicBezTo>
                    <a:pt x="6887249" y="915940"/>
                    <a:pt x="6859539" y="732752"/>
                    <a:pt x="6511636" y="729673"/>
                  </a:cubicBezTo>
                  <a:cubicBezTo>
                    <a:pt x="6163733" y="726594"/>
                    <a:pt x="5538739" y="1005224"/>
                    <a:pt x="4895272" y="942109"/>
                  </a:cubicBezTo>
                  <a:cubicBezTo>
                    <a:pt x="4251805" y="878994"/>
                    <a:pt x="3269672" y="412558"/>
                    <a:pt x="2650836" y="350982"/>
                  </a:cubicBezTo>
                  <a:cubicBezTo>
                    <a:pt x="2032000" y="289406"/>
                    <a:pt x="1624060" y="631151"/>
                    <a:pt x="1182254" y="572654"/>
                  </a:cubicBezTo>
                  <a:cubicBezTo>
                    <a:pt x="740448" y="514157"/>
                    <a:pt x="370224" y="257078"/>
                    <a:pt x="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2378713">
              <a:off x="883093" y="472083"/>
              <a:ext cx="2737917" cy="2193938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ONE</a:t>
              </a:r>
              <a:endPara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659113" y="3663380"/>
            <a:ext cx="468630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blipFill>
                  <a:blip r:embed="rId1"/>
                  <a:stretch>
                    <a:fillRect/>
                  </a:stretch>
                </a:blipFill>
                <a:latin typeface="文鼎行楷碑体_B" panose="04020800000000000000" charset="-122"/>
                <a:ea typeface="文鼎行楷碑体_B" panose="04020800000000000000" charset="-122"/>
              </a:rPr>
              <a:t>作  者  简  介</a:t>
            </a:r>
            <a:endParaRPr lang="zh-CN" altLang="en-US" sz="6600" dirty="0">
              <a:blipFill>
                <a:blip r:embed="rId1"/>
                <a:stretch>
                  <a:fillRect/>
                </a:stretch>
              </a:blip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  <p:sp>
        <p:nvSpPr>
          <p:cNvPr id="205" name="矩形 204"/>
          <p:cNvSpPr/>
          <p:nvPr/>
        </p:nvSpPr>
        <p:spPr>
          <a:xfrm flipV="1">
            <a:off x="953549" y="4927295"/>
            <a:ext cx="5833196" cy="45719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70">
        <p15:prstTrans prst="pageCurlDouble"/>
      </p:transition>
    </mc:Choice>
    <mc:Fallback>
      <p:transition spd="slow" advTm="47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文本框 1909"/>
          <p:cNvSpPr txBox="1"/>
          <p:nvPr/>
        </p:nvSpPr>
        <p:spPr>
          <a:xfrm>
            <a:off x="1022350" y="438785"/>
            <a:ext cx="940625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              </a:t>
            </a:r>
            <a:r>
              <a:rPr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金庸，原名查良镛，他是新闻学家、企业家、政治评论家和社会活动家，香港《明报》的创始人，中国作家协会名誉副主席，也是《中华人民共和国香港特别行政区基本法》主要起草人之一，香港最高荣誉“大紫荆勋章”获得者，还是华人作家首富，更毫无疑问是华人最知名的武侠小说作家。他与古龙、梁羽生并称为中国武侠小说的三大宗师。</a:t>
            </a:r>
            <a:endParaRPr sz="40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49">
        <p15:prstTrans prst="pageCurlDouble"/>
      </p:transition>
    </mc:Choice>
    <mc:Fallback>
      <p:transition spd="slow" advTm="449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1576196" y="3636987"/>
            <a:ext cx="3372071" cy="2953761"/>
            <a:chOff x="3656013" y="5840413"/>
            <a:chExt cx="627063" cy="549275"/>
          </a:xfrm>
          <a:solidFill>
            <a:schemeClr val="accent1"/>
          </a:solidFill>
        </p:grpSpPr>
        <p:sp>
          <p:nvSpPr>
            <p:cNvPr id="2" name="Freeform 3718"/>
            <p:cNvSpPr>
              <a:spLocks noEditPoints="1"/>
            </p:cNvSpPr>
            <p:nvPr/>
          </p:nvSpPr>
          <p:spPr bwMode="auto">
            <a:xfrm>
              <a:off x="3657600" y="5903913"/>
              <a:ext cx="134938" cy="147638"/>
            </a:xfrm>
            <a:custGeom>
              <a:avLst/>
              <a:gdLst>
                <a:gd name="T0" fmla="*/ 42 w 85"/>
                <a:gd name="T1" fmla="*/ 3 h 93"/>
                <a:gd name="T2" fmla="*/ 26 w 85"/>
                <a:gd name="T3" fmla="*/ 7 h 93"/>
                <a:gd name="T4" fmla="*/ 15 w 85"/>
                <a:gd name="T5" fmla="*/ 16 h 93"/>
                <a:gd name="T6" fmla="*/ 7 w 85"/>
                <a:gd name="T7" fmla="*/ 29 h 93"/>
                <a:gd name="T8" fmla="*/ 3 w 85"/>
                <a:gd name="T9" fmla="*/ 46 h 93"/>
                <a:gd name="T10" fmla="*/ 7 w 85"/>
                <a:gd name="T11" fmla="*/ 63 h 93"/>
                <a:gd name="T12" fmla="*/ 15 w 85"/>
                <a:gd name="T13" fmla="*/ 77 h 93"/>
                <a:gd name="T14" fmla="*/ 26 w 85"/>
                <a:gd name="T15" fmla="*/ 87 h 93"/>
                <a:gd name="T16" fmla="*/ 41 w 85"/>
                <a:gd name="T17" fmla="*/ 89 h 93"/>
                <a:gd name="T18" fmla="*/ 57 w 85"/>
                <a:gd name="T19" fmla="*/ 87 h 93"/>
                <a:gd name="T20" fmla="*/ 70 w 85"/>
                <a:gd name="T21" fmla="*/ 77 h 93"/>
                <a:gd name="T22" fmla="*/ 79 w 85"/>
                <a:gd name="T23" fmla="*/ 63 h 93"/>
                <a:gd name="T24" fmla="*/ 83 w 85"/>
                <a:gd name="T25" fmla="*/ 47 h 93"/>
                <a:gd name="T26" fmla="*/ 79 w 85"/>
                <a:gd name="T27" fmla="*/ 30 h 93"/>
                <a:gd name="T28" fmla="*/ 70 w 85"/>
                <a:gd name="T29" fmla="*/ 16 h 93"/>
                <a:gd name="T30" fmla="*/ 57 w 85"/>
                <a:gd name="T31" fmla="*/ 7 h 93"/>
                <a:gd name="T32" fmla="*/ 42 w 85"/>
                <a:gd name="T33" fmla="*/ 3 h 93"/>
                <a:gd name="T34" fmla="*/ 42 w 85"/>
                <a:gd name="T35" fmla="*/ 0 h 93"/>
                <a:gd name="T36" fmla="*/ 58 w 85"/>
                <a:gd name="T37" fmla="*/ 4 h 93"/>
                <a:gd name="T38" fmla="*/ 72 w 85"/>
                <a:gd name="T39" fmla="*/ 15 h 93"/>
                <a:gd name="T40" fmla="*/ 83 w 85"/>
                <a:gd name="T41" fmla="*/ 29 h 93"/>
                <a:gd name="T42" fmla="*/ 85 w 85"/>
                <a:gd name="T43" fmla="*/ 47 h 93"/>
                <a:gd name="T44" fmla="*/ 83 w 85"/>
                <a:gd name="T45" fmla="*/ 64 h 93"/>
                <a:gd name="T46" fmla="*/ 72 w 85"/>
                <a:gd name="T47" fmla="*/ 80 h 93"/>
                <a:gd name="T48" fmla="*/ 58 w 85"/>
                <a:gd name="T49" fmla="*/ 89 h 93"/>
                <a:gd name="T50" fmla="*/ 41 w 85"/>
                <a:gd name="T51" fmla="*/ 93 h 93"/>
                <a:gd name="T52" fmla="*/ 25 w 85"/>
                <a:gd name="T53" fmla="*/ 89 h 93"/>
                <a:gd name="T54" fmla="*/ 12 w 85"/>
                <a:gd name="T55" fmla="*/ 79 h 93"/>
                <a:gd name="T56" fmla="*/ 3 w 85"/>
                <a:gd name="T57" fmla="*/ 64 h 93"/>
                <a:gd name="T58" fmla="*/ 0 w 85"/>
                <a:gd name="T59" fmla="*/ 46 h 93"/>
                <a:gd name="T60" fmla="*/ 4 w 85"/>
                <a:gd name="T61" fmla="*/ 29 h 93"/>
                <a:gd name="T62" fmla="*/ 12 w 85"/>
                <a:gd name="T63" fmla="*/ 13 h 93"/>
                <a:gd name="T64" fmla="*/ 25 w 85"/>
                <a:gd name="T65" fmla="*/ 4 h 93"/>
                <a:gd name="T66" fmla="*/ 42 w 85"/>
                <a:gd name="T6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93">
                  <a:moveTo>
                    <a:pt x="42" y="3"/>
                  </a:moveTo>
                  <a:lnTo>
                    <a:pt x="26" y="7"/>
                  </a:lnTo>
                  <a:lnTo>
                    <a:pt x="15" y="16"/>
                  </a:lnTo>
                  <a:lnTo>
                    <a:pt x="7" y="29"/>
                  </a:lnTo>
                  <a:lnTo>
                    <a:pt x="3" y="46"/>
                  </a:lnTo>
                  <a:lnTo>
                    <a:pt x="7" y="63"/>
                  </a:lnTo>
                  <a:lnTo>
                    <a:pt x="15" y="77"/>
                  </a:lnTo>
                  <a:lnTo>
                    <a:pt x="26" y="87"/>
                  </a:lnTo>
                  <a:lnTo>
                    <a:pt x="41" y="89"/>
                  </a:lnTo>
                  <a:lnTo>
                    <a:pt x="57" y="87"/>
                  </a:lnTo>
                  <a:lnTo>
                    <a:pt x="70" y="77"/>
                  </a:lnTo>
                  <a:lnTo>
                    <a:pt x="79" y="63"/>
                  </a:lnTo>
                  <a:lnTo>
                    <a:pt x="83" y="47"/>
                  </a:lnTo>
                  <a:lnTo>
                    <a:pt x="79" y="30"/>
                  </a:lnTo>
                  <a:lnTo>
                    <a:pt x="70" y="16"/>
                  </a:lnTo>
                  <a:lnTo>
                    <a:pt x="57" y="7"/>
                  </a:lnTo>
                  <a:lnTo>
                    <a:pt x="42" y="3"/>
                  </a:lnTo>
                  <a:close/>
                  <a:moveTo>
                    <a:pt x="42" y="0"/>
                  </a:moveTo>
                  <a:lnTo>
                    <a:pt x="58" y="4"/>
                  </a:lnTo>
                  <a:lnTo>
                    <a:pt x="72" y="15"/>
                  </a:lnTo>
                  <a:lnTo>
                    <a:pt x="83" y="29"/>
                  </a:lnTo>
                  <a:lnTo>
                    <a:pt x="85" y="47"/>
                  </a:lnTo>
                  <a:lnTo>
                    <a:pt x="83" y="64"/>
                  </a:lnTo>
                  <a:lnTo>
                    <a:pt x="72" y="80"/>
                  </a:lnTo>
                  <a:lnTo>
                    <a:pt x="58" y="89"/>
                  </a:lnTo>
                  <a:lnTo>
                    <a:pt x="41" y="93"/>
                  </a:lnTo>
                  <a:lnTo>
                    <a:pt x="25" y="89"/>
                  </a:lnTo>
                  <a:lnTo>
                    <a:pt x="12" y="79"/>
                  </a:lnTo>
                  <a:lnTo>
                    <a:pt x="3" y="64"/>
                  </a:lnTo>
                  <a:lnTo>
                    <a:pt x="0" y="46"/>
                  </a:lnTo>
                  <a:lnTo>
                    <a:pt x="4" y="29"/>
                  </a:lnTo>
                  <a:lnTo>
                    <a:pt x="12" y="13"/>
                  </a:lnTo>
                  <a:lnTo>
                    <a:pt x="25" y="4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" name="Freeform 3719"/>
            <p:cNvSpPr>
              <a:spLocks noEditPoints="1"/>
            </p:cNvSpPr>
            <p:nvPr/>
          </p:nvSpPr>
          <p:spPr bwMode="auto">
            <a:xfrm>
              <a:off x="3656013" y="5902325"/>
              <a:ext cx="141288" cy="150813"/>
            </a:xfrm>
            <a:custGeom>
              <a:avLst/>
              <a:gdLst>
                <a:gd name="T0" fmla="*/ 42 w 89"/>
                <a:gd name="T1" fmla="*/ 93 h 95"/>
                <a:gd name="T2" fmla="*/ 58 w 89"/>
                <a:gd name="T3" fmla="*/ 89 h 95"/>
                <a:gd name="T4" fmla="*/ 61 w 89"/>
                <a:gd name="T5" fmla="*/ 86 h 95"/>
                <a:gd name="T6" fmla="*/ 71 w 89"/>
                <a:gd name="T7" fmla="*/ 80 h 95"/>
                <a:gd name="T8" fmla="*/ 21 w 89"/>
                <a:gd name="T9" fmla="*/ 85 h 95"/>
                <a:gd name="T10" fmla="*/ 42 w 89"/>
                <a:gd name="T11" fmla="*/ 93 h 95"/>
                <a:gd name="T12" fmla="*/ 21 w 89"/>
                <a:gd name="T13" fmla="*/ 85 h 95"/>
                <a:gd name="T14" fmla="*/ 25 w 89"/>
                <a:gd name="T15" fmla="*/ 8 h 95"/>
                <a:gd name="T16" fmla="*/ 13 w 89"/>
                <a:gd name="T17" fmla="*/ 18 h 95"/>
                <a:gd name="T18" fmla="*/ 43 w 89"/>
                <a:gd name="T19" fmla="*/ 6 h 95"/>
                <a:gd name="T20" fmla="*/ 17 w 89"/>
                <a:gd name="T21" fmla="*/ 18 h 95"/>
                <a:gd name="T22" fmla="*/ 6 w 89"/>
                <a:gd name="T23" fmla="*/ 47 h 95"/>
                <a:gd name="T24" fmla="*/ 17 w 89"/>
                <a:gd name="T25" fmla="*/ 77 h 95"/>
                <a:gd name="T26" fmla="*/ 42 w 89"/>
                <a:gd name="T27" fmla="*/ 89 h 95"/>
                <a:gd name="T28" fmla="*/ 56 w 89"/>
                <a:gd name="T29" fmla="*/ 86 h 95"/>
                <a:gd name="T30" fmla="*/ 78 w 89"/>
                <a:gd name="T31" fmla="*/ 64 h 95"/>
                <a:gd name="T32" fmla="*/ 78 w 89"/>
                <a:gd name="T33" fmla="*/ 31 h 95"/>
                <a:gd name="T34" fmla="*/ 58 w 89"/>
                <a:gd name="T35" fmla="*/ 9 h 95"/>
                <a:gd name="T36" fmla="*/ 43 w 89"/>
                <a:gd name="T37" fmla="*/ 2 h 95"/>
                <a:gd name="T38" fmla="*/ 27 w 89"/>
                <a:gd name="T39" fmla="*/ 6 h 95"/>
                <a:gd name="T40" fmla="*/ 59 w 89"/>
                <a:gd name="T41" fmla="*/ 6 h 95"/>
                <a:gd name="T42" fmla="*/ 82 w 89"/>
                <a:gd name="T43" fmla="*/ 30 h 95"/>
                <a:gd name="T44" fmla="*/ 82 w 89"/>
                <a:gd name="T45" fmla="*/ 30 h 95"/>
                <a:gd name="T46" fmla="*/ 59 w 89"/>
                <a:gd name="T47" fmla="*/ 6 h 95"/>
                <a:gd name="T48" fmla="*/ 43 w 89"/>
                <a:gd name="T49" fmla="*/ 0 h 95"/>
                <a:gd name="T50" fmla="*/ 75 w 89"/>
                <a:gd name="T51" fmla="*/ 14 h 95"/>
                <a:gd name="T52" fmla="*/ 89 w 89"/>
                <a:gd name="T53" fmla="*/ 48 h 95"/>
                <a:gd name="T54" fmla="*/ 78 w 89"/>
                <a:gd name="T55" fmla="*/ 76 h 95"/>
                <a:gd name="T56" fmla="*/ 56 w 89"/>
                <a:gd name="T57" fmla="*/ 93 h 95"/>
                <a:gd name="T58" fmla="*/ 29 w 89"/>
                <a:gd name="T59" fmla="*/ 93 h 95"/>
                <a:gd name="T60" fmla="*/ 8 w 89"/>
                <a:gd name="T61" fmla="*/ 76 h 95"/>
                <a:gd name="T62" fmla="*/ 0 w 89"/>
                <a:gd name="T63" fmla="*/ 47 h 95"/>
                <a:gd name="T64" fmla="*/ 12 w 89"/>
                <a:gd name="T65" fmla="*/ 14 h 95"/>
                <a:gd name="T66" fmla="*/ 43 w 89"/>
                <a:gd name="T6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95">
                  <a:moveTo>
                    <a:pt x="58" y="89"/>
                  </a:moveTo>
                  <a:lnTo>
                    <a:pt x="42" y="93"/>
                  </a:lnTo>
                  <a:lnTo>
                    <a:pt x="56" y="89"/>
                  </a:lnTo>
                  <a:lnTo>
                    <a:pt x="58" y="89"/>
                  </a:lnTo>
                  <a:close/>
                  <a:moveTo>
                    <a:pt x="71" y="80"/>
                  </a:moveTo>
                  <a:lnTo>
                    <a:pt x="61" y="86"/>
                  </a:lnTo>
                  <a:lnTo>
                    <a:pt x="69" y="81"/>
                  </a:lnTo>
                  <a:lnTo>
                    <a:pt x="71" y="80"/>
                  </a:lnTo>
                  <a:close/>
                  <a:moveTo>
                    <a:pt x="13" y="77"/>
                  </a:moveTo>
                  <a:lnTo>
                    <a:pt x="21" y="85"/>
                  </a:lnTo>
                  <a:lnTo>
                    <a:pt x="30" y="90"/>
                  </a:lnTo>
                  <a:lnTo>
                    <a:pt x="42" y="93"/>
                  </a:lnTo>
                  <a:lnTo>
                    <a:pt x="30" y="90"/>
                  </a:lnTo>
                  <a:lnTo>
                    <a:pt x="21" y="85"/>
                  </a:lnTo>
                  <a:lnTo>
                    <a:pt x="13" y="77"/>
                  </a:lnTo>
                  <a:close/>
                  <a:moveTo>
                    <a:pt x="25" y="8"/>
                  </a:moveTo>
                  <a:lnTo>
                    <a:pt x="21" y="10"/>
                  </a:lnTo>
                  <a:lnTo>
                    <a:pt x="13" y="18"/>
                  </a:lnTo>
                  <a:lnTo>
                    <a:pt x="25" y="8"/>
                  </a:lnTo>
                  <a:close/>
                  <a:moveTo>
                    <a:pt x="43" y="6"/>
                  </a:moveTo>
                  <a:lnTo>
                    <a:pt x="29" y="9"/>
                  </a:lnTo>
                  <a:lnTo>
                    <a:pt x="17" y="18"/>
                  </a:lnTo>
                  <a:lnTo>
                    <a:pt x="9" y="31"/>
                  </a:lnTo>
                  <a:lnTo>
                    <a:pt x="6" y="47"/>
                  </a:lnTo>
                  <a:lnTo>
                    <a:pt x="9" y="64"/>
                  </a:lnTo>
                  <a:lnTo>
                    <a:pt x="17" y="77"/>
                  </a:lnTo>
                  <a:lnTo>
                    <a:pt x="27" y="86"/>
                  </a:lnTo>
                  <a:lnTo>
                    <a:pt x="42" y="89"/>
                  </a:lnTo>
                  <a:lnTo>
                    <a:pt x="42" y="89"/>
                  </a:lnTo>
                  <a:lnTo>
                    <a:pt x="56" y="86"/>
                  </a:lnTo>
                  <a:lnTo>
                    <a:pt x="69" y="77"/>
                  </a:lnTo>
                  <a:lnTo>
                    <a:pt x="78" y="64"/>
                  </a:lnTo>
                  <a:lnTo>
                    <a:pt x="82" y="48"/>
                  </a:lnTo>
                  <a:lnTo>
                    <a:pt x="78" y="31"/>
                  </a:lnTo>
                  <a:lnTo>
                    <a:pt x="71" y="18"/>
                  </a:lnTo>
                  <a:lnTo>
                    <a:pt x="58" y="9"/>
                  </a:lnTo>
                  <a:lnTo>
                    <a:pt x="43" y="6"/>
                  </a:lnTo>
                  <a:close/>
                  <a:moveTo>
                    <a:pt x="43" y="2"/>
                  </a:moveTo>
                  <a:lnTo>
                    <a:pt x="31" y="5"/>
                  </a:lnTo>
                  <a:lnTo>
                    <a:pt x="27" y="6"/>
                  </a:lnTo>
                  <a:lnTo>
                    <a:pt x="43" y="2"/>
                  </a:lnTo>
                  <a:lnTo>
                    <a:pt x="59" y="6"/>
                  </a:lnTo>
                  <a:lnTo>
                    <a:pt x="72" y="16"/>
                  </a:lnTo>
                  <a:lnTo>
                    <a:pt x="82" y="30"/>
                  </a:lnTo>
                  <a:lnTo>
                    <a:pt x="85" y="48"/>
                  </a:lnTo>
                  <a:lnTo>
                    <a:pt x="82" y="30"/>
                  </a:lnTo>
                  <a:lnTo>
                    <a:pt x="72" y="16"/>
                  </a:lnTo>
                  <a:lnTo>
                    <a:pt x="59" y="6"/>
                  </a:lnTo>
                  <a:lnTo>
                    <a:pt x="43" y="2"/>
                  </a:lnTo>
                  <a:close/>
                  <a:moveTo>
                    <a:pt x="43" y="0"/>
                  </a:moveTo>
                  <a:lnTo>
                    <a:pt x="60" y="4"/>
                  </a:lnTo>
                  <a:lnTo>
                    <a:pt x="75" y="14"/>
                  </a:lnTo>
                  <a:lnTo>
                    <a:pt x="85" y="29"/>
                  </a:lnTo>
                  <a:lnTo>
                    <a:pt x="89" y="48"/>
                  </a:lnTo>
                  <a:lnTo>
                    <a:pt x="86" y="63"/>
                  </a:lnTo>
                  <a:lnTo>
                    <a:pt x="78" y="76"/>
                  </a:lnTo>
                  <a:lnTo>
                    <a:pt x="68" y="86"/>
                  </a:lnTo>
                  <a:lnTo>
                    <a:pt x="56" y="93"/>
                  </a:lnTo>
                  <a:lnTo>
                    <a:pt x="42" y="95"/>
                  </a:lnTo>
                  <a:lnTo>
                    <a:pt x="29" y="93"/>
                  </a:lnTo>
                  <a:lnTo>
                    <a:pt x="17" y="86"/>
                  </a:lnTo>
                  <a:lnTo>
                    <a:pt x="8" y="76"/>
                  </a:lnTo>
                  <a:lnTo>
                    <a:pt x="3" y="63"/>
                  </a:lnTo>
                  <a:lnTo>
                    <a:pt x="0" y="47"/>
                  </a:lnTo>
                  <a:lnTo>
                    <a:pt x="3" y="29"/>
                  </a:lnTo>
                  <a:lnTo>
                    <a:pt x="12" y="14"/>
                  </a:lnTo>
                  <a:lnTo>
                    <a:pt x="26" y="4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Rectangle 3720"/>
            <p:cNvSpPr>
              <a:spLocks noChangeArrowheads="1"/>
            </p:cNvSpPr>
            <p:nvPr/>
          </p:nvSpPr>
          <p:spPr bwMode="auto">
            <a:xfrm>
              <a:off x="3687763" y="5949950"/>
              <a:ext cx="4763" cy="4763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Rectangle 3721"/>
            <p:cNvSpPr>
              <a:spLocks noChangeArrowheads="1"/>
            </p:cNvSpPr>
            <p:nvPr/>
          </p:nvSpPr>
          <p:spPr bwMode="auto">
            <a:xfrm>
              <a:off x="3684588" y="5948363"/>
              <a:ext cx="11113" cy="9525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3722"/>
            <p:cNvSpPr>
              <a:spLocks noChangeArrowheads="1"/>
            </p:cNvSpPr>
            <p:nvPr/>
          </p:nvSpPr>
          <p:spPr bwMode="auto">
            <a:xfrm>
              <a:off x="3721100" y="5935663"/>
              <a:ext cx="4763" cy="6350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3723"/>
            <p:cNvSpPr>
              <a:spLocks noChangeArrowheads="1"/>
            </p:cNvSpPr>
            <p:nvPr/>
          </p:nvSpPr>
          <p:spPr bwMode="auto">
            <a:xfrm>
              <a:off x="3717925" y="5932488"/>
              <a:ext cx="11113" cy="11113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3724"/>
            <p:cNvSpPr/>
            <p:nvPr/>
          </p:nvSpPr>
          <p:spPr bwMode="auto">
            <a:xfrm>
              <a:off x="3675063" y="5964238"/>
              <a:ext cx="60325" cy="39688"/>
            </a:xfrm>
            <a:custGeom>
              <a:avLst/>
              <a:gdLst>
                <a:gd name="T0" fmla="*/ 38 w 38"/>
                <a:gd name="T1" fmla="*/ 0 h 25"/>
                <a:gd name="T2" fmla="*/ 38 w 38"/>
                <a:gd name="T3" fmla="*/ 0 h 25"/>
                <a:gd name="T4" fmla="*/ 38 w 38"/>
                <a:gd name="T5" fmla="*/ 3 h 25"/>
                <a:gd name="T6" fmla="*/ 38 w 38"/>
                <a:gd name="T7" fmla="*/ 5 h 25"/>
                <a:gd name="T8" fmla="*/ 38 w 38"/>
                <a:gd name="T9" fmla="*/ 8 h 25"/>
                <a:gd name="T10" fmla="*/ 36 w 38"/>
                <a:gd name="T11" fmla="*/ 12 h 25"/>
                <a:gd name="T12" fmla="*/ 35 w 38"/>
                <a:gd name="T13" fmla="*/ 16 h 25"/>
                <a:gd name="T14" fmla="*/ 31 w 38"/>
                <a:gd name="T15" fmla="*/ 20 h 25"/>
                <a:gd name="T16" fmla="*/ 27 w 38"/>
                <a:gd name="T17" fmla="*/ 24 h 25"/>
                <a:gd name="T18" fmla="*/ 23 w 38"/>
                <a:gd name="T19" fmla="*/ 24 h 25"/>
                <a:gd name="T20" fmla="*/ 21 w 38"/>
                <a:gd name="T21" fmla="*/ 25 h 25"/>
                <a:gd name="T22" fmla="*/ 13 w 38"/>
                <a:gd name="T23" fmla="*/ 22 h 25"/>
                <a:gd name="T24" fmla="*/ 5 w 38"/>
                <a:gd name="T25" fmla="*/ 20 h 25"/>
                <a:gd name="T26" fmla="*/ 1 w 38"/>
                <a:gd name="T27" fmla="*/ 16 h 25"/>
                <a:gd name="T28" fmla="*/ 0 w 38"/>
                <a:gd name="T29" fmla="*/ 13 h 25"/>
                <a:gd name="T30" fmla="*/ 1 w 38"/>
                <a:gd name="T31" fmla="*/ 12 h 25"/>
                <a:gd name="T32" fmla="*/ 2 w 38"/>
                <a:gd name="T33" fmla="*/ 12 h 25"/>
                <a:gd name="T34" fmla="*/ 4 w 38"/>
                <a:gd name="T35" fmla="*/ 13 h 25"/>
                <a:gd name="T36" fmla="*/ 5 w 38"/>
                <a:gd name="T37" fmla="*/ 14 h 25"/>
                <a:gd name="T38" fmla="*/ 8 w 38"/>
                <a:gd name="T39" fmla="*/ 17 h 25"/>
                <a:gd name="T40" fmla="*/ 11 w 38"/>
                <a:gd name="T41" fmla="*/ 18 h 25"/>
                <a:gd name="T42" fmla="*/ 15 w 38"/>
                <a:gd name="T43" fmla="*/ 21 h 25"/>
                <a:gd name="T44" fmla="*/ 21 w 38"/>
                <a:gd name="T45" fmla="*/ 21 h 25"/>
                <a:gd name="T46" fmla="*/ 23 w 38"/>
                <a:gd name="T47" fmla="*/ 21 h 25"/>
                <a:gd name="T48" fmla="*/ 26 w 38"/>
                <a:gd name="T49" fmla="*/ 20 h 25"/>
                <a:gd name="T50" fmla="*/ 30 w 38"/>
                <a:gd name="T51" fmla="*/ 17 h 25"/>
                <a:gd name="T52" fmla="*/ 32 w 38"/>
                <a:gd name="T53" fmla="*/ 14 h 25"/>
                <a:gd name="T54" fmla="*/ 34 w 38"/>
                <a:gd name="T55" fmla="*/ 11 h 25"/>
                <a:gd name="T56" fmla="*/ 35 w 38"/>
                <a:gd name="T57" fmla="*/ 8 h 25"/>
                <a:gd name="T58" fmla="*/ 35 w 38"/>
                <a:gd name="T59" fmla="*/ 4 h 25"/>
                <a:gd name="T60" fmla="*/ 35 w 38"/>
                <a:gd name="T61" fmla="*/ 3 h 25"/>
                <a:gd name="T62" fmla="*/ 35 w 38"/>
                <a:gd name="T63" fmla="*/ 0 h 25"/>
                <a:gd name="T64" fmla="*/ 35 w 38"/>
                <a:gd name="T65" fmla="*/ 0 h 25"/>
                <a:gd name="T66" fmla="*/ 38 w 38"/>
                <a:gd name="T6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" h="25">
                  <a:moveTo>
                    <a:pt x="38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38" y="5"/>
                  </a:lnTo>
                  <a:lnTo>
                    <a:pt x="38" y="8"/>
                  </a:lnTo>
                  <a:lnTo>
                    <a:pt x="36" y="12"/>
                  </a:lnTo>
                  <a:lnTo>
                    <a:pt x="35" y="16"/>
                  </a:lnTo>
                  <a:lnTo>
                    <a:pt x="31" y="20"/>
                  </a:lnTo>
                  <a:lnTo>
                    <a:pt x="27" y="24"/>
                  </a:lnTo>
                  <a:lnTo>
                    <a:pt x="23" y="24"/>
                  </a:lnTo>
                  <a:lnTo>
                    <a:pt x="21" y="25"/>
                  </a:lnTo>
                  <a:lnTo>
                    <a:pt x="13" y="22"/>
                  </a:lnTo>
                  <a:lnTo>
                    <a:pt x="5" y="20"/>
                  </a:lnTo>
                  <a:lnTo>
                    <a:pt x="1" y="16"/>
                  </a:lnTo>
                  <a:lnTo>
                    <a:pt x="0" y="13"/>
                  </a:lnTo>
                  <a:lnTo>
                    <a:pt x="1" y="12"/>
                  </a:lnTo>
                  <a:lnTo>
                    <a:pt x="2" y="12"/>
                  </a:lnTo>
                  <a:lnTo>
                    <a:pt x="4" y="13"/>
                  </a:lnTo>
                  <a:lnTo>
                    <a:pt x="5" y="14"/>
                  </a:lnTo>
                  <a:lnTo>
                    <a:pt x="8" y="17"/>
                  </a:lnTo>
                  <a:lnTo>
                    <a:pt x="11" y="18"/>
                  </a:lnTo>
                  <a:lnTo>
                    <a:pt x="15" y="21"/>
                  </a:lnTo>
                  <a:lnTo>
                    <a:pt x="21" y="21"/>
                  </a:lnTo>
                  <a:lnTo>
                    <a:pt x="23" y="21"/>
                  </a:lnTo>
                  <a:lnTo>
                    <a:pt x="26" y="20"/>
                  </a:lnTo>
                  <a:lnTo>
                    <a:pt x="30" y="17"/>
                  </a:lnTo>
                  <a:lnTo>
                    <a:pt x="32" y="14"/>
                  </a:lnTo>
                  <a:lnTo>
                    <a:pt x="34" y="11"/>
                  </a:lnTo>
                  <a:lnTo>
                    <a:pt x="35" y="8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3725"/>
            <p:cNvSpPr>
              <a:spLocks noEditPoints="1"/>
            </p:cNvSpPr>
            <p:nvPr/>
          </p:nvSpPr>
          <p:spPr bwMode="auto">
            <a:xfrm>
              <a:off x="3670300" y="5959475"/>
              <a:ext cx="68263" cy="46038"/>
            </a:xfrm>
            <a:custGeom>
              <a:avLst/>
              <a:gdLst>
                <a:gd name="T0" fmla="*/ 24 w 43"/>
                <a:gd name="T1" fmla="*/ 27 h 29"/>
                <a:gd name="T2" fmla="*/ 21 w 43"/>
                <a:gd name="T3" fmla="*/ 25 h 29"/>
                <a:gd name="T4" fmla="*/ 26 w 43"/>
                <a:gd name="T5" fmla="*/ 25 h 29"/>
                <a:gd name="T6" fmla="*/ 8 w 43"/>
                <a:gd name="T7" fmla="*/ 19 h 29"/>
                <a:gd name="T8" fmla="*/ 12 w 43"/>
                <a:gd name="T9" fmla="*/ 23 h 29"/>
                <a:gd name="T10" fmla="*/ 12 w 43"/>
                <a:gd name="T11" fmla="*/ 23 h 29"/>
                <a:gd name="T12" fmla="*/ 8 w 43"/>
                <a:gd name="T13" fmla="*/ 19 h 29"/>
                <a:gd name="T14" fmla="*/ 4 w 43"/>
                <a:gd name="T15" fmla="*/ 16 h 29"/>
                <a:gd name="T16" fmla="*/ 4 w 43"/>
                <a:gd name="T17" fmla="*/ 16 h 29"/>
                <a:gd name="T18" fmla="*/ 42 w 43"/>
                <a:gd name="T19" fmla="*/ 0 h 29"/>
                <a:gd name="T20" fmla="*/ 43 w 43"/>
                <a:gd name="T21" fmla="*/ 3 h 29"/>
                <a:gd name="T22" fmla="*/ 42 w 43"/>
                <a:gd name="T23" fmla="*/ 10 h 29"/>
                <a:gd name="T24" fmla="*/ 37 w 43"/>
                <a:gd name="T25" fmla="*/ 23 h 29"/>
                <a:gd name="T26" fmla="*/ 28 w 43"/>
                <a:gd name="T27" fmla="*/ 29 h 29"/>
                <a:gd name="T28" fmla="*/ 24 w 43"/>
                <a:gd name="T29" fmla="*/ 29 h 29"/>
                <a:gd name="T30" fmla="*/ 12 w 43"/>
                <a:gd name="T31" fmla="*/ 25 h 29"/>
                <a:gd name="T32" fmla="*/ 4 w 43"/>
                <a:gd name="T33" fmla="*/ 20 h 29"/>
                <a:gd name="T34" fmla="*/ 1 w 43"/>
                <a:gd name="T35" fmla="*/ 17 h 29"/>
                <a:gd name="T36" fmla="*/ 3 w 43"/>
                <a:gd name="T37" fmla="*/ 14 h 29"/>
                <a:gd name="T38" fmla="*/ 4 w 43"/>
                <a:gd name="T39" fmla="*/ 12 h 29"/>
                <a:gd name="T40" fmla="*/ 5 w 43"/>
                <a:gd name="T41" fmla="*/ 14 h 29"/>
                <a:gd name="T42" fmla="*/ 5 w 43"/>
                <a:gd name="T43" fmla="*/ 14 h 29"/>
                <a:gd name="T44" fmla="*/ 5 w 43"/>
                <a:gd name="T45" fmla="*/ 14 h 29"/>
                <a:gd name="T46" fmla="*/ 7 w 43"/>
                <a:gd name="T47" fmla="*/ 15 h 29"/>
                <a:gd name="T48" fmla="*/ 11 w 43"/>
                <a:gd name="T49" fmla="*/ 19 h 29"/>
                <a:gd name="T50" fmla="*/ 18 w 43"/>
                <a:gd name="T51" fmla="*/ 23 h 29"/>
                <a:gd name="T52" fmla="*/ 24 w 43"/>
                <a:gd name="T53" fmla="*/ 23 h 29"/>
                <a:gd name="T54" fmla="*/ 28 w 43"/>
                <a:gd name="T55" fmla="*/ 21 h 29"/>
                <a:gd name="T56" fmla="*/ 34 w 43"/>
                <a:gd name="T57" fmla="*/ 16 h 29"/>
                <a:gd name="T58" fmla="*/ 37 w 43"/>
                <a:gd name="T59" fmla="*/ 11 h 29"/>
                <a:gd name="T60" fmla="*/ 37 w 43"/>
                <a:gd name="T61" fmla="*/ 6 h 29"/>
                <a:gd name="T62" fmla="*/ 37 w 43"/>
                <a:gd name="T63" fmla="*/ 3 h 29"/>
                <a:gd name="T64" fmla="*/ 42 w 43"/>
                <a:gd name="T6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29">
                  <a:moveTo>
                    <a:pt x="26" y="25"/>
                  </a:moveTo>
                  <a:lnTo>
                    <a:pt x="24" y="27"/>
                  </a:lnTo>
                  <a:lnTo>
                    <a:pt x="22" y="27"/>
                  </a:lnTo>
                  <a:lnTo>
                    <a:pt x="21" y="25"/>
                  </a:lnTo>
                  <a:lnTo>
                    <a:pt x="24" y="27"/>
                  </a:lnTo>
                  <a:lnTo>
                    <a:pt x="26" y="25"/>
                  </a:lnTo>
                  <a:close/>
                  <a:moveTo>
                    <a:pt x="5" y="17"/>
                  </a:moveTo>
                  <a:lnTo>
                    <a:pt x="8" y="19"/>
                  </a:lnTo>
                  <a:lnTo>
                    <a:pt x="9" y="21"/>
                  </a:lnTo>
                  <a:lnTo>
                    <a:pt x="12" y="23"/>
                  </a:lnTo>
                  <a:lnTo>
                    <a:pt x="16" y="24"/>
                  </a:lnTo>
                  <a:lnTo>
                    <a:pt x="12" y="23"/>
                  </a:lnTo>
                  <a:lnTo>
                    <a:pt x="9" y="20"/>
                  </a:lnTo>
                  <a:lnTo>
                    <a:pt x="8" y="19"/>
                  </a:lnTo>
                  <a:lnTo>
                    <a:pt x="5" y="17"/>
                  </a:lnTo>
                  <a:close/>
                  <a:moveTo>
                    <a:pt x="4" y="16"/>
                  </a:move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close/>
                  <a:moveTo>
                    <a:pt x="42" y="0"/>
                  </a:moveTo>
                  <a:lnTo>
                    <a:pt x="43" y="3"/>
                  </a:lnTo>
                  <a:lnTo>
                    <a:pt x="43" y="3"/>
                  </a:lnTo>
                  <a:lnTo>
                    <a:pt x="43" y="6"/>
                  </a:lnTo>
                  <a:lnTo>
                    <a:pt x="42" y="10"/>
                  </a:lnTo>
                  <a:lnTo>
                    <a:pt x="41" y="16"/>
                  </a:lnTo>
                  <a:lnTo>
                    <a:pt x="37" y="23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17" y="28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6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4" y="12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7" y="15"/>
                  </a:lnTo>
                  <a:lnTo>
                    <a:pt x="9" y="16"/>
                  </a:lnTo>
                  <a:lnTo>
                    <a:pt x="11" y="19"/>
                  </a:lnTo>
                  <a:lnTo>
                    <a:pt x="14" y="20"/>
                  </a:lnTo>
                  <a:lnTo>
                    <a:pt x="18" y="23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6" y="23"/>
                  </a:lnTo>
                  <a:lnTo>
                    <a:pt x="28" y="21"/>
                  </a:lnTo>
                  <a:lnTo>
                    <a:pt x="32" y="20"/>
                  </a:lnTo>
                  <a:lnTo>
                    <a:pt x="34" y="16"/>
                  </a:lnTo>
                  <a:lnTo>
                    <a:pt x="35" y="14"/>
                  </a:lnTo>
                  <a:lnTo>
                    <a:pt x="37" y="11"/>
                  </a:lnTo>
                  <a:lnTo>
                    <a:pt x="37" y="7"/>
                  </a:lnTo>
                  <a:lnTo>
                    <a:pt x="37" y="6"/>
                  </a:lnTo>
                  <a:lnTo>
                    <a:pt x="37" y="4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3726"/>
            <p:cNvSpPr/>
            <p:nvPr/>
          </p:nvSpPr>
          <p:spPr bwMode="auto">
            <a:xfrm>
              <a:off x="3725863" y="5962650"/>
              <a:ext cx="11113" cy="6350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1 h 4"/>
                <a:gd name="T4" fmla="*/ 7 w 7"/>
                <a:gd name="T5" fmla="*/ 4 h 4"/>
                <a:gd name="T6" fmla="*/ 0 w 7"/>
                <a:gd name="T7" fmla="*/ 2 h 4"/>
                <a:gd name="T8" fmla="*/ 0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lnTo>
                    <a:pt x="7" y="1"/>
                  </a:lnTo>
                  <a:lnTo>
                    <a:pt x="7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727"/>
            <p:cNvSpPr/>
            <p:nvPr/>
          </p:nvSpPr>
          <p:spPr bwMode="auto">
            <a:xfrm>
              <a:off x="3722688" y="5957888"/>
              <a:ext cx="19050" cy="12700"/>
            </a:xfrm>
            <a:custGeom>
              <a:avLst/>
              <a:gdLst>
                <a:gd name="T0" fmla="*/ 1 w 12"/>
                <a:gd name="T1" fmla="*/ 0 h 8"/>
                <a:gd name="T2" fmla="*/ 12 w 12"/>
                <a:gd name="T3" fmla="*/ 3 h 8"/>
                <a:gd name="T4" fmla="*/ 10 w 12"/>
                <a:gd name="T5" fmla="*/ 8 h 8"/>
                <a:gd name="T6" fmla="*/ 1 w 12"/>
                <a:gd name="T7" fmla="*/ 7 h 8"/>
                <a:gd name="T8" fmla="*/ 0 w 12"/>
                <a:gd name="T9" fmla="*/ 7 h 8"/>
                <a:gd name="T10" fmla="*/ 1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" y="0"/>
                  </a:moveTo>
                  <a:lnTo>
                    <a:pt x="12" y="3"/>
                  </a:lnTo>
                  <a:lnTo>
                    <a:pt x="10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3728"/>
            <p:cNvSpPr/>
            <p:nvPr/>
          </p:nvSpPr>
          <p:spPr bwMode="auto">
            <a:xfrm>
              <a:off x="3670300" y="5981700"/>
              <a:ext cx="7938" cy="9525"/>
            </a:xfrm>
            <a:custGeom>
              <a:avLst/>
              <a:gdLst>
                <a:gd name="T0" fmla="*/ 1 w 5"/>
                <a:gd name="T1" fmla="*/ 0 h 6"/>
                <a:gd name="T2" fmla="*/ 5 w 5"/>
                <a:gd name="T3" fmla="*/ 0 h 6"/>
                <a:gd name="T4" fmla="*/ 3 w 5"/>
                <a:gd name="T5" fmla="*/ 6 h 6"/>
                <a:gd name="T6" fmla="*/ 0 w 5"/>
                <a:gd name="T7" fmla="*/ 5 h 6"/>
                <a:gd name="T8" fmla="*/ 1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0"/>
                  </a:moveTo>
                  <a:lnTo>
                    <a:pt x="5" y="0"/>
                  </a:lnTo>
                  <a:lnTo>
                    <a:pt x="3" y="6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729"/>
            <p:cNvSpPr/>
            <p:nvPr/>
          </p:nvSpPr>
          <p:spPr bwMode="auto">
            <a:xfrm>
              <a:off x="3665538" y="5976938"/>
              <a:ext cx="15875" cy="19050"/>
            </a:xfrm>
            <a:custGeom>
              <a:avLst/>
              <a:gdLst>
                <a:gd name="T0" fmla="*/ 4 w 10"/>
                <a:gd name="T1" fmla="*/ 0 h 12"/>
                <a:gd name="T2" fmla="*/ 10 w 10"/>
                <a:gd name="T3" fmla="*/ 3 h 12"/>
                <a:gd name="T4" fmla="*/ 7 w 10"/>
                <a:gd name="T5" fmla="*/ 12 h 12"/>
                <a:gd name="T6" fmla="*/ 6 w 10"/>
                <a:gd name="T7" fmla="*/ 10 h 12"/>
                <a:gd name="T8" fmla="*/ 2 w 10"/>
                <a:gd name="T9" fmla="*/ 9 h 12"/>
                <a:gd name="T10" fmla="*/ 0 w 10"/>
                <a:gd name="T11" fmla="*/ 9 h 12"/>
                <a:gd name="T12" fmla="*/ 4 w 1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4" y="0"/>
                  </a:moveTo>
                  <a:lnTo>
                    <a:pt x="10" y="3"/>
                  </a:lnTo>
                  <a:lnTo>
                    <a:pt x="7" y="12"/>
                  </a:lnTo>
                  <a:lnTo>
                    <a:pt x="6" y="10"/>
                  </a:lnTo>
                  <a:lnTo>
                    <a:pt x="2" y="9"/>
                  </a:lnTo>
                  <a:lnTo>
                    <a:pt x="0" y="9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730"/>
            <p:cNvSpPr/>
            <p:nvPr/>
          </p:nvSpPr>
          <p:spPr bwMode="auto">
            <a:xfrm>
              <a:off x="3671888" y="5867400"/>
              <a:ext cx="26988" cy="47625"/>
            </a:xfrm>
            <a:custGeom>
              <a:avLst/>
              <a:gdLst>
                <a:gd name="T0" fmla="*/ 12 w 17"/>
                <a:gd name="T1" fmla="*/ 0 h 30"/>
                <a:gd name="T2" fmla="*/ 15 w 17"/>
                <a:gd name="T3" fmla="*/ 0 h 30"/>
                <a:gd name="T4" fmla="*/ 17 w 17"/>
                <a:gd name="T5" fmla="*/ 1 h 30"/>
                <a:gd name="T6" fmla="*/ 17 w 17"/>
                <a:gd name="T7" fmla="*/ 1 h 30"/>
                <a:gd name="T8" fmla="*/ 16 w 17"/>
                <a:gd name="T9" fmla="*/ 3 h 30"/>
                <a:gd name="T10" fmla="*/ 16 w 17"/>
                <a:gd name="T11" fmla="*/ 3 h 30"/>
                <a:gd name="T12" fmla="*/ 15 w 17"/>
                <a:gd name="T13" fmla="*/ 2 h 30"/>
                <a:gd name="T14" fmla="*/ 13 w 17"/>
                <a:gd name="T15" fmla="*/ 2 h 30"/>
                <a:gd name="T16" fmla="*/ 12 w 17"/>
                <a:gd name="T17" fmla="*/ 2 h 30"/>
                <a:gd name="T18" fmla="*/ 10 w 17"/>
                <a:gd name="T19" fmla="*/ 2 h 30"/>
                <a:gd name="T20" fmla="*/ 7 w 17"/>
                <a:gd name="T21" fmla="*/ 3 h 30"/>
                <a:gd name="T22" fmla="*/ 4 w 17"/>
                <a:gd name="T23" fmla="*/ 6 h 30"/>
                <a:gd name="T24" fmla="*/ 4 w 17"/>
                <a:gd name="T25" fmla="*/ 7 h 30"/>
                <a:gd name="T26" fmla="*/ 3 w 17"/>
                <a:gd name="T27" fmla="*/ 9 h 30"/>
                <a:gd name="T28" fmla="*/ 4 w 17"/>
                <a:gd name="T29" fmla="*/ 11 h 30"/>
                <a:gd name="T30" fmla="*/ 6 w 17"/>
                <a:gd name="T31" fmla="*/ 14 h 30"/>
                <a:gd name="T32" fmla="*/ 8 w 17"/>
                <a:gd name="T33" fmla="*/ 18 h 30"/>
                <a:gd name="T34" fmla="*/ 11 w 17"/>
                <a:gd name="T35" fmla="*/ 21 h 30"/>
                <a:gd name="T36" fmla="*/ 13 w 17"/>
                <a:gd name="T37" fmla="*/ 23 h 30"/>
                <a:gd name="T38" fmla="*/ 16 w 17"/>
                <a:gd name="T39" fmla="*/ 26 h 30"/>
                <a:gd name="T40" fmla="*/ 17 w 17"/>
                <a:gd name="T41" fmla="*/ 27 h 30"/>
                <a:gd name="T42" fmla="*/ 17 w 17"/>
                <a:gd name="T43" fmla="*/ 27 h 30"/>
                <a:gd name="T44" fmla="*/ 17 w 17"/>
                <a:gd name="T45" fmla="*/ 27 h 30"/>
                <a:gd name="T46" fmla="*/ 16 w 17"/>
                <a:gd name="T47" fmla="*/ 30 h 30"/>
                <a:gd name="T48" fmla="*/ 15 w 17"/>
                <a:gd name="T49" fmla="*/ 30 h 30"/>
                <a:gd name="T50" fmla="*/ 13 w 17"/>
                <a:gd name="T51" fmla="*/ 28 h 30"/>
                <a:gd name="T52" fmla="*/ 11 w 17"/>
                <a:gd name="T53" fmla="*/ 26 h 30"/>
                <a:gd name="T54" fmla="*/ 8 w 17"/>
                <a:gd name="T55" fmla="*/ 23 h 30"/>
                <a:gd name="T56" fmla="*/ 6 w 17"/>
                <a:gd name="T57" fmla="*/ 19 h 30"/>
                <a:gd name="T58" fmla="*/ 3 w 17"/>
                <a:gd name="T59" fmla="*/ 17 h 30"/>
                <a:gd name="T60" fmla="*/ 2 w 17"/>
                <a:gd name="T61" fmla="*/ 13 h 30"/>
                <a:gd name="T62" fmla="*/ 0 w 17"/>
                <a:gd name="T63" fmla="*/ 9 h 30"/>
                <a:gd name="T64" fmla="*/ 0 w 17"/>
                <a:gd name="T65" fmla="*/ 6 h 30"/>
                <a:gd name="T66" fmla="*/ 3 w 17"/>
                <a:gd name="T67" fmla="*/ 3 h 30"/>
                <a:gd name="T68" fmla="*/ 6 w 17"/>
                <a:gd name="T69" fmla="*/ 1 h 30"/>
                <a:gd name="T70" fmla="*/ 10 w 17"/>
                <a:gd name="T71" fmla="*/ 0 h 30"/>
                <a:gd name="T72" fmla="*/ 12 w 17"/>
                <a:gd name="T7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" h="30">
                  <a:moveTo>
                    <a:pt x="12" y="0"/>
                  </a:moveTo>
                  <a:lnTo>
                    <a:pt x="15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7" y="3"/>
                  </a:lnTo>
                  <a:lnTo>
                    <a:pt x="4" y="6"/>
                  </a:lnTo>
                  <a:lnTo>
                    <a:pt x="4" y="7"/>
                  </a:lnTo>
                  <a:lnTo>
                    <a:pt x="3" y="9"/>
                  </a:lnTo>
                  <a:lnTo>
                    <a:pt x="4" y="11"/>
                  </a:lnTo>
                  <a:lnTo>
                    <a:pt x="6" y="14"/>
                  </a:lnTo>
                  <a:lnTo>
                    <a:pt x="8" y="18"/>
                  </a:lnTo>
                  <a:lnTo>
                    <a:pt x="11" y="21"/>
                  </a:lnTo>
                  <a:lnTo>
                    <a:pt x="13" y="23"/>
                  </a:lnTo>
                  <a:lnTo>
                    <a:pt x="16" y="26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6" y="30"/>
                  </a:lnTo>
                  <a:lnTo>
                    <a:pt x="15" y="30"/>
                  </a:lnTo>
                  <a:lnTo>
                    <a:pt x="13" y="28"/>
                  </a:lnTo>
                  <a:lnTo>
                    <a:pt x="11" y="26"/>
                  </a:lnTo>
                  <a:lnTo>
                    <a:pt x="8" y="23"/>
                  </a:lnTo>
                  <a:lnTo>
                    <a:pt x="6" y="19"/>
                  </a:lnTo>
                  <a:lnTo>
                    <a:pt x="3" y="17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3731"/>
            <p:cNvSpPr>
              <a:spLocks noEditPoints="1"/>
            </p:cNvSpPr>
            <p:nvPr/>
          </p:nvSpPr>
          <p:spPr bwMode="auto">
            <a:xfrm>
              <a:off x="3670300" y="5862638"/>
              <a:ext cx="33338" cy="58738"/>
            </a:xfrm>
            <a:custGeom>
              <a:avLst/>
              <a:gdLst>
                <a:gd name="T0" fmla="*/ 12 w 21"/>
                <a:gd name="T1" fmla="*/ 26 h 37"/>
                <a:gd name="T2" fmla="*/ 11 w 21"/>
                <a:gd name="T3" fmla="*/ 25 h 37"/>
                <a:gd name="T4" fmla="*/ 8 w 21"/>
                <a:gd name="T5" fmla="*/ 22 h 37"/>
                <a:gd name="T6" fmla="*/ 5 w 21"/>
                <a:gd name="T7" fmla="*/ 20 h 37"/>
                <a:gd name="T8" fmla="*/ 4 w 21"/>
                <a:gd name="T9" fmla="*/ 8 h 37"/>
                <a:gd name="T10" fmla="*/ 3 w 21"/>
                <a:gd name="T11" fmla="*/ 12 h 37"/>
                <a:gd name="T12" fmla="*/ 3 w 21"/>
                <a:gd name="T13" fmla="*/ 9 h 37"/>
                <a:gd name="T14" fmla="*/ 8 w 21"/>
                <a:gd name="T15" fmla="*/ 5 h 37"/>
                <a:gd name="T16" fmla="*/ 5 w 21"/>
                <a:gd name="T17" fmla="*/ 6 h 37"/>
                <a:gd name="T18" fmla="*/ 11 w 21"/>
                <a:gd name="T19" fmla="*/ 4 h 37"/>
                <a:gd name="T20" fmla="*/ 9 w 21"/>
                <a:gd name="T21" fmla="*/ 5 h 37"/>
                <a:gd name="T22" fmla="*/ 13 w 21"/>
                <a:gd name="T23" fmla="*/ 4 h 37"/>
                <a:gd name="T24" fmla="*/ 13 w 21"/>
                <a:gd name="T25" fmla="*/ 4 h 37"/>
                <a:gd name="T26" fmla="*/ 13 w 21"/>
                <a:gd name="T27" fmla="*/ 0 h 37"/>
                <a:gd name="T28" fmla="*/ 16 w 21"/>
                <a:gd name="T29" fmla="*/ 1 h 37"/>
                <a:gd name="T30" fmla="*/ 20 w 21"/>
                <a:gd name="T31" fmla="*/ 3 h 37"/>
                <a:gd name="T32" fmla="*/ 21 w 21"/>
                <a:gd name="T33" fmla="*/ 4 h 37"/>
                <a:gd name="T34" fmla="*/ 17 w 21"/>
                <a:gd name="T35" fmla="*/ 8 h 37"/>
                <a:gd name="T36" fmla="*/ 16 w 21"/>
                <a:gd name="T37" fmla="*/ 8 h 37"/>
                <a:gd name="T38" fmla="*/ 16 w 21"/>
                <a:gd name="T39" fmla="*/ 8 h 37"/>
                <a:gd name="T40" fmla="*/ 13 w 21"/>
                <a:gd name="T41" fmla="*/ 6 h 37"/>
                <a:gd name="T42" fmla="*/ 9 w 21"/>
                <a:gd name="T43" fmla="*/ 8 h 37"/>
                <a:gd name="T44" fmla="*/ 7 w 21"/>
                <a:gd name="T45" fmla="*/ 10 h 37"/>
                <a:gd name="T46" fmla="*/ 7 w 21"/>
                <a:gd name="T47" fmla="*/ 12 h 37"/>
                <a:gd name="T48" fmla="*/ 8 w 21"/>
                <a:gd name="T49" fmla="*/ 17 h 37"/>
                <a:gd name="T50" fmla="*/ 13 w 21"/>
                <a:gd name="T51" fmla="*/ 22 h 37"/>
                <a:gd name="T52" fmla="*/ 17 w 21"/>
                <a:gd name="T53" fmla="*/ 26 h 37"/>
                <a:gd name="T54" fmla="*/ 20 w 21"/>
                <a:gd name="T55" fmla="*/ 29 h 37"/>
                <a:gd name="T56" fmla="*/ 21 w 21"/>
                <a:gd name="T57" fmla="*/ 30 h 37"/>
                <a:gd name="T58" fmla="*/ 16 w 21"/>
                <a:gd name="T59" fmla="*/ 34 h 37"/>
                <a:gd name="T60" fmla="*/ 13 w 21"/>
                <a:gd name="T61" fmla="*/ 31 h 37"/>
                <a:gd name="T62" fmla="*/ 8 w 21"/>
                <a:gd name="T63" fmla="*/ 27 h 37"/>
                <a:gd name="T64" fmla="*/ 3 w 21"/>
                <a:gd name="T65" fmla="*/ 20 h 37"/>
                <a:gd name="T66" fmla="*/ 0 w 21"/>
                <a:gd name="T67" fmla="*/ 12 h 37"/>
                <a:gd name="T68" fmla="*/ 0 w 21"/>
                <a:gd name="T69" fmla="*/ 9 h 37"/>
                <a:gd name="T70" fmla="*/ 7 w 21"/>
                <a:gd name="T71" fmla="*/ 3 h 37"/>
                <a:gd name="T72" fmla="*/ 13 w 21"/>
                <a:gd name="T7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7">
                  <a:moveTo>
                    <a:pt x="11" y="25"/>
                  </a:moveTo>
                  <a:lnTo>
                    <a:pt x="12" y="26"/>
                  </a:lnTo>
                  <a:lnTo>
                    <a:pt x="12" y="26"/>
                  </a:lnTo>
                  <a:lnTo>
                    <a:pt x="11" y="25"/>
                  </a:lnTo>
                  <a:close/>
                  <a:moveTo>
                    <a:pt x="5" y="20"/>
                  </a:moveTo>
                  <a:lnTo>
                    <a:pt x="8" y="22"/>
                  </a:lnTo>
                  <a:lnTo>
                    <a:pt x="11" y="25"/>
                  </a:lnTo>
                  <a:lnTo>
                    <a:pt x="5" y="20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3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9"/>
                  </a:lnTo>
                  <a:lnTo>
                    <a:pt x="4" y="8"/>
                  </a:lnTo>
                  <a:close/>
                  <a:moveTo>
                    <a:pt x="8" y="5"/>
                  </a:moveTo>
                  <a:lnTo>
                    <a:pt x="8" y="5"/>
                  </a:lnTo>
                  <a:lnTo>
                    <a:pt x="5" y="6"/>
                  </a:lnTo>
                  <a:lnTo>
                    <a:pt x="8" y="5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11" y="4"/>
                  </a:lnTo>
                  <a:close/>
                  <a:moveTo>
                    <a:pt x="13" y="4"/>
                  </a:moveTo>
                  <a:lnTo>
                    <a:pt x="12" y="4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16" y="1"/>
                  </a:lnTo>
                  <a:lnTo>
                    <a:pt x="18" y="1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1" y="4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9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8" y="17"/>
                  </a:lnTo>
                  <a:lnTo>
                    <a:pt x="11" y="20"/>
                  </a:lnTo>
                  <a:lnTo>
                    <a:pt x="13" y="22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8" y="29"/>
                  </a:lnTo>
                  <a:lnTo>
                    <a:pt x="20" y="29"/>
                  </a:lnTo>
                  <a:lnTo>
                    <a:pt x="20" y="29"/>
                  </a:lnTo>
                  <a:lnTo>
                    <a:pt x="21" y="30"/>
                  </a:lnTo>
                  <a:lnTo>
                    <a:pt x="16" y="37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3" y="31"/>
                  </a:lnTo>
                  <a:lnTo>
                    <a:pt x="11" y="30"/>
                  </a:lnTo>
                  <a:lnTo>
                    <a:pt x="8" y="27"/>
                  </a:lnTo>
                  <a:lnTo>
                    <a:pt x="5" y="24"/>
                  </a:lnTo>
                  <a:lnTo>
                    <a:pt x="3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5"/>
                  </a:lnTo>
                  <a:lnTo>
                    <a:pt x="7" y="3"/>
                  </a:lnTo>
                  <a:lnTo>
                    <a:pt x="9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732"/>
            <p:cNvSpPr/>
            <p:nvPr/>
          </p:nvSpPr>
          <p:spPr bwMode="auto">
            <a:xfrm>
              <a:off x="3692525" y="5875338"/>
              <a:ext cx="30163" cy="33338"/>
            </a:xfrm>
            <a:custGeom>
              <a:avLst/>
              <a:gdLst>
                <a:gd name="T0" fmla="*/ 7 w 19"/>
                <a:gd name="T1" fmla="*/ 0 h 21"/>
                <a:gd name="T2" fmla="*/ 11 w 19"/>
                <a:gd name="T3" fmla="*/ 1 h 21"/>
                <a:gd name="T4" fmla="*/ 15 w 19"/>
                <a:gd name="T5" fmla="*/ 2 h 21"/>
                <a:gd name="T6" fmla="*/ 16 w 19"/>
                <a:gd name="T7" fmla="*/ 4 h 21"/>
                <a:gd name="T8" fmla="*/ 18 w 19"/>
                <a:gd name="T9" fmla="*/ 5 h 21"/>
                <a:gd name="T10" fmla="*/ 19 w 19"/>
                <a:gd name="T11" fmla="*/ 8 h 21"/>
                <a:gd name="T12" fmla="*/ 16 w 19"/>
                <a:gd name="T13" fmla="*/ 8 h 21"/>
                <a:gd name="T14" fmla="*/ 15 w 19"/>
                <a:gd name="T15" fmla="*/ 6 h 21"/>
                <a:gd name="T16" fmla="*/ 14 w 19"/>
                <a:gd name="T17" fmla="*/ 5 h 21"/>
                <a:gd name="T18" fmla="*/ 11 w 19"/>
                <a:gd name="T19" fmla="*/ 4 h 21"/>
                <a:gd name="T20" fmla="*/ 7 w 19"/>
                <a:gd name="T21" fmla="*/ 2 h 21"/>
                <a:gd name="T22" fmla="*/ 4 w 19"/>
                <a:gd name="T23" fmla="*/ 4 h 21"/>
                <a:gd name="T24" fmla="*/ 4 w 19"/>
                <a:gd name="T25" fmla="*/ 4 h 21"/>
                <a:gd name="T26" fmla="*/ 3 w 19"/>
                <a:gd name="T27" fmla="*/ 5 h 21"/>
                <a:gd name="T28" fmla="*/ 4 w 19"/>
                <a:gd name="T29" fmla="*/ 8 h 21"/>
                <a:gd name="T30" fmla="*/ 4 w 19"/>
                <a:gd name="T31" fmla="*/ 12 h 21"/>
                <a:gd name="T32" fmla="*/ 6 w 19"/>
                <a:gd name="T33" fmla="*/ 14 h 21"/>
                <a:gd name="T34" fmla="*/ 7 w 19"/>
                <a:gd name="T35" fmla="*/ 17 h 21"/>
                <a:gd name="T36" fmla="*/ 8 w 19"/>
                <a:gd name="T37" fmla="*/ 18 h 21"/>
                <a:gd name="T38" fmla="*/ 8 w 19"/>
                <a:gd name="T39" fmla="*/ 19 h 21"/>
                <a:gd name="T40" fmla="*/ 6 w 19"/>
                <a:gd name="T41" fmla="*/ 21 h 21"/>
                <a:gd name="T42" fmla="*/ 6 w 19"/>
                <a:gd name="T43" fmla="*/ 19 h 21"/>
                <a:gd name="T44" fmla="*/ 4 w 19"/>
                <a:gd name="T45" fmla="*/ 18 h 21"/>
                <a:gd name="T46" fmla="*/ 3 w 19"/>
                <a:gd name="T47" fmla="*/ 16 h 21"/>
                <a:gd name="T48" fmla="*/ 2 w 19"/>
                <a:gd name="T49" fmla="*/ 12 h 21"/>
                <a:gd name="T50" fmla="*/ 0 w 19"/>
                <a:gd name="T51" fmla="*/ 9 h 21"/>
                <a:gd name="T52" fmla="*/ 0 w 19"/>
                <a:gd name="T53" fmla="*/ 5 h 21"/>
                <a:gd name="T54" fmla="*/ 0 w 19"/>
                <a:gd name="T55" fmla="*/ 4 h 21"/>
                <a:gd name="T56" fmla="*/ 2 w 19"/>
                <a:gd name="T57" fmla="*/ 2 h 21"/>
                <a:gd name="T58" fmla="*/ 3 w 19"/>
                <a:gd name="T59" fmla="*/ 1 h 21"/>
                <a:gd name="T60" fmla="*/ 7 w 19"/>
                <a:gd name="T6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" h="21">
                  <a:moveTo>
                    <a:pt x="7" y="0"/>
                  </a:moveTo>
                  <a:lnTo>
                    <a:pt x="11" y="1"/>
                  </a:lnTo>
                  <a:lnTo>
                    <a:pt x="15" y="2"/>
                  </a:lnTo>
                  <a:lnTo>
                    <a:pt x="16" y="4"/>
                  </a:lnTo>
                  <a:lnTo>
                    <a:pt x="18" y="5"/>
                  </a:lnTo>
                  <a:lnTo>
                    <a:pt x="19" y="8"/>
                  </a:lnTo>
                  <a:lnTo>
                    <a:pt x="16" y="8"/>
                  </a:lnTo>
                  <a:lnTo>
                    <a:pt x="15" y="6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7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5"/>
                  </a:lnTo>
                  <a:lnTo>
                    <a:pt x="4" y="8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7" y="17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6" y="21"/>
                  </a:lnTo>
                  <a:lnTo>
                    <a:pt x="6" y="19"/>
                  </a:lnTo>
                  <a:lnTo>
                    <a:pt x="4" y="18"/>
                  </a:lnTo>
                  <a:lnTo>
                    <a:pt x="3" y="16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3733"/>
            <p:cNvSpPr>
              <a:spLocks noEditPoints="1"/>
            </p:cNvSpPr>
            <p:nvPr/>
          </p:nvSpPr>
          <p:spPr bwMode="auto">
            <a:xfrm>
              <a:off x="3690938" y="5872163"/>
              <a:ext cx="33338" cy="39688"/>
            </a:xfrm>
            <a:custGeom>
              <a:avLst/>
              <a:gdLst>
                <a:gd name="T0" fmla="*/ 8 w 21"/>
                <a:gd name="T1" fmla="*/ 20 h 25"/>
                <a:gd name="T2" fmla="*/ 8 w 21"/>
                <a:gd name="T3" fmla="*/ 20 h 25"/>
                <a:gd name="T4" fmla="*/ 7 w 21"/>
                <a:gd name="T5" fmla="*/ 18 h 25"/>
                <a:gd name="T6" fmla="*/ 7 w 21"/>
                <a:gd name="T7" fmla="*/ 18 h 25"/>
                <a:gd name="T8" fmla="*/ 3 w 21"/>
                <a:gd name="T9" fmla="*/ 7 h 25"/>
                <a:gd name="T10" fmla="*/ 3 w 21"/>
                <a:gd name="T11" fmla="*/ 7 h 25"/>
                <a:gd name="T12" fmla="*/ 3 w 21"/>
                <a:gd name="T13" fmla="*/ 7 h 25"/>
                <a:gd name="T14" fmla="*/ 3 w 21"/>
                <a:gd name="T15" fmla="*/ 7 h 25"/>
                <a:gd name="T16" fmla="*/ 13 w 21"/>
                <a:gd name="T17" fmla="*/ 4 h 25"/>
                <a:gd name="T18" fmla="*/ 17 w 21"/>
                <a:gd name="T19" fmla="*/ 7 h 25"/>
                <a:gd name="T20" fmla="*/ 13 w 21"/>
                <a:gd name="T21" fmla="*/ 4 h 25"/>
                <a:gd name="T22" fmla="*/ 4 w 21"/>
                <a:gd name="T23" fmla="*/ 6 h 25"/>
                <a:gd name="T24" fmla="*/ 4 w 21"/>
                <a:gd name="T25" fmla="*/ 6 h 25"/>
                <a:gd name="T26" fmla="*/ 8 w 21"/>
                <a:gd name="T27" fmla="*/ 0 h 25"/>
                <a:gd name="T28" fmla="*/ 17 w 21"/>
                <a:gd name="T29" fmla="*/ 3 h 25"/>
                <a:gd name="T30" fmla="*/ 21 w 21"/>
                <a:gd name="T31" fmla="*/ 6 h 25"/>
                <a:gd name="T32" fmla="*/ 21 w 21"/>
                <a:gd name="T33" fmla="*/ 11 h 25"/>
                <a:gd name="T34" fmla="*/ 15 w 21"/>
                <a:gd name="T35" fmla="*/ 10 h 25"/>
                <a:gd name="T36" fmla="*/ 13 w 21"/>
                <a:gd name="T37" fmla="*/ 8 h 25"/>
                <a:gd name="T38" fmla="*/ 9 w 21"/>
                <a:gd name="T39" fmla="*/ 7 h 25"/>
                <a:gd name="T40" fmla="*/ 7 w 21"/>
                <a:gd name="T41" fmla="*/ 7 h 25"/>
                <a:gd name="T42" fmla="*/ 7 w 21"/>
                <a:gd name="T43" fmla="*/ 7 h 25"/>
                <a:gd name="T44" fmla="*/ 7 w 21"/>
                <a:gd name="T45" fmla="*/ 10 h 25"/>
                <a:gd name="T46" fmla="*/ 8 w 21"/>
                <a:gd name="T47" fmla="*/ 15 h 25"/>
                <a:gd name="T48" fmla="*/ 11 w 21"/>
                <a:gd name="T49" fmla="*/ 19 h 25"/>
                <a:gd name="T50" fmla="*/ 12 w 21"/>
                <a:gd name="T51" fmla="*/ 20 h 25"/>
                <a:gd name="T52" fmla="*/ 5 w 21"/>
                <a:gd name="T53" fmla="*/ 25 h 25"/>
                <a:gd name="T54" fmla="*/ 5 w 21"/>
                <a:gd name="T55" fmla="*/ 23 h 25"/>
                <a:gd name="T56" fmla="*/ 4 w 21"/>
                <a:gd name="T57" fmla="*/ 20 h 25"/>
                <a:gd name="T58" fmla="*/ 1 w 21"/>
                <a:gd name="T59" fmla="*/ 12 h 25"/>
                <a:gd name="T60" fmla="*/ 0 w 21"/>
                <a:gd name="T61" fmla="*/ 7 h 25"/>
                <a:gd name="T62" fmla="*/ 1 w 21"/>
                <a:gd name="T63" fmla="*/ 3 h 25"/>
                <a:gd name="T64" fmla="*/ 7 w 21"/>
                <a:gd name="T6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25">
                  <a:moveTo>
                    <a:pt x="8" y="20"/>
                  </a:move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close/>
                  <a:moveTo>
                    <a:pt x="7" y="18"/>
                  </a:moveTo>
                  <a:lnTo>
                    <a:pt x="7" y="18"/>
                  </a:lnTo>
                  <a:lnTo>
                    <a:pt x="7" y="18"/>
                  </a:lnTo>
                  <a:lnTo>
                    <a:pt x="7" y="18"/>
                  </a:lnTo>
                  <a:close/>
                  <a:moveTo>
                    <a:pt x="3" y="7"/>
                  </a:moveTo>
                  <a:lnTo>
                    <a:pt x="3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close/>
                  <a:moveTo>
                    <a:pt x="13" y="4"/>
                  </a:moveTo>
                  <a:lnTo>
                    <a:pt x="15" y="6"/>
                  </a:lnTo>
                  <a:lnTo>
                    <a:pt x="17" y="7"/>
                  </a:lnTo>
                  <a:lnTo>
                    <a:pt x="15" y="6"/>
                  </a:lnTo>
                  <a:lnTo>
                    <a:pt x="13" y="4"/>
                  </a:lnTo>
                  <a:close/>
                  <a:moveTo>
                    <a:pt x="4" y="4"/>
                  </a:moveTo>
                  <a:lnTo>
                    <a:pt x="4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4"/>
                  </a:lnTo>
                  <a:close/>
                  <a:moveTo>
                    <a:pt x="8" y="0"/>
                  </a:moveTo>
                  <a:lnTo>
                    <a:pt x="13" y="0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9" y="7"/>
                  </a:lnTo>
                  <a:lnTo>
                    <a:pt x="8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10"/>
                  </a:lnTo>
                  <a:lnTo>
                    <a:pt x="8" y="12"/>
                  </a:lnTo>
                  <a:lnTo>
                    <a:pt x="8" y="15"/>
                  </a:lnTo>
                  <a:lnTo>
                    <a:pt x="9" y="18"/>
                  </a:lnTo>
                  <a:lnTo>
                    <a:pt x="11" y="19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21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1"/>
                  </a:lnTo>
                  <a:lnTo>
                    <a:pt x="4" y="20"/>
                  </a:lnTo>
                  <a:lnTo>
                    <a:pt x="3" y="18"/>
                  </a:lnTo>
                  <a:lnTo>
                    <a:pt x="1" y="1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3734"/>
            <p:cNvSpPr/>
            <p:nvPr/>
          </p:nvSpPr>
          <p:spPr bwMode="auto">
            <a:xfrm>
              <a:off x="3743325" y="6043613"/>
              <a:ext cx="9525" cy="14288"/>
            </a:xfrm>
            <a:custGeom>
              <a:avLst/>
              <a:gdLst>
                <a:gd name="T0" fmla="*/ 3 w 6"/>
                <a:gd name="T1" fmla="*/ 0 h 9"/>
                <a:gd name="T2" fmla="*/ 6 w 6"/>
                <a:gd name="T3" fmla="*/ 6 h 9"/>
                <a:gd name="T4" fmla="*/ 4 w 6"/>
                <a:gd name="T5" fmla="*/ 9 h 9"/>
                <a:gd name="T6" fmla="*/ 0 w 6"/>
                <a:gd name="T7" fmla="*/ 1 h 9"/>
                <a:gd name="T8" fmla="*/ 3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6"/>
                  </a:lnTo>
                  <a:lnTo>
                    <a:pt x="4" y="9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3735"/>
            <p:cNvSpPr/>
            <p:nvPr/>
          </p:nvSpPr>
          <p:spPr bwMode="auto">
            <a:xfrm>
              <a:off x="3738563" y="6038850"/>
              <a:ext cx="19050" cy="20638"/>
            </a:xfrm>
            <a:custGeom>
              <a:avLst/>
              <a:gdLst>
                <a:gd name="T0" fmla="*/ 6 w 12"/>
                <a:gd name="T1" fmla="*/ 0 h 13"/>
                <a:gd name="T2" fmla="*/ 12 w 12"/>
                <a:gd name="T3" fmla="*/ 11 h 13"/>
                <a:gd name="T4" fmla="*/ 7 w 12"/>
                <a:gd name="T5" fmla="*/ 13 h 13"/>
                <a:gd name="T6" fmla="*/ 2 w 12"/>
                <a:gd name="T7" fmla="*/ 5 h 13"/>
                <a:gd name="T8" fmla="*/ 0 w 12"/>
                <a:gd name="T9" fmla="*/ 4 h 13"/>
                <a:gd name="T10" fmla="*/ 6 w 12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lnTo>
                    <a:pt x="12" y="11"/>
                  </a:lnTo>
                  <a:lnTo>
                    <a:pt x="7" y="13"/>
                  </a:lnTo>
                  <a:lnTo>
                    <a:pt x="2" y="5"/>
                  </a:lnTo>
                  <a:lnTo>
                    <a:pt x="0" y="4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3736"/>
            <p:cNvSpPr/>
            <p:nvPr/>
          </p:nvSpPr>
          <p:spPr bwMode="auto">
            <a:xfrm>
              <a:off x="3735388" y="6049963"/>
              <a:ext cx="36513" cy="26988"/>
            </a:xfrm>
            <a:custGeom>
              <a:avLst/>
              <a:gdLst>
                <a:gd name="T0" fmla="*/ 23 w 23"/>
                <a:gd name="T1" fmla="*/ 0 h 17"/>
                <a:gd name="T2" fmla="*/ 23 w 23"/>
                <a:gd name="T3" fmla="*/ 0 h 17"/>
                <a:gd name="T4" fmla="*/ 23 w 23"/>
                <a:gd name="T5" fmla="*/ 1 h 17"/>
                <a:gd name="T6" fmla="*/ 23 w 23"/>
                <a:gd name="T7" fmla="*/ 4 h 17"/>
                <a:gd name="T8" fmla="*/ 23 w 23"/>
                <a:gd name="T9" fmla="*/ 5 h 17"/>
                <a:gd name="T10" fmla="*/ 23 w 23"/>
                <a:gd name="T11" fmla="*/ 6 h 17"/>
                <a:gd name="T12" fmla="*/ 22 w 23"/>
                <a:gd name="T13" fmla="*/ 9 h 17"/>
                <a:gd name="T14" fmla="*/ 21 w 23"/>
                <a:gd name="T15" fmla="*/ 9 h 17"/>
                <a:gd name="T16" fmla="*/ 19 w 23"/>
                <a:gd name="T17" fmla="*/ 10 h 17"/>
                <a:gd name="T18" fmla="*/ 15 w 23"/>
                <a:gd name="T19" fmla="*/ 9 h 17"/>
                <a:gd name="T20" fmla="*/ 11 w 23"/>
                <a:gd name="T21" fmla="*/ 8 h 17"/>
                <a:gd name="T22" fmla="*/ 11 w 23"/>
                <a:gd name="T23" fmla="*/ 9 h 17"/>
                <a:gd name="T24" fmla="*/ 11 w 23"/>
                <a:gd name="T25" fmla="*/ 10 h 17"/>
                <a:gd name="T26" fmla="*/ 11 w 23"/>
                <a:gd name="T27" fmla="*/ 12 h 17"/>
                <a:gd name="T28" fmla="*/ 10 w 23"/>
                <a:gd name="T29" fmla="*/ 14 h 17"/>
                <a:gd name="T30" fmla="*/ 9 w 23"/>
                <a:gd name="T31" fmla="*/ 15 h 17"/>
                <a:gd name="T32" fmla="*/ 6 w 23"/>
                <a:gd name="T33" fmla="*/ 17 h 17"/>
                <a:gd name="T34" fmla="*/ 6 w 23"/>
                <a:gd name="T35" fmla="*/ 17 h 17"/>
                <a:gd name="T36" fmla="*/ 4 w 23"/>
                <a:gd name="T37" fmla="*/ 15 h 17"/>
                <a:gd name="T38" fmla="*/ 2 w 23"/>
                <a:gd name="T39" fmla="*/ 14 h 17"/>
                <a:gd name="T40" fmla="*/ 1 w 23"/>
                <a:gd name="T41" fmla="*/ 13 h 17"/>
                <a:gd name="T42" fmla="*/ 0 w 23"/>
                <a:gd name="T43" fmla="*/ 12 h 17"/>
                <a:gd name="T44" fmla="*/ 0 w 23"/>
                <a:gd name="T45" fmla="*/ 10 h 17"/>
                <a:gd name="T46" fmla="*/ 2 w 23"/>
                <a:gd name="T47" fmla="*/ 9 h 17"/>
                <a:gd name="T48" fmla="*/ 4 w 23"/>
                <a:gd name="T49" fmla="*/ 10 h 17"/>
                <a:gd name="T50" fmla="*/ 4 w 23"/>
                <a:gd name="T51" fmla="*/ 12 h 17"/>
                <a:gd name="T52" fmla="*/ 5 w 23"/>
                <a:gd name="T53" fmla="*/ 13 h 17"/>
                <a:gd name="T54" fmla="*/ 6 w 23"/>
                <a:gd name="T55" fmla="*/ 13 h 17"/>
                <a:gd name="T56" fmla="*/ 8 w 23"/>
                <a:gd name="T57" fmla="*/ 13 h 17"/>
                <a:gd name="T58" fmla="*/ 9 w 23"/>
                <a:gd name="T59" fmla="*/ 12 h 17"/>
                <a:gd name="T60" fmla="*/ 9 w 23"/>
                <a:gd name="T61" fmla="*/ 10 h 17"/>
                <a:gd name="T62" fmla="*/ 9 w 23"/>
                <a:gd name="T63" fmla="*/ 9 h 17"/>
                <a:gd name="T64" fmla="*/ 9 w 23"/>
                <a:gd name="T65" fmla="*/ 6 h 17"/>
                <a:gd name="T66" fmla="*/ 9 w 23"/>
                <a:gd name="T67" fmla="*/ 6 h 17"/>
                <a:gd name="T68" fmla="*/ 9 w 23"/>
                <a:gd name="T69" fmla="*/ 2 h 17"/>
                <a:gd name="T70" fmla="*/ 11 w 23"/>
                <a:gd name="T71" fmla="*/ 4 h 17"/>
                <a:gd name="T72" fmla="*/ 11 w 23"/>
                <a:gd name="T73" fmla="*/ 5 h 17"/>
                <a:gd name="T74" fmla="*/ 13 w 23"/>
                <a:gd name="T75" fmla="*/ 5 h 17"/>
                <a:gd name="T76" fmla="*/ 14 w 23"/>
                <a:gd name="T77" fmla="*/ 5 h 17"/>
                <a:gd name="T78" fmla="*/ 17 w 23"/>
                <a:gd name="T79" fmla="*/ 6 h 17"/>
                <a:gd name="T80" fmla="*/ 19 w 23"/>
                <a:gd name="T81" fmla="*/ 6 h 17"/>
                <a:gd name="T82" fmla="*/ 19 w 23"/>
                <a:gd name="T83" fmla="*/ 6 h 17"/>
                <a:gd name="T84" fmla="*/ 19 w 23"/>
                <a:gd name="T85" fmla="*/ 6 h 17"/>
                <a:gd name="T86" fmla="*/ 21 w 23"/>
                <a:gd name="T87" fmla="*/ 5 h 17"/>
                <a:gd name="T88" fmla="*/ 21 w 23"/>
                <a:gd name="T89" fmla="*/ 4 h 17"/>
                <a:gd name="T90" fmla="*/ 21 w 23"/>
                <a:gd name="T91" fmla="*/ 1 h 17"/>
                <a:gd name="T92" fmla="*/ 21 w 23"/>
                <a:gd name="T93" fmla="*/ 0 h 17"/>
                <a:gd name="T94" fmla="*/ 23 w 23"/>
                <a:gd name="T9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17">
                  <a:moveTo>
                    <a:pt x="23" y="0"/>
                  </a:moveTo>
                  <a:lnTo>
                    <a:pt x="23" y="0"/>
                  </a:lnTo>
                  <a:lnTo>
                    <a:pt x="23" y="1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19" y="10"/>
                  </a:lnTo>
                  <a:lnTo>
                    <a:pt x="15" y="9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0" y="14"/>
                  </a:lnTo>
                  <a:lnTo>
                    <a:pt x="9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5"/>
                  </a:lnTo>
                  <a:lnTo>
                    <a:pt x="2" y="14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9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8" y="13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2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4" y="5"/>
                  </a:lnTo>
                  <a:lnTo>
                    <a:pt x="17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3737"/>
            <p:cNvSpPr>
              <a:spLocks noEditPoints="1"/>
            </p:cNvSpPr>
            <p:nvPr/>
          </p:nvSpPr>
          <p:spPr bwMode="auto">
            <a:xfrm>
              <a:off x="3730625" y="6046788"/>
              <a:ext cx="44450" cy="31750"/>
            </a:xfrm>
            <a:custGeom>
              <a:avLst/>
              <a:gdLst>
                <a:gd name="T0" fmla="*/ 5 w 28"/>
                <a:gd name="T1" fmla="*/ 14 h 20"/>
                <a:gd name="T2" fmla="*/ 7 w 28"/>
                <a:gd name="T3" fmla="*/ 16 h 20"/>
                <a:gd name="T4" fmla="*/ 5 w 28"/>
                <a:gd name="T5" fmla="*/ 14 h 20"/>
                <a:gd name="T6" fmla="*/ 22 w 28"/>
                <a:gd name="T7" fmla="*/ 10 h 20"/>
                <a:gd name="T8" fmla="*/ 22 w 28"/>
                <a:gd name="T9" fmla="*/ 10 h 20"/>
                <a:gd name="T10" fmla="*/ 24 w 28"/>
                <a:gd name="T11" fmla="*/ 10 h 20"/>
                <a:gd name="T12" fmla="*/ 24 w 28"/>
                <a:gd name="T13" fmla="*/ 10 h 20"/>
                <a:gd name="T14" fmla="*/ 16 w 28"/>
                <a:gd name="T15" fmla="*/ 8 h 20"/>
                <a:gd name="T16" fmla="*/ 16 w 28"/>
                <a:gd name="T17" fmla="*/ 8 h 20"/>
                <a:gd name="T18" fmla="*/ 16 w 28"/>
                <a:gd name="T19" fmla="*/ 8 h 20"/>
                <a:gd name="T20" fmla="*/ 13 w 28"/>
                <a:gd name="T21" fmla="*/ 8 h 20"/>
                <a:gd name="T22" fmla="*/ 13 w 28"/>
                <a:gd name="T23" fmla="*/ 8 h 20"/>
                <a:gd name="T24" fmla="*/ 13 w 28"/>
                <a:gd name="T25" fmla="*/ 8 h 20"/>
                <a:gd name="T26" fmla="*/ 25 w 28"/>
                <a:gd name="T27" fmla="*/ 6 h 20"/>
                <a:gd name="T28" fmla="*/ 25 w 28"/>
                <a:gd name="T29" fmla="*/ 7 h 20"/>
                <a:gd name="T30" fmla="*/ 28 w 28"/>
                <a:gd name="T31" fmla="*/ 0 h 20"/>
                <a:gd name="T32" fmla="*/ 28 w 28"/>
                <a:gd name="T33" fmla="*/ 2 h 20"/>
                <a:gd name="T34" fmla="*/ 28 w 28"/>
                <a:gd name="T35" fmla="*/ 6 h 20"/>
                <a:gd name="T36" fmla="*/ 28 w 28"/>
                <a:gd name="T37" fmla="*/ 10 h 20"/>
                <a:gd name="T38" fmla="*/ 24 w 28"/>
                <a:gd name="T39" fmla="*/ 14 h 20"/>
                <a:gd name="T40" fmla="*/ 18 w 28"/>
                <a:gd name="T41" fmla="*/ 12 h 20"/>
                <a:gd name="T42" fmla="*/ 16 w 28"/>
                <a:gd name="T43" fmla="*/ 15 h 20"/>
                <a:gd name="T44" fmla="*/ 13 w 28"/>
                <a:gd name="T45" fmla="*/ 19 h 20"/>
                <a:gd name="T46" fmla="*/ 9 w 28"/>
                <a:gd name="T47" fmla="*/ 20 h 20"/>
                <a:gd name="T48" fmla="*/ 9 w 28"/>
                <a:gd name="T49" fmla="*/ 20 h 20"/>
                <a:gd name="T50" fmla="*/ 5 w 28"/>
                <a:gd name="T51" fmla="*/ 17 h 20"/>
                <a:gd name="T52" fmla="*/ 3 w 28"/>
                <a:gd name="T53" fmla="*/ 15 h 20"/>
                <a:gd name="T54" fmla="*/ 1 w 28"/>
                <a:gd name="T55" fmla="*/ 14 h 20"/>
                <a:gd name="T56" fmla="*/ 1 w 28"/>
                <a:gd name="T57" fmla="*/ 12 h 20"/>
                <a:gd name="T58" fmla="*/ 3 w 28"/>
                <a:gd name="T59" fmla="*/ 11 h 20"/>
                <a:gd name="T60" fmla="*/ 5 w 28"/>
                <a:gd name="T61" fmla="*/ 10 h 20"/>
                <a:gd name="T62" fmla="*/ 7 w 28"/>
                <a:gd name="T63" fmla="*/ 11 h 20"/>
                <a:gd name="T64" fmla="*/ 7 w 28"/>
                <a:gd name="T65" fmla="*/ 11 h 20"/>
                <a:gd name="T66" fmla="*/ 7 w 28"/>
                <a:gd name="T67" fmla="*/ 11 h 20"/>
                <a:gd name="T68" fmla="*/ 8 w 28"/>
                <a:gd name="T69" fmla="*/ 12 h 20"/>
                <a:gd name="T70" fmla="*/ 9 w 28"/>
                <a:gd name="T71" fmla="*/ 14 h 20"/>
                <a:gd name="T72" fmla="*/ 9 w 28"/>
                <a:gd name="T73" fmla="*/ 14 h 20"/>
                <a:gd name="T74" fmla="*/ 11 w 28"/>
                <a:gd name="T75" fmla="*/ 12 h 20"/>
                <a:gd name="T76" fmla="*/ 11 w 28"/>
                <a:gd name="T77" fmla="*/ 11 h 20"/>
                <a:gd name="T78" fmla="*/ 11 w 28"/>
                <a:gd name="T79" fmla="*/ 8 h 20"/>
                <a:gd name="T80" fmla="*/ 9 w 28"/>
                <a:gd name="T81" fmla="*/ 2 h 20"/>
                <a:gd name="T82" fmla="*/ 14 w 28"/>
                <a:gd name="T83" fmla="*/ 4 h 20"/>
                <a:gd name="T84" fmla="*/ 14 w 28"/>
                <a:gd name="T85" fmla="*/ 4 h 20"/>
                <a:gd name="T86" fmla="*/ 14 w 28"/>
                <a:gd name="T87" fmla="*/ 4 h 20"/>
                <a:gd name="T88" fmla="*/ 16 w 28"/>
                <a:gd name="T89" fmla="*/ 6 h 20"/>
                <a:gd name="T90" fmla="*/ 20 w 28"/>
                <a:gd name="T91" fmla="*/ 7 h 20"/>
                <a:gd name="T92" fmla="*/ 21 w 28"/>
                <a:gd name="T93" fmla="*/ 7 h 20"/>
                <a:gd name="T94" fmla="*/ 22 w 28"/>
                <a:gd name="T95" fmla="*/ 6 h 20"/>
                <a:gd name="T96" fmla="*/ 22 w 28"/>
                <a:gd name="T97" fmla="*/ 3 h 20"/>
                <a:gd name="T98" fmla="*/ 21 w 28"/>
                <a:gd name="T9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" h="20">
                  <a:moveTo>
                    <a:pt x="5" y="14"/>
                  </a:moveTo>
                  <a:lnTo>
                    <a:pt x="5" y="14"/>
                  </a:lnTo>
                  <a:lnTo>
                    <a:pt x="5" y="15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5" y="14"/>
                  </a:lnTo>
                  <a:close/>
                  <a:moveTo>
                    <a:pt x="22" y="10"/>
                  </a:moveTo>
                  <a:lnTo>
                    <a:pt x="22" y="10"/>
                  </a:lnTo>
                  <a:lnTo>
                    <a:pt x="22" y="10"/>
                  </a:lnTo>
                  <a:lnTo>
                    <a:pt x="22" y="10"/>
                  </a:lnTo>
                  <a:close/>
                  <a:moveTo>
                    <a:pt x="24" y="10"/>
                  </a:move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close/>
                  <a:moveTo>
                    <a:pt x="16" y="8"/>
                  </a:move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close/>
                  <a:moveTo>
                    <a:pt x="13" y="7"/>
                  </a:move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3" y="8"/>
                  </a:lnTo>
                  <a:lnTo>
                    <a:pt x="13" y="7"/>
                  </a:lnTo>
                  <a:close/>
                  <a:moveTo>
                    <a:pt x="25" y="6"/>
                  </a:moveTo>
                  <a:lnTo>
                    <a:pt x="25" y="6"/>
                  </a:lnTo>
                  <a:lnTo>
                    <a:pt x="25" y="7"/>
                  </a:lnTo>
                  <a:lnTo>
                    <a:pt x="25" y="6"/>
                  </a:lnTo>
                  <a:close/>
                  <a:moveTo>
                    <a:pt x="28" y="0"/>
                  </a:moveTo>
                  <a:lnTo>
                    <a:pt x="28" y="2"/>
                  </a:lnTo>
                  <a:lnTo>
                    <a:pt x="28" y="2"/>
                  </a:lnTo>
                  <a:lnTo>
                    <a:pt x="28" y="3"/>
                  </a:lnTo>
                  <a:lnTo>
                    <a:pt x="28" y="6"/>
                  </a:lnTo>
                  <a:lnTo>
                    <a:pt x="28" y="7"/>
                  </a:lnTo>
                  <a:lnTo>
                    <a:pt x="28" y="10"/>
                  </a:lnTo>
                  <a:lnTo>
                    <a:pt x="26" y="12"/>
                  </a:lnTo>
                  <a:lnTo>
                    <a:pt x="24" y="14"/>
                  </a:lnTo>
                  <a:lnTo>
                    <a:pt x="21" y="14"/>
                  </a:lnTo>
                  <a:lnTo>
                    <a:pt x="18" y="12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4" y="17"/>
                  </a:lnTo>
                  <a:lnTo>
                    <a:pt x="13" y="19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7" y="19"/>
                  </a:lnTo>
                  <a:lnTo>
                    <a:pt x="5" y="17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3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738"/>
            <p:cNvSpPr>
              <a:spLocks noEditPoints="1"/>
            </p:cNvSpPr>
            <p:nvPr/>
          </p:nvSpPr>
          <p:spPr bwMode="auto">
            <a:xfrm>
              <a:off x="3751263" y="6059488"/>
              <a:ext cx="53975" cy="93663"/>
            </a:xfrm>
            <a:custGeom>
              <a:avLst/>
              <a:gdLst>
                <a:gd name="T0" fmla="*/ 7 w 34"/>
                <a:gd name="T1" fmla="*/ 11 h 59"/>
                <a:gd name="T2" fmla="*/ 20 w 34"/>
                <a:gd name="T3" fmla="*/ 49 h 59"/>
                <a:gd name="T4" fmla="*/ 30 w 34"/>
                <a:gd name="T5" fmla="*/ 54 h 59"/>
                <a:gd name="T6" fmla="*/ 29 w 34"/>
                <a:gd name="T7" fmla="*/ 44 h 59"/>
                <a:gd name="T8" fmla="*/ 7 w 34"/>
                <a:gd name="T9" fmla="*/ 11 h 59"/>
                <a:gd name="T10" fmla="*/ 3 w 34"/>
                <a:gd name="T11" fmla="*/ 0 h 59"/>
                <a:gd name="T12" fmla="*/ 33 w 34"/>
                <a:gd name="T13" fmla="*/ 42 h 59"/>
                <a:gd name="T14" fmla="*/ 34 w 34"/>
                <a:gd name="T15" fmla="*/ 59 h 59"/>
                <a:gd name="T16" fmla="*/ 17 w 34"/>
                <a:gd name="T17" fmla="*/ 51 h 59"/>
                <a:gd name="T18" fmla="*/ 17 w 34"/>
                <a:gd name="T19" fmla="*/ 51 h 59"/>
                <a:gd name="T20" fmla="*/ 0 w 34"/>
                <a:gd name="T21" fmla="*/ 2 h 59"/>
                <a:gd name="T22" fmla="*/ 3 w 34"/>
                <a:gd name="T2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59">
                  <a:moveTo>
                    <a:pt x="7" y="11"/>
                  </a:moveTo>
                  <a:lnTo>
                    <a:pt x="20" y="49"/>
                  </a:lnTo>
                  <a:lnTo>
                    <a:pt x="30" y="54"/>
                  </a:lnTo>
                  <a:lnTo>
                    <a:pt x="29" y="44"/>
                  </a:lnTo>
                  <a:lnTo>
                    <a:pt x="7" y="11"/>
                  </a:lnTo>
                  <a:close/>
                  <a:moveTo>
                    <a:pt x="3" y="0"/>
                  </a:moveTo>
                  <a:lnTo>
                    <a:pt x="33" y="42"/>
                  </a:lnTo>
                  <a:lnTo>
                    <a:pt x="34" y="59"/>
                  </a:lnTo>
                  <a:lnTo>
                    <a:pt x="17" y="51"/>
                  </a:lnTo>
                  <a:lnTo>
                    <a:pt x="17" y="51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739"/>
            <p:cNvSpPr>
              <a:spLocks noEditPoints="1"/>
            </p:cNvSpPr>
            <p:nvPr/>
          </p:nvSpPr>
          <p:spPr bwMode="auto">
            <a:xfrm>
              <a:off x="3748088" y="6056313"/>
              <a:ext cx="58738" cy="101600"/>
            </a:xfrm>
            <a:custGeom>
              <a:avLst/>
              <a:gdLst>
                <a:gd name="T0" fmla="*/ 32 w 37"/>
                <a:gd name="T1" fmla="*/ 46 h 64"/>
                <a:gd name="T2" fmla="*/ 34 w 37"/>
                <a:gd name="T3" fmla="*/ 56 h 64"/>
                <a:gd name="T4" fmla="*/ 34 w 37"/>
                <a:gd name="T5" fmla="*/ 59 h 64"/>
                <a:gd name="T6" fmla="*/ 22 w 37"/>
                <a:gd name="T7" fmla="*/ 53 h 64"/>
                <a:gd name="T8" fmla="*/ 34 w 37"/>
                <a:gd name="T9" fmla="*/ 59 h 64"/>
                <a:gd name="T10" fmla="*/ 32 w 37"/>
                <a:gd name="T11" fmla="*/ 46 h 64"/>
                <a:gd name="T12" fmla="*/ 13 w 37"/>
                <a:gd name="T13" fmla="*/ 22 h 64"/>
                <a:gd name="T14" fmla="*/ 22 w 37"/>
                <a:gd name="T15" fmla="*/ 49 h 64"/>
                <a:gd name="T16" fmla="*/ 31 w 37"/>
                <a:gd name="T17" fmla="*/ 53 h 64"/>
                <a:gd name="T18" fmla="*/ 30 w 37"/>
                <a:gd name="T19" fmla="*/ 47 h 64"/>
                <a:gd name="T20" fmla="*/ 13 w 37"/>
                <a:gd name="T21" fmla="*/ 22 h 64"/>
                <a:gd name="T22" fmla="*/ 10 w 37"/>
                <a:gd name="T23" fmla="*/ 22 h 64"/>
                <a:gd name="T24" fmla="*/ 19 w 37"/>
                <a:gd name="T25" fmla="*/ 51 h 64"/>
                <a:gd name="T26" fmla="*/ 19 w 37"/>
                <a:gd name="T27" fmla="*/ 51 h 64"/>
                <a:gd name="T28" fmla="*/ 10 w 37"/>
                <a:gd name="T29" fmla="*/ 22 h 64"/>
                <a:gd name="T30" fmla="*/ 5 w 37"/>
                <a:gd name="T31" fmla="*/ 5 h 64"/>
                <a:gd name="T32" fmla="*/ 3 w 37"/>
                <a:gd name="T33" fmla="*/ 5 h 64"/>
                <a:gd name="T34" fmla="*/ 7 w 37"/>
                <a:gd name="T35" fmla="*/ 13 h 64"/>
                <a:gd name="T36" fmla="*/ 10 w 37"/>
                <a:gd name="T37" fmla="*/ 11 h 64"/>
                <a:gd name="T38" fmla="*/ 5 w 37"/>
                <a:gd name="T39" fmla="*/ 5 h 64"/>
                <a:gd name="T40" fmla="*/ 5 w 37"/>
                <a:gd name="T41" fmla="*/ 0 h 64"/>
                <a:gd name="T42" fmla="*/ 36 w 37"/>
                <a:gd name="T43" fmla="*/ 44 h 64"/>
                <a:gd name="T44" fmla="*/ 37 w 37"/>
                <a:gd name="T45" fmla="*/ 64 h 64"/>
                <a:gd name="T46" fmla="*/ 19 w 37"/>
                <a:gd name="T47" fmla="*/ 55 h 64"/>
                <a:gd name="T48" fmla="*/ 18 w 37"/>
                <a:gd name="T49" fmla="*/ 55 h 64"/>
                <a:gd name="T50" fmla="*/ 18 w 37"/>
                <a:gd name="T51" fmla="*/ 55 h 64"/>
                <a:gd name="T52" fmla="*/ 17 w 37"/>
                <a:gd name="T53" fmla="*/ 55 h 64"/>
                <a:gd name="T54" fmla="*/ 18 w 37"/>
                <a:gd name="T55" fmla="*/ 53 h 64"/>
                <a:gd name="T56" fmla="*/ 0 w 37"/>
                <a:gd name="T57" fmla="*/ 2 h 64"/>
                <a:gd name="T58" fmla="*/ 5 w 37"/>
                <a:gd name="T5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64">
                  <a:moveTo>
                    <a:pt x="32" y="46"/>
                  </a:moveTo>
                  <a:lnTo>
                    <a:pt x="34" y="56"/>
                  </a:lnTo>
                  <a:lnTo>
                    <a:pt x="34" y="59"/>
                  </a:lnTo>
                  <a:lnTo>
                    <a:pt x="22" y="53"/>
                  </a:lnTo>
                  <a:lnTo>
                    <a:pt x="34" y="59"/>
                  </a:lnTo>
                  <a:lnTo>
                    <a:pt x="32" y="46"/>
                  </a:lnTo>
                  <a:close/>
                  <a:moveTo>
                    <a:pt x="13" y="22"/>
                  </a:moveTo>
                  <a:lnTo>
                    <a:pt x="22" y="49"/>
                  </a:lnTo>
                  <a:lnTo>
                    <a:pt x="31" y="53"/>
                  </a:lnTo>
                  <a:lnTo>
                    <a:pt x="30" y="47"/>
                  </a:lnTo>
                  <a:lnTo>
                    <a:pt x="13" y="22"/>
                  </a:lnTo>
                  <a:close/>
                  <a:moveTo>
                    <a:pt x="10" y="22"/>
                  </a:moveTo>
                  <a:lnTo>
                    <a:pt x="19" y="51"/>
                  </a:lnTo>
                  <a:lnTo>
                    <a:pt x="19" y="51"/>
                  </a:lnTo>
                  <a:lnTo>
                    <a:pt x="10" y="22"/>
                  </a:lnTo>
                  <a:close/>
                  <a:moveTo>
                    <a:pt x="5" y="5"/>
                  </a:moveTo>
                  <a:lnTo>
                    <a:pt x="3" y="5"/>
                  </a:lnTo>
                  <a:lnTo>
                    <a:pt x="7" y="13"/>
                  </a:lnTo>
                  <a:lnTo>
                    <a:pt x="10" y="11"/>
                  </a:lnTo>
                  <a:lnTo>
                    <a:pt x="5" y="5"/>
                  </a:lnTo>
                  <a:close/>
                  <a:moveTo>
                    <a:pt x="5" y="0"/>
                  </a:moveTo>
                  <a:lnTo>
                    <a:pt x="36" y="44"/>
                  </a:lnTo>
                  <a:lnTo>
                    <a:pt x="37" y="64"/>
                  </a:lnTo>
                  <a:lnTo>
                    <a:pt x="19" y="55"/>
                  </a:lnTo>
                  <a:lnTo>
                    <a:pt x="18" y="55"/>
                  </a:lnTo>
                  <a:lnTo>
                    <a:pt x="18" y="55"/>
                  </a:lnTo>
                  <a:lnTo>
                    <a:pt x="17" y="55"/>
                  </a:lnTo>
                  <a:lnTo>
                    <a:pt x="18" y="53"/>
                  </a:lnTo>
                  <a:lnTo>
                    <a:pt x="0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740"/>
            <p:cNvSpPr>
              <a:spLocks noEditPoints="1"/>
            </p:cNvSpPr>
            <p:nvPr/>
          </p:nvSpPr>
          <p:spPr bwMode="auto">
            <a:xfrm>
              <a:off x="3717925" y="6046788"/>
              <a:ext cx="104775" cy="125413"/>
            </a:xfrm>
            <a:custGeom>
              <a:avLst/>
              <a:gdLst>
                <a:gd name="T0" fmla="*/ 30 w 66"/>
                <a:gd name="T1" fmla="*/ 3 h 79"/>
                <a:gd name="T2" fmla="*/ 26 w 66"/>
                <a:gd name="T3" fmla="*/ 4 h 79"/>
                <a:gd name="T4" fmla="*/ 22 w 66"/>
                <a:gd name="T5" fmla="*/ 6 h 79"/>
                <a:gd name="T6" fmla="*/ 13 w 66"/>
                <a:gd name="T7" fmla="*/ 11 h 79"/>
                <a:gd name="T8" fmla="*/ 7 w 66"/>
                <a:gd name="T9" fmla="*/ 20 h 79"/>
                <a:gd name="T10" fmla="*/ 4 w 66"/>
                <a:gd name="T11" fmla="*/ 31 h 79"/>
                <a:gd name="T12" fmla="*/ 4 w 66"/>
                <a:gd name="T13" fmla="*/ 37 h 79"/>
                <a:gd name="T14" fmla="*/ 7 w 66"/>
                <a:gd name="T15" fmla="*/ 44 h 79"/>
                <a:gd name="T16" fmla="*/ 15 w 66"/>
                <a:gd name="T17" fmla="*/ 55 h 79"/>
                <a:gd name="T18" fmla="*/ 25 w 66"/>
                <a:gd name="T19" fmla="*/ 66 h 79"/>
                <a:gd name="T20" fmla="*/ 36 w 66"/>
                <a:gd name="T21" fmla="*/ 74 h 79"/>
                <a:gd name="T22" fmla="*/ 47 w 66"/>
                <a:gd name="T23" fmla="*/ 76 h 79"/>
                <a:gd name="T24" fmla="*/ 50 w 66"/>
                <a:gd name="T25" fmla="*/ 76 h 79"/>
                <a:gd name="T26" fmla="*/ 53 w 66"/>
                <a:gd name="T27" fmla="*/ 75 h 79"/>
                <a:gd name="T28" fmla="*/ 56 w 66"/>
                <a:gd name="T29" fmla="*/ 74 h 79"/>
                <a:gd name="T30" fmla="*/ 59 w 66"/>
                <a:gd name="T31" fmla="*/ 70 h 79"/>
                <a:gd name="T32" fmla="*/ 60 w 66"/>
                <a:gd name="T33" fmla="*/ 66 h 79"/>
                <a:gd name="T34" fmla="*/ 62 w 66"/>
                <a:gd name="T35" fmla="*/ 62 h 79"/>
                <a:gd name="T36" fmla="*/ 63 w 66"/>
                <a:gd name="T37" fmla="*/ 57 h 79"/>
                <a:gd name="T38" fmla="*/ 60 w 66"/>
                <a:gd name="T39" fmla="*/ 44 h 79"/>
                <a:gd name="T40" fmla="*/ 56 w 66"/>
                <a:gd name="T41" fmla="*/ 29 h 79"/>
                <a:gd name="T42" fmla="*/ 56 w 66"/>
                <a:gd name="T43" fmla="*/ 29 h 79"/>
                <a:gd name="T44" fmla="*/ 49 w 66"/>
                <a:gd name="T45" fmla="*/ 16 h 79"/>
                <a:gd name="T46" fmla="*/ 39 w 66"/>
                <a:gd name="T47" fmla="*/ 7 h 79"/>
                <a:gd name="T48" fmla="*/ 30 w 66"/>
                <a:gd name="T49" fmla="*/ 3 h 79"/>
                <a:gd name="T50" fmla="*/ 30 w 66"/>
                <a:gd name="T51" fmla="*/ 3 h 79"/>
                <a:gd name="T52" fmla="*/ 30 w 66"/>
                <a:gd name="T53" fmla="*/ 0 h 79"/>
                <a:gd name="T54" fmla="*/ 42 w 66"/>
                <a:gd name="T55" fmla="*/ 4 h 79"/>
                <a:gd name="T56" fmla="*/ 51 w 66"/>
                <a:gd name="T57" fmla="*/ 14 h 79"/>
                <a:gd name="T58" fmla="*/ 59 w 66"/>
                <a:gd name="T59" fmla="*/ 28 h 79"/>
                <a:gd name="T60" fmla="*/ 64 w 66"/>
                <a:gd name="T61" fmla="*/ 42 h 79"/>
                <a:gd name="T62" fmla="*/ 66 w 66"/>
                <a:gd name="T63" fmla="*/ 57 h 79"/>
                <a:gd name="T64" fmla="*/ 64 w 66"/>
                <a:gd name="T65" fmla="*/ 66 h 79"/>
                <a:gd name="T66" fmla="*/ 60 w 66"/>
                <a:gd name="T67" fmla="*/ 74 h 79"/>
                <a:gd name="T68" fmla="*/ 54 w 66"/>
                <a:gd name="T69" fmla="*/ 78 h 79"/>
                <a:gd name="T70" fmla="*/ 50 w 66"/>
                <a:gd name="T71" fmla="*/ 79 h 79"/>
                <a:gd name="T72" fmla="*/ 47 w 66"/>
                <a:gd name="T73" fmla="*/ 79 h 79"/>
                <a:gd name="T74" fmla="*/ 47 w 66"/>
                <a:gd name="T75" fmla="*/ 79 h 79"/>
                <a:gd name="T76" fmla="*/ 34 w 66"/>
                <a:gd name="T77" fmla="*/ 76 h 79"/>
                <a:gd name="T78" fmla="*/ 22 w 66"/>
                <a:gd name="T79" fmla="*/ 69 h 79"/>
                <a:gd name="T80" fmla="*/ 12 w 66"/>
                <a:gd name="T81" fmla="*/ 58 h 79"/>
                <a:gd name="T82" fmla="*/ 4 w 66"/>
                <a:gd name="T83" fmla="*/ 45 h 79"/>
                <a:gd name="T84" fmla="*/ 2 w 66"/>
                <a:gd name="T85" fmla="*/ 37 h 79"/>
                <a:gd name="T86" fmla="*/ 0 w 66"/>
                <a:gd name="T87" fmla="*/ 31 h 79"/>
                <a:gd name="T88" fmla="*/ 4 w 66"/>
                <a:gd name="T89" fmla="*/ 19 h 79"/>
                <a:gd name="T90" fmla="*/ 11 w 66"/>
                <a:gd name="T91" fmla="*/ 8 h 79"/>
                <a:gd name="T92" fmla="*/ 21 w 66"/>
                <a:gd name="T93" fmla="*/ 2 h 79"/>
                <a:gd name="T94" fmla="*/ 26 w 66"/>
                <a:gd name="T95" fmla="*/ 0 h 79"/>
                <a:gd name="T96" fmla="*/ 30 w 66"/>
                <a:gd name="T9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79">
                  <a:moveTo>
                    <a:pt x="30" y="3"/>
                  </a:moveTo>
                  <a:lnTo>
                    <a:pt x="26" y="4"/>
                  </a:lnTo>
                  <a:lnTo>
                    <a:pt x="22" y="6"/>
                  </a:lnTo>
                  <a:lnTo>
                    <a:pt x="13" y="11"/>
                  </a:lnTo>
                  <a:lnTo>
                    <a:pt x="7" y="20"/>
                  </a:lnTo>
                  <a:lnTo>
                    <a:pt x="4" y="31"/>
                  </a:lnTo>
                  <a:lnTo>
                    <a:pt x="4" y="37"/>
                  </a:lnTo>
                  <a:lnTo>
                    <a:pt x="7" y="44"/>
                  </a:lnTo>
                  <a:lnTo>
                    <a:pt x="15" y="55"/>
                  </a:lnTo>
                  <a:lnTo>
                    <a:pt x="25" y="66"/>
                  </a:lnTo>
                  <a:lnTo>
                    <a:pt x="36" y="74"/>
                  </a:lnTo>
                  <a:lnTo>
                    <a:pt x="47" y="76"/>
                  </a:lnTo>
                  <a:lnTo>
                    <a:pt x="50" y="76"/>
                  </a:lnTo>
                  <a:lnTo>
                    <a:pt x="53" y="75"/>
                  </a:lnTo>
                  <a:lnTo>
                    <a:pt x="56" y="74"/>
                  </a:lnTo>
                  <a:lnTo>
                    <a:pt x="59" y="70"/>
                  </a:lnTo>
                  <a:lnTo>
                    <a:pt x="60" y="66"/>
                  </a:lnTo>
                  <a:lnTo>
                    <a:pt x="62" y="62"/>
                  </a:lnTo>
                  <a:lnTo>
                    <a:pt x="63" y="57"/>
                  </a:lnTo>
                  <a:lnTo>
                    <a:pt x="60" y="44"/>
                  </a:lnTo>
                  <a:lnTo>
                    <a:pt x="56" y="29"/>
                  </a:lnTo>
                  <a:lnTo>
                    <a:pt x="56" y="29"/>
                  </a:lnTo>
                  <a:lnTo>
                    <a:pt x="49" y="16"/>
                  </a:lnTo>
                  <a:lnTo>
                    <a:pt x="39" y="7"/>
                  </a:lnTo>
                  <a:lnTo>
                    <a:pt x="30" y="3"/>
                  </a:lnTo>
                  <a:lnTo>
                    <a:pt x="30" y="3"/>
                  </a:lnTo>
                  <a:close/>
                  <a:moveTo>
                    <a:pt x="30" y="0"/>
                  </a:moveTo>
                  <a:lnTo>
                    <a:pt x="42" y="4"/>
                  </a:lnTo>
                  <a:lnTo>
                    <a:pt x="51" y="14"/>
                  </a:lnTo>
                  <a:lnTo>
                    <a:pt x="59" y="28"/>
                  </a:lnTo>
                  <a:lnTo>
                    <a:pt x="64" y="42"/>
                  </a:lnTo>
                  <a:lnTo>
                    <a:pt x="66" y="57"/>
                  </a:lnTo>
                  <a:lnTo>
                    <a:pt x="64" y="66"/>
                  </a:lnTo>
                  <a:lnTo>
                    <a:pt x="60" y="74"/>
                  </a:lnTo>
                  <a:lnTo>
                    <a:pt x="54" y="78"/>
                  </a:lnTo>
                  <a:lnTo>
                    <a:pt x="50" y="79"/>
                  </a:lnTo>
                  <a:lnTo>
                    <a:pt x="47" y="79"/>
                  </a:lnTo>
                  <a:lnTo>
                    <a:pt x="47" y="79"/>
                  </a:lnTo>
                  <a:lnTo>
                    <a:pt x="34" y="76"/>
                  </a:lnTo>
                  <a:lnTo>
                    <a:pt x="22" y="69"/>
                  </a:lnTo>
                  <a:lnTo>
                    <a:pt x="12" y="58"/>
                  </a:lnTo>
                  <a:lnTo>
                    <a:pt x="4" y="45"/>
                  </a:lnTo>
                  <a:lnTo>
                    <a:pt x="2" y="37"/>
                  </a:lnTo>
                  <a:lnTo>
                    <a:pt x="0" y="31"/>
                  </a:lnTo>
                  <a:lnTo>
                    <a:pt x="4" y="19"/>
                  </a:lnTo>
                  <a:lnTo>
                    <a:pt x="11" y="8"/>
                  </a:lnTo>
                  <a:lnTo>
                    <a:pt x="21" y="2"/>
                  </a:lnTo>
                  <a:lnTo>
                    <a:pt x="26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741"/>
            <p:cNvSpPr>
              <a:spLocks noEditPoints="1"/>
            </p:cNvSpPr>
            <p:nvPr/>
          </p:nvSpPr>
          <p:spPr bwMode="auto">
            <a:xfrm>
              <a:off x="3716338" y="6045200"/>
              <a:ext cx="107950" cy="131763"/>
            </a:xfrm>
            <a:custGeom>
              <a:avLst/>
              <a:gdLst>
                <a:gd name="T0" fmla="*/ 48 w 68"/>
                <a:gd name="T1" fmla="*/ 79 h 83"/>
                <a:gd name="T2" fmla="*/ 52 w 68"/>
                <a:gd name="T3" fmla="*/ 79 h 83"/>
                <a:gd name="T4" fmla="*/ 33 w 68"/>
                <a:gd name="T5" fmla="*/ 75 h 83"/>
                <a:gd name="T6" fmla="*/ 46 w 68"/>
                <a:gd name="T7" fmla="*/ 79 h 83"/>
                <a:gd name="T8" fmla="*/ 33 w 68"/>
                <a:gd name="T9" fmla="*/ 75 h 83"/>
                <a:gd name="T10" fmla="*/ 61 w 68"/>
                <a:gd name="T11" fmla="*/ 37 h 83"/>
                <a:gd name="T12" fmla="*/ 64 w 68"/>
                <a:gd name="T13" fmla="*/ 51 h 83"/>
                <a:gd name="T14" fmla="*/ 64 w 68"/>
                <a:gd name="T15" fmla="*/ 51 h 83"/>
                <a:gd name="T16" fmla="*/ 61 w 68"/>
                <a:gd name="T17" fmla="*/ 37 h 83"/>
                <a:gd name="T18" fmla="*/ 4 w 68"/>
                <a:gd name="T19" fmla="*/ 37 h 83"/>
                <a:gd name="T20" fmla="*/ 4 w 68"/>
                <a:gd name="T21" fmla="*/ 37 h 83"/>
                <a:gd name="T22" fmla="*/ 4 w 68"/>
                <a:gd name="T23" fmla="*/ 33 h 83"/>
                <a:gd name="T24" fmla="*/ 4 w 68"/>
                <a:gd name="T25" fmla="*/ 32 h 83"/>
                <a:gd name="T26" fmla="*/ 31 w 68"/>
                <a:gd name="T27" fmla="*/ 7 h 83"/>
                <a:gd name="T28" fmla="*/ 25 w 68"/>
                <a:gd name="T29" fmla="*/ 8 h 83"/>
                <a:gd name="T30" fmla="*/ 9 w 68"/>
                <a:gd name="T31" fmla="*/ 21 h 83"/>
                <a:gd name="T32" fmla="*/ 6 w 68"/>
                <a:gd name="T33" fmla="*/ 32 h 83"/>
                <a:gd name="T34" fmla="*/ 9 w 68"/>
                <a:gd name="T35" fmla="*/ 43 h 83"/>
                <a:gd name="T36" fmla="*/ 26 w 68"/>
                <a:gd name="T37" fmla="*/ 66 h 83"/>
                <a:gd name="T38" fmla="*/ 48 w 68"/>
                <a:gd name="T39" fmla="*/ 76 h 83"/>
                <a:gd name="T40" fmla="*/ 51 w 68"/>
                <a:gd name="T41" fmla="*/ 76 h 83"/>
                <a:gd name="T42" fmla="*/ 57 w 68"/>
                <a:gd name="T43" fmla="*/ 72 h 83"/>
                <a:gd name="T44" fmla="*/ 61 w 68"/>
                <a:gd name="T45" fmla="*/ 63 h 83"/>
                <a:gd name="T46" fmla="*/ 60 w 68"/>
                <a:gd name="T47" fmla="*/ 45 h 83"/>
                <a:gd name="T48" fmla="*/ 56 w 68"/>
                <a:gd name="T49" fmla="*/ 32 h 83"/>
                <a:gd name="T50" fmla="*/ 40 w 68"/>
                <a:gd name="T51" fmla="*/ 9 h 83"/>
                <a:gd name="T52" fmla="*/ 31 w 68"/>
                <a:gd name="T53" fmla="*/ 7 h 83"/>
                <a:gd name="T54" fmla="*/ 23 w 68"/>
                <a:gd name="T55" fmla="*/ 4 h 83"/>
                <a:gd name="T56" fmla="*/ 23 w 68"/>
                <a:gd name="T57" fmla="*/ 4 h 83"/>
                <a:gd name="T58" fmla="*/ 31 w 68"/>
                <a:gd name="T59" fmla="*/ 0 h 83"/>
                <a:gd name="T60" fmla="*/ 54 w 68"/>
                <a:gd name="T61" fmla="*/ 13 h 83"/>
                <a:gd name="T62" fmla="*/ 61 w 68"/>
                <a:gd name="T63" fmla="*/ 28 h 83"/>
                <a:gd name="T64" fmla="*/ 63 w 68"/>
                <a:gd name="T65" fmla="*/ 30 h 83"/>
                <a:gd name="T66" fmla="*/ 67 w 68"/>
                <a:gd name="T67" fmla="*/ 43 h 83"/>
                <a:gd name="T68" fmla="*/ 68 w 68"/>
                <a:gd name="T69" fmla="*/ 58 h 83"/>
                <a:gd name="T70" fmla="*/ 63 w 68"/>
                <a:gd name="T71" fmla="*/ 75 h 83"/>
                <a:gd name="T72" fmla="*/ 52 w 68"/>
                <a:gd name="T73" fmla="*/ 81 h 83"/>
                <a:gd name="T74" fmla="*/ 48 w 68"/>
                <a:gd name="T75" fmla="*/ 83 h 83"/>
                <a:gd name="T76" fmla="*/ 48 w 68"/>
                <a:gd name="T77" fmla="*/ 83 h 83"/>
                <a:gd name="T78" fmla="*/ 22 w 68"/>
                <a:gd name="T79" fmla="*/ 71 h 83"/>
                <a:gd name="T80" fmla="*/ 4 w 68"/>
                <a:gd name="T81" fmla="*/ 46 h 83"/>
                <a:gd name="T82" fmla="*/ 0 w 68"/>
                <a:gd name="T83" fmla="*/ 32 h 83"/>
                <a:gd name="T84" fmla="*/ 0 w 68"/>
                <a:gd name="T85" fmla="*/ 32 h 83"/>
                <a:gd name="T86" fmla="*/ 0 w 68"/>
                <a:gd name="T87" fmla="*/ 32 h 83"/>
                <a:gd name="T88" fmla="*/ 12 w 68"/>
                <a:gd name="T89" fmla="*/ 8 h 83"/>
                <a:gd name="T90" fmla="*/ 26 w 68"/>
                <a:gd name="T9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" h="83">
                  <a:moveTo>
                    <a:pt x="52" y="79"/>
                  </a:moveTo>
                  <a:lnTo>
                    <a:pt x="48" y="79"/>
                  </a:lnTo>
                  <a:lnTo>
                    <a:pt x="48" y="79"/>
                  </a:lnTo>
                  <a:lnTo>
                    <a:pt x="52" y="79"/>
                  </a:lnTo>
                  <a:close/>
                  <a:moveTo>
                    <a:pt x="26" y="70"/>
                  </a:moveTo>
                  <a:lnTo>
                    <a:pt x="33" y="75"/>
                  </a:lnTo>
                  <a:lnTo>
                    <a:pt x="39" y="77"/>
                  </a:lnTo>
                  <a:lnTo>
                    <a:pt x="46" y="79"/>
                  </a:lnTo>
                  <a:lnTo>
                    <a:pt x="39" y="77"/>
                  </a:lnTo>
                  <a:lnTo>
                    <a:pt x="33" y="75"/>
                  </a:lnTo>
                  <a:lnTo>
                    <a:pt x="26" y="70"/>
                  </a:lnTo>
                  <a:close/>
                  <a:moveTo>
                    <a:pt x="61" y="37"/>
                  </a:moveTo>
                  <a:lnTo>
                    <a:pt x="63" y="43"/>
                  </a:lnTo>
                  <a:lnTo>
                    <a:pt x="64" y="51"/>
                  </a:lnTo>
                  <a:lnTo>
                    <a:pt x="65" y="58"/>
                  </a:lnTo>
                  <a:lnTo>
                    <a:pt x="64" y="51"/>
                  </a:lnTo>
                  <a:lnTo>
                    <a:pt x="63" y="43"/>
                  </a:lnTo>
                  <a:lnTo>
                    <a:pt x="61" y="37"/>
                  </a:lnTo>
                  <a:close/>
                  <a:moveTo>
                    <a:pt x="4" y="37"/>
                  </a:moveTo>
                  <a:lnTo>
                    <a:pt x="4" y="37"/>
                  </a:lnTo>
                  <a:lnTo>
                    <a:pt x="5" y="41"/>
                  </a:lnTo>
                  <a:lnTo>
                    <a:pt x="4" y="37"/>
                  </a:lnTo>
                  <a:close/>
                  <a:moveTo>
                    <a:pt x="4" y="32"/>
                  </a:moveTo>
                  <a:lnTo>
                    <a:pt x="4" y="33"/>
                  </a:lnTo>
                  <a:lnTo>
                    <a:pt x="4" y="35"/>
                  </a:lnTo>
                  <a:lnTo>
                    <a:pt x="4" y="32"/>
                  </a:lnTo>
                  <a:lnTo>
                    <a:pt x="4" y="32"/>
                  </a:lnTo>
                  <a:close/>
                  <a:moveTo>
                    <a:pt x="31" y="7"/>
                  </a:moveTo>
                  <a:lnTo>
                    <a:pt x="27" y="7"/>
                  </a:lnTo>
                  <a:lnTo>
                    <a:pt x="25" y="8"/>
                  </a:lnTo>
                  <a:lnTo>
                    <a:pt x="16" y="13"/>
                  </a:lnTo>
                  <a:lnTo>
                    <a:pt x="9" y="2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8"/>
                  </a:lnTo>
                  <a:lnTo>
                    <a:pt x="9" y="43"/>
                  </a:lnTo>
                  <a:lnTo>
                    <a:pt x="16" y="56"/>
                  </a:lnTo>
                  <a:lnTo>
                    <a:pt x="26" y="66"/>
                  </a:lnTo>
                  <a:lnTo>
                    <a:pt x="38" y="73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51" y="76"/>
                  </a:lnTo>
                  <a:lnTo>
                    <a:pt x="54" y="75"/>
                  </a:lnTo>
                  <a:lnTo>
                    <a:pt x="57" y="72"/>
                  </a:lnTo>
                  <a:lnTo>
                    <a:pt x="60" y="68"/>
                  </a:lnTo>
                  <a:lnTo>
                    <a:pt x="61" y="63"/>
                  </a:lnTo>
                  <a:lnTo>
                    <a:pt x="61" y="58"/>
                  </a:lnTo>
                  <a:lnTo>
                    <a:pt x="60" y="45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48" y="17"/>
                  </a:lnTo>
                  <a:lnTo>
                    <a:pt x="40" y="9"/>
                  </a:lnTo>
                  <a:lnTo>
                    <a:pt x="31" y="7"/>
                  </a:lnTo>
                  <a:lnTo>
                    <a:pt x="31" y="7"/>
                  </a:lnTo>
                  <a:close/>
                  <a:moveTo>
                    <a:pt x="26" y="4"/>
                  </a:moveTo>
                  <a:lnTo>
                    <a:pt x="23" y="4"/>
                  </a:lnTo>
                  <a:lnTo>
                    <a:pt x="18" y="7"/>
                  </a:lnTo>
                  <a:lnTo>
                    <a:pt x="23" y="4"/>
                  </a:lnTo>
                  <a:lnTo>
                    <a:pt x="26" y="4"/>
                  </a:lnTo>
                  <a:close/>
                  <a:moveTo>
                    <a:pt x="31" y="0"/>
                  </a:moveTo>
                  <a:lnTo>
                    <a:pt x="43" y="4"/>
                  </a:lnTo>
                  <a:lnTo>
                    <a:pt x="54" y="13"/>
                  </a:lnTo>
                  <a:lnTo>
                    <a:pt x="61" y="28"/>
                  </a:lnTo>
                  <a:lnTo>
                    <a:pt x="61" y="28"/>
                  </a:lnTo>
                  <a:lnTo>
                    <a:pt x="61" y="29"/>
                  </a:lnTo>
                  <a:lnTo>
                    <a:pt x="63" y="30"/>
                  </a:lnTo>
                  <a:lnTo>
                    <a:pt x="63" y="30"/>
                  </a:lnTo>
                  <a:lnTo>
                    <a:pt x="67" y="43"/>
                  </a:lnTo>
                  <a:lnTo>
                    <a:pt x="68" y="58"/>
                  </a:lnTo>
                  <a:lnTo>
                    <a:pt x="68" y="58"/>
                  </a:lnTo>
                  <a:lnTo>
                    <a:pt x="67" y="67"/>
                  </a:lnTo>
                  <a:lnTo>
                    <a:pt x="63" y="75"/>
                  </a:lnTo>
                  <a:lnTo>
                    <a:pt x="55" y="81"/>
                  </a:lnTo>
                  <a:lnTo>
                    <a:pt x="52" y="81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48" y="80"/>
                  </a:lnTo>
                  <a:lnTo>
                    <a:pt x="48" y="83"/>
                  </a:lnTo>
                  <a:lnTo>
                    <a:pt x="35" y="79"/>
                  </a:lnTo>
                  <a:lnTo>
                    <a:pt x="22" y="71"/>
                  </a:lnTo>
                  <a:lnTo>
                    <a:pt x="12" y="59"/>
                  </a:lnTo>
                  <a:lnTo>
                    <a:pt x="4" y="46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4" y="18"/>
                  </a:lnTo>
                  <a:lnTo>
                    <a:pt x="12" y="8"/>
                  </a:lnTo>
                  <a:lnTo>
                    <a:pt x="22" y="1"/>
                  </a:lnTo>
                  <a:lnTo>
                    <a:pt x="26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742"/>
            <p:cNvSpPr/>
            <p:nvPr/>
          </p:nvSpPr>
          <p:spPr bwMode="auto">
            <a:xfrm>
              <a:off x="3684588" y="6076950"/>
              <a:ext cx="44450" cy="122238"/>
            </a:xfrm>
            <a:custGeom>
              <a:avLst/>
              <a:gdLst>
                <a:gd name="T0" fmla="*/ 24 w 28"/>
                <a:gd name="T1" fmla="*/ 0 h 77"/>
                <a:gd name="T2" fmla="*/ 24 w 28"/>
                <a:gd name="T3" fmla="*/ 0 h 77"/>
                <a:gd name="T4" fmla="*/ 26 w 28"/>
                <a:gd name="T5" fmla="*/ 2 h 77"/>
                <a:gd name="T6" fmla="*/ 26 w 28"/>
                <a:gd name="T7" fmla="*/ 2 h 77"/>
                <a:gd name="T8" fmla="*/ 25 w 28"/>
                <a:gd name="T9" fmla="*/ 4 h 77"/>
                <a:gd name="T10" fmla="*/ 23 w 28"/>
                <a:gd name="T11" fmla="*/ 6 h 77"/>
                <a:gd name="T12" fmla="*/ 21 w 28"/>
                <a:gd name="T13" fmla="*/ 9 h 77"/>
                <a:gd name="T14" fmla="*/ 19 w 28"/>
                <a:gd name="T15" fmla="*/ 13 h 77"/>
                <a:gd name="T16" fmla="*/ 15 w 28"/>
                <a:gd name="T17" fmla="*/ 15 h 77"/>
                <a:gd name="T18" fmla="*/ 9 w 28"/>
                <a:gd name="T19" fmla="*/ 25 h 77"/>
                <a:gd name="T20" fmla="*/ 5 w 28"/>
                <a:gd name="T21" fmla="*/ 33 h 77"/>
                <a:gd name="T22" fmla="*/ 4 w 28"/>
                <a:gd name="T23" fmla="*/ 39 h 77"/>
                <a:gd name="T24" fmla="*/ 4 w 28"/>
                <a:gd name="T25" fmla="*/ 39 h 77"/>
                <a:gd name="T26" fmla="*/ 5 w 28"/>
                <a:gd name="T27" fmla="*/ 46 h 77"/>
                <a:gd name="T28" fmla="*/ 7 w 28"/>
                <a:gd name="T29" fmla="*/ 53 h 77"/>
                <a:gd name="T30" fmla="*/ 8 w 28"/>
                <a:gd name="T31" fmla="*/ 60 h 77"/>
                <a:gd name="T32" fmla="*/ 9 w 28"/>
                <a:gd name="T33" fmla="*/ 65 h 77"/>
                <a:gd name="T34" fmla="*/ 12 w 28"/>
                <a:gd name="T35" fmla="*/ 69 h 77"/>
                <a:gd name="T36" fmla="*/ 13 w 28"/>
                <a:gd name="T37" fmla="*/ 72 h 77"/>
                <a:gd name="T38" fmla="*/ 15 w 28"/>
                <a:gd name="T39" fmla="*/ 74 h 77"/>
                <a:gd name="T40" fmla="*/ 15 w 28"/>
                <a:gd name="T41" fmla="*/ 74 h 77"/>
                <a:gd name="T42" fmla="*/ 16 w 28"/>
                <a:gd name="T43" fmla="*/ 74 h 77"/>
                <a:gd name="T44" fmla="*/ 19 w 28"/>
                <a:gd name="T45" fmla="*/ 74 h 77"/>
                <a:gd name="T46" fmla="*/ 23 w 28"/>
                <a:gd name="T47" fmla="*/ 74 h 77"/>
                <a:gd name="T48" fmla="*/ 25 w 28"/>
                <a:gd name="T49" fmla="*/ 74 h 77"/>
                <a:gd name="T50" fmla="*/ 26 w 28"/>
                <a:gd name="T51" fmla="*/ 74 h 77"/>
                <a:gd name="T52" fmla="*/ 28 w 28"/>
                <a:gd name="T53" fmla="*/ 74 h 77"/>
                <a:gd name="T54" fmla="*/ 28 w 28"/>
                <a:gd name="T55" fmla="*/ 77 h 77"/>
                <a:gd name="T56" fmla="*/ 26 w 28"/>
                <a:gd name="T57" fmla="*/ 77 h 77"/>
                <a:gd name="T58" fmla="*/ 25 w 28"/>
                <a:gd name="T59" fmla="*/ 77 h 77"/>
                <a:gd name="T60" fmla="*/ 23 w 28"/>
                <a:gd name="T61" fmla="*/ 77 h 77"/>
                <a:gd name="T62" fmla="*/ 19 w 28"/>
                <a:gd name="T63" fmla="*/ 77 h 77"/>
                <a:gd name="T64" fmla="*/ 16 w 28"/>
                <a:gd name="T65" fmla="*/ 77 h 77"/>
                <a:gd name="T66" fmla="*/ 13 w 28"/>
                <a:gd name="T67" fmla="*/ 77 h 77"/>
                <a:gd name="T68" fmla="*/ 12 w 28"/>
                <a:gd name="T69" fmla="*/ 76 h 77"/>
                <a:gd name="T70" fmla="*/ 11 w 28"/>
                <a:gd name="T71" fmla="*/ 74 h 77"/>
                <a:gd name="T72" fmla="*/ 9 w 28"/>
                <a:gd name="T73" fmla="*/ 72 h 77"/>
                <a:gd name="T74" fmla="*/ 8 w 28"/>
                <a:gd name="T75" fmla="*/ 68 h 77"/>
                <a:gd name="T76" fmla="*/ 5 w 28"/>
                <a:gd name="T77" fmla="*/ 63 h 77"/>
                <a:gd name="T78" fmla="*/ 3 w 28"/>
                <a:gd name="T79" fmla="*/ 51 h 77"/>
                <a:gd name="T80" fmla="*/ 2 w 28"/>
                <a:gd name="T81" fmla="*/ 40 h 77"/>
                <a:gd name="T82" fmla="*/ 0 w 28"/>
                <a:gd name="T83" fmla="*/ 39 h 77"/>
                <a:gd name="T84" fmla="*/ 3 w 28"/>
                <a:gd name="T85" fmla="*/ 31 h 77"/>
                <a:gd name="T86" fmla="*/ 7 w 28"/>
                <a:gd name="T87" fmla="*/ 22 h 77"/>
                <a:gd name="T88" fmla="*/ 13 w 28"/>
                <a:gd name="T89" fmla="*/ 14 h 77"/>
                <a:gd name="T90" fmla="*/ 19 w 28"/>
                <a:gd name="T91" fmla="*/ 6 h 77"/>
                <a:gd name="T92" fmla="*/ 23 w 28"/>
                <a:gd name="T93" fmla="*/ 2 h 77"/>
                <a:gd name="T94" fmla="*/ 24 w 28"/>
                <a:gd name="T9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" h="77">
                  <a:moveTo>
                    <a:pt x="24" y="0"/>
                  </a:moveTo>
                  <a:lnTo>
                    <a:pt x="24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5" y="4"/>
                  </a:lnTo>
                  <a:lnTo>
                    <a:pt x="23" y="6"/>
                  </a:lnTo>
                  <a:lnTo>
                    <a:pt x="21" y="9"/>
                  </a:lnTo>
                  <a:lnTo>
                    <a:pt x="19" y="13"/>
                  </a:lnTo>
                  <a:lnTo>
                    <a:pt x="15" y="15"/>
                  </a:lnTo>
                  <a:lnTo>
                    <a:pt x="9" y="25"/>
                  </a:lnTo>
                  <a:lnTo>
                    <a:pt x="5" y="33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5" y="46"/>
                  </a:lnTo>
                  <a:lnTo>
                    <a:pt x="7" y="53"/>
                  </a:lnTo>
                  <a:lnTo>
                    <a:pt x="8" y="60"/>
                  </a:lnTo>
                  <a:lnTo>
                    <a:pt x="9" y="65"/>
                  </a:lnTo>
                  <a:lnTo>
                    <a:pt x="12" y="69"/>
                  </a:lnTo>
                  <a:lnTo>
                    <a:pt x="13" y="72"/>
                  </a:lnTo>
                  <a:lnTo>
                    <a:pt x="15" y="74"/>
                  </a:lnTo>
                  <a:lnTo>
                    <a:pt x="15" y="74"/>
                  </a:lnTo>
                  <a:lnTo>
                    <a:pt x="16" y="74"/>
                  </a:lnTo>
                  <a:lnTo>
                    <a:pt x="19" y="74"/>
                  </a:lnTo>
                  <a:lnTo>
                    <a:pt x="23" y="74"/>
                  </a:lnTo>
                  <a:lnTo>
                    <a:pt x="25" y="74"/>
                  </a:lnTo>
                  <a:lnTo>
                    <a:pt x="26" y="74"/>
                  </a:lnTo>
                  <a:lnTo>
                    <a:pt x="28" y="74"/>
                  </a:lnTo>
                  <a:lnTo>
                    <a:pt x="28" y="77"/>
                  </a:lnTo>
                  <a:lnTo>
                    <a:pt x="26" y="77"/>
                  </a:lnTo>
                  <a:lnTo>
                    <a:pt x="25" y="77"/>
                  </a:lnTo>
                  <a:lnTo>
                    <a:pt x="23" y="77"/>
                  </a:lnTo>
                  <a:lnTo>
                    <a:pt x="19" y="77"/>
                  </a:lnTo>
                  <a:lnTo>
                    <a:pt x="16" y="77"/>
                  </a:lnTo>
                  <a:lnTo>
                    <a:pt x="13" y="77"/>
                  </a:lnTo>
                  <a:lnTo>
                    <a:pt x="12" y="76"/>
                  </a:lnTo>
                  <a:lnTo>
                    <a:pt x="11" y="74"/>
                  </a:lnTo>
                  <a:lnTo>
                    <a:pt x="9" y="72"/>
                  </a:lnTo>
                  <a:lnTo>
                    <a:pt x="8" y="68"/>
                  </a:lnTo>
                  <a:lnTo>
                    <a:pt x="5" y="63"/>
                  </a:lnTo>
                  <a:lnTo>
                    <a:pt x="3" y="51"/>
                  </a:lnTo>
                  <a:lnTo>
                    <a:pt x="2" y="40"/>
                  </a:lnTo>
                  <a:lnTo>
                    <a:pt x="0" y="39"/>
                  </a:lnTo>
                  <a:lnTo>
                    <a:pt x="3" y="31"/>
                  </a:lnTo>
                  <a:lnTo>
                    <a:pt x="7" y="22"/>
                  </a:lnTo>
                  <a:lnTo>
                    <a:pt x="13" y="14"/>
                  </a:lnTo>
                  <a:lnTo>
                    <a:pt x="19" y="6"/>
                  </a:lnTo>
                  <a:lnTo>
                    <a:pt x="23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743"/>
            <p:cNvSpPr>
              <a:spLocks noEditPoints="1"/>
            </p:cNvSpPr>
            <p:nvPr/>
          </p:nvSpPr>
          <p:spPr bwMode="auto">
            <a:xfrm>
              <a:off x="3683000" y="6073775"/>
              <a:ext cx="47625" cy="130175"/>
            </a:xfrm>
            <a:custGeom>
              <a:avLst/>
              <a:gdLst>
                <a:gd name="T0" fmla="*/ 17 w 30"/>
                <a:gd name="T1" fmla="*/ 78 h 82"/>
                <a:gd name="T2" fmla="*/ 17 w 30"/>
                <a:gd name="T3" fmla="*/ 78 h 82"/>
                <a:gd name="T4" fmla="*/ 16 w 30"/>
                <a:gd name="T5" fmla="*/ 78 h 82"/>
                <a:gd name="T6" fmla="*/ 12 w 30"/>
                <a:gd name="T7" fmla="*/ 74 h 82"/>
                <a:gd name="T8" fmla="*/ 12 w 30"/>
                <a:gd name="T9" fmla="*/ 72 h 82"/>
                <a:gd name="T10" fmla="*/ 6 w 30"/>
                <a:gd name="T11" fmla="*/ 55 h 82"/>
                <a:gd name="T12" fmla="*/ 6 w 30"/>
                <a:gd name="T13" fmla="*/ 55 h 82"/>
                <a:gd name="T14" fmla="*/ 5 w 30"/>
                <a:gd name="T15" fmla="*/ 48 h 82"/>
                <a:gd name="T16" fmla="*/ 5 w 30"/>
                <a:gd name="T17" fmla="*/ 48 h 82"/>
                <a:gd name="T18" fmla="*/ 4 w 30"/>
                <a:gd name="T19" fmla="*/ 42 h 82"/>
                <a:gd name="T20" fmla="*/ 4 w 30"/>
                <a:gd name="T21" fmla="*/ 42 h 82"/>
                <a:gd name="T22" fmla="*/ 21 w 30"/>
                <a:gd name="T23" fmla="*/ 10 h 82"/>
                <a:gd name="T24" fmla="*/ 16 w 30"/>
                <a:gd name="T25" fmla="*/ 17 h 82"/>
                <a:gd name="T26" fmla="*/ 8 w 30"/>
                <a:gd name="T27" fmla="*/ 28 h 82"/>
                <a:gd name="T28" fmla="*/ 16 w 30"/>
                <a:gd name="T29" fmla="*/ 17 h 82"/>
                <a:gd name="T30" fmla="*/ 21 w 30"/>
                <a:gd name="T31" fmla="*/ 10 h 82"/>
                <a:gd name="T32" fmla="*/ 26 w 30"/>
                <a:gd name="T33" fmla="*/ 0 h 82"/>
                <a:gd name="T34" fmla="*/ 29 w 30"/>
                <a:gd name="T35" fmla="*/ 4 h 82"/>
                <a:gd name="T36" fmla="*/ 29 w 30"/>
                <a:gd name="T37" fmla="*/ 4 h 82"/>
                <a:gd name="T38" fmla="*/ 29 w 30"/>
                <a:gd name="T39" fmla="*/ 6 h 82"/>
                <a:gd name="T40" fmla="*/ 29 w 30"/>
                <a:gd name="T41" fmla="*/ 6 h 82"/>
                <a:gd name="T42" fmla="*/ 26 w 30"/>
                <a:gd name="T43" fmla="*/ 7 h 82"/>
                <a:gd name="T44" fmla="*/ 22 w 30"/>
                <a:gd name="T45" fmla="*/ 14 h 82"/>
                <a:gd name="T46" fmla="*/ 12 w 30"/>
                <a:gd name="T47" fmla="*/ 27 h 82"/>
                <a:gd name="T48" fmla="*/ 6 w 30"/>
                <a:gd name="T49" fmla="*/ 41 h 82"/>
                <a:gd name="T50" fmla="*/ 6 w 30"/>
                <a:gd name="T51" fmla="*/ 41 h 82"/>
                <a:gd name="T52" fmla="*/ 8 w 30"/>
                <a:gd name="T53" fmla="*/ 48 h 82"/>
                <a:gd name="T54" fmla="*/ 10 w 30"/>
                <a:gd name="T55" fmla="*/ 62 h 82"/>
                <a:gd name="T56" fmla="*/ 14 w 30"/>
                <a:gd name="T57" fmla="*/ 71 h 82"/>
                <a:gd name="T58" fmla="*/ 16 w 30"/>
                <a:gd name="T59" fmla="*/ 75 h 82"/>
                <a:gd name="T60" fmla="*/ 20 w 30"/>
                <a:gd name="T61" fmla="*/ 75 h 82"/>
                <a:gd name="T62" fmla="*/ 24 w 30"/>
                <a:gd name="T63" fmla="*/ 75 h 82"/>
                <a:gd name="T64" fmla="*/ 29 w 30"/>
                <a:gd name="T65" fmla="*/ 74 h 82"/>
                <a:gd name="T66" fmla="*/ 30 w 30"/>
                <a:gd name="T67" fmla="*/ 80 h 82"/>
                <a:gd name="T68" fmla="*/ 27 w 30"/>
                <a:gd name="T69" fmla="*/ 80 h 82"/>
                <a:gd name="T70" fmla="*/ 24 w 30"/>
                <a:gd name="T71" fmla="*/ 80 h 82"/>
                <a:gd name="T72" fmla="*/ 17 w 30"/>
                <a:gd name="T73" fmla="*/ 80 h 82"/>
                <a:gd name="T74" fmla="*/ 14 w 30"/>
                <a:gd name="T75" fmla="*/ 79 h 82"/>
                <a:gd name="T76" fmla="*/ 12 w 30"/>
                <a:gd name="T77" fmla="*/ 79 h 82"/>
                <a:gd name="T78" fmla="*/ 9 w 30"/>
                <a:gd name="T79" fmla="*/ 75 h 82"/>
                <a:gd name="T80" fmla="*/ 5 w 30"/>
                <a:gd name="T81" fmla="*/ 65 h 82"/>
                <a:gd name="T82" fmla="*/ 0 w 30"/>
                <a:gd name="T83" fmla="*/ 42 h 82"/>
                <a:gd name="T84" fmla="*/ 3 w 30"/>
                <a:gd name="T85" fmla="*/ 32 h 82"/>
                <a:gd name="T86" fmla="*/ 14 w 30"/>
                <a:gd name="T87" fmla="*/ 12 h 82"/>
                <a:gd name="T88" fmla="*/ 24 w 30"/>
                <a:gd name="T8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" h="82">
                  <a:moveTo>
                    <a:pt x="16" y="78"/>
                  </a:moveTo>
                  <a:lnTo>
                    <a:pt x="17" y="78"/>
                  </a:lnTo>
                  <a:lnTo>
                    <a:pt x="20" y="78"/>
                  </a:lnTo>
                  <a:lnTo>
                    <a:pt x="17" y="78"/>
                  </a:lnTo>
                  <a:lnTo>
                    <a:pt x="16" y="78"/>
                  </a:lnTo>
                  <a:lnTo>
                    <a:pt x="16" y="78"/>
                  </a:lnTo>
                  <a:close/>
                  <a:moveTo>
                    <a:pt x="12" y="72"/>
                  </a:moveTo>
                  <a:lnTo>
                    <a:pt x="12" y="74"/>
                  </a:lnTo>
                  <a:lnTo>
                    <a:pt x="12" y="74"/>
                  </a:lnTo>
                  <a:lnTo>
                    <a:pt x="12" y="72"/>
                  </a:lnTo>
                  <a:close/>
                  <a:moveTo>
                    <a:pt x="6" y="55"/>
                  </a:moveTo>
                  <a:lnTo>
                    <a:pt x="6" y="55"/>
                  </a:lnTo>
                  <a:lnTo>
                    <a:pt x="6" y="58"/>
                  </a:lnTo>
                  <a:lnTo>
                    <a:pt x="6" y="55"/>
                  </a:lnTo>
                  <a:close/>
                  <a:moveTo>
                    <a:pt x="5" y="48"/>
                  </a:moveTo>
                  <a:lnTo>
                    <a:pt x="5" y="48"/>
                  </a:lnTo>
                  <a:lnTo>
                    <a:pt x="5" y="50"/>
                  </a:lnTo>
                  <a:lnTo>
                    <a:pt x="5" y="48"/>
                  </a:lnTo>
                  <a:close/>
                  <a:moveTo>
                    <a:pt x="4" y="41"/>
                  </a:moveTo>
                  <a:lnTo>
                    <a:pt x="4" y="42"/>
                  </a:lnTo>
                  <a:lnTo>
                    <a:pt x="4" y="46"/>
                  </a:lnTo>
                  <a:lnTo>
                    <a:pt x="4" y="42"/>
                  </a:lnTo>
                  <a:lnTo>
                    <a:pt x="4" y="41"/>
                  </a:lnTo>
                  <a:close/>
                  <a:moveTo>
                    <a:pt x="21" y="10"/>
                  </a:moveTo>
                  <a:lnTo>
                    <a:pt x="18" y="14"/>
                  </a:lnTo>
                  <a:lnTo>
                    <a:pt x="16" y="17"/>
                  </a:lnTo>
                  <a:lnTo>
                    <a:pt x="12" y="23"/>
                  </a:lnTo>
                  <a:lnTo>
                    <a:pt x="8" y="28"/>
                  </a:lnTo>
                  <a:lnTo>
                    <a:pt x="12" y="23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21" y="10"/>
                  </a:lnTo>
                  <a:close/>
                  <a:moveTo>
                    <a:pt x="24" y="0"/>
                  </a:moveTo>
                  <a:lnTo>
                    <a:pt x="26" y="0"/>
                  </a:lnTo>
                  <a:lnTo>
                    <a:pt x="30" y="3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26" y="7"/>
                  </a:lnTo>
                  <a:lnTo>
                    <a:pt x="25" y="10"/>
                  </a:lnTo>
                  <a:lnTo>
                    <a:pt x="22" y="14"/>
                  </a:lnTo>
                  <a:lnTo>
                    <a:pt x="17" y="19"/>
                  </a:lnTo>
                  <a:lnTo>
                    <a:pt x="12" y="27"/>
                  </a:lnTo>
                  <a:lnTo>
                    <a:pt x="8" y="35"/>
                  </a:lnTo>
                  <a:lnTo>
                    <a:pt x="6" y="41"/>
                  </a:lnTo>
                  <a:lnTo>
                    <a:pt x="6" y="41"/>
                  </a:lnTo>
                  <a:lnTo>
                    <a:pt x="6" y="41"/>
                  </a:lnTo>
                  <a:lnTo>
                    <a:pt x="6" y="41"/>
                  </a:lnTo>
                  <a:lnTo>
                    <a:pt x="8" y="48"/>
                  </a:lnTo>
                  <a:lnTo>
                    <a:pt x="9" y="54"/>
                  </a:lnTo>
                  <a:lnTo>
                    <a:pt x="10" y="62"/>
                  </a:lnTo>
                  <a:lnTo>
                    <a:pt x="13" y="66"/>
                  </a:lnTo>
                  <a:lnTo>
                    <a:pt x="14" y="71"/>
                  </a:lnTo>
                  <a:lnTo>
                    <a:pt x="16" y="72"/>
                  </a:lnTo>
                  <a:lnTo>
                    <a:pt x="16" y="75"/>
                  </a:lnTo>
                  <a:lnTo>
                    <a:pt x="18" y="75"/>
                  </a:lnTo>
                  <a:lnTo>
                    <a:pt x="20" y="75"/>
                  </a:lnTo>
                  <a:lnTo>
                    <a:pt x="21" y="75"/>
                  </a:lnTo>
                  <a:lnTo>
                    <a:pt x="24" y="75"/>
                  </a:lnTo>
                  <a:lnTo>
                    <a:pt x="27" y="75"/>
                  </a:lnTo>
                  <a:lnTo>
                    <a:pt x="29" y="74"/>
                  </a:lnTo>
                  <a:lnTo>
                    <a:pt x="30" y="74"/>
                  </a:lnTo>
                  <a:lnTo>
                    <a:pt x="30" y="80"/>
                  </a:lnTo>
                  <a:lnTo>
                    <a:pt x="29" y="80"/>
                  </a:lnTo>
                  <a:lnTo>
                    <a:pt x="27" y="80"/>
                  </a:lnTo>
                  <a:lnTo>
                    <a:pt x="26" y="80"/>
                  </a:lnTo>
                  <a:lnTo>
                    <a:pt x="24" y="80"/>
                  </a:lnTo>
                  <a:lnTo>
                    <a:pt x="20" y="82"/>
                  </a:lnTo>
                  <a:lnTo>
                    <a:pt x="17" y="80"/>
                  </a:lnTo>
                  <a:lnTo>
                    <a:pt x="14" y="80"/>
                  </a:lnTo>
                  <a:lnTo>
                    <a:pt x="14" y="79"/>
                  </a:lnTo>
                  <a:lnTo>
                    <a:pt x="14" y="80"/>
                  </a:lnTo>
                  <a:lnTo>
                    <a:pt x="12" y="79"/>
                  </a:lnTo>
                  <a:lnTo>
                    <a:pt x="10" y="76"/>
                  </a:lnTo>
                  <a:lnTo>
                    <a:pt x="9" y="75"/>
                  </a:lnTo>
                  <a:lnTo>
                    <a:pt x="8" y="70"/>
                  </a:lnTo>
                  <a:lnTo>
                    <a:pt x="5" y="65"/>
                  </a:lnTo>
                  <a:lnTo>
                    <a:pt x="3" y="53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3" y="32"/>
                  </a:lnTo>
                  <a:lnTo>
                    <a:pt x="8" y="21"/>
                  </a:lnTo>
                  <a:lnTo>
                    <a:pt x="14" y="12"/>
                  </a:lnTo>
                  <a:lnTo>
                    <a:pt x="21" y="6"/>
                  </a:lnTo>
                  <a:lnTo>
                    <a:pt x="24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744"/>
            <p:cNvSpPr/>
            <p:nvPr/>
          </p:nvSpPr>
          <p:spPr bwMode="auto">
            <a:xfrm>
              <a:off x="3705225" y="6194425"/>
              <a:ext cx="23813" cy="12700"/>
            </a:xfrm>
            <a:custGeom>
              <a:avLst/>
              <a:gdLst>
                <a:gd name="T0" fmla="*/ 2 w 15"/>
                <a:gd name="T1" fmla="*/ 0 h 8"/>
                <a:gd name="T2" fmla="*/ 15 w 15"/>
                <a:gd name="T3" fmla="*/ 4 h 8"/>
                <a:gd name="T4" fmla="*/ 13 w 15"/>
                <a:gd name="T5" fmla="*/ 8 h 8"/>
                <a:gd name="T6" fmla="*/ 0 w 15"/>
                <a:gd name="T7" fmla="*/ 3 h 8"/>
                <a:gd name="T8" fmla="*/ 2 w 1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0"/>
                  </a:moveTo>
                  <a:lnTo>
                    <a:pt x="15" y="4"/>
                  </a:lnTo>
                  <a:lnTo>
                    <a:pt x="13" y="8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745"/>
            <p:cNvSpPr>
              <a:spLocks noEditPoints="1"/>
            </p:cNvSpPr>
            <p:nvPr/>
          </p:nvSpPr>
          <p:spPr bwMode="auto">
            <a:xfrm>
              <a:off x="3703638" y="6191250"/>
              <a:ext cx="28575" cy="19050"/>
            </a:xfrm>
            <a:custGeom>
              <a:avLst/>
              <a:gdLst>
                <a:gd name="T0" fmla="*/ 4 w 18"/>
                <a:gd name="T1" fmla="*/ 4 h 12"/>
                <a:gd name="T2" fmla="*/ 14 w 18"/>
                <a:gd name="T3" fmla="*/ 8 h 12"/>
                <a:gd name="T4" fmla="*/ 14 w 18"/>
                <a:gd name="T5" fmla="*/ 8 h 12"/>
                <a:gd name="T6" fmla="*/ 4 w 18"/>
                <a:gd name="T7" fmla="*/ 4 h 12"/>
                <a:gd name="T8" fmla="*/ 1 w 18"/>
                <a:gd name="T9" fmla="*/ 0 h 12"/>
                <a:gd name="T10" fmla="*/ 18 w 18"/>
                <a:gd name="T11" fmla="*/ 6 h 12"/>
                <a:gd name="T12" fmla="*/ 16 w 18"/>
                <a:gd name="T13" fmla="*/ 12 h 12"/>
                <a:gd name="T14" fmla="*/ 1 w 18"/>
                <a:gd name="T15" fmla="*/ 6 h 12"/>
                <a:gd name="T16" fmla="*/ 0 w 18"/>
                <a:gd name="T17" fmla="*/ 6 h 12"/>
                <a:gd name="T18" fmla="*/ 1 w 18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2">
                  <a:moveTo>
                    <a:pt x="4" y="4"/>
                  </a:moveTo>
                  <a:lnTo>
                    <a:pt x="14" y="8"/>
                  </a:lnTo>
                  <a:lnTo>
                    <a:pt x="14" y="8"/>
                  </a:lnTo>
                  <a:lnTo>
                    <a:pt x="4" y="4"/>
                  </a:lnTo>
                  <a:close/>
                  <a:moveTo>
                    <a:pt x="1" y="0"/>
                  </a:moveTo>
                  <a:lnTo>
                    <a:pt x="18" y="6"/>
                  </a:lnTo>
                  <a:lnTo>
                    <a:pt x="16" y="12"/>
                  </a:lnTo>
                  <a:lnTo>
                    <a:pt x="1" y="6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746"/>
            <p:cNvSpPr/>
            <p:nvPr/>
          </p:nvSpPr>
          <p:spPr bwMode="auto">
            <a:xfrm>
              <a:off x="3765550" y="5935663"/>
              <a:ext cx="93663" cy="115888"/>
            </a:xfrm>
            <a:custGeom>
              <a:avLst/>
              <a:gdLst>
                <a:gd name="T0" fmla="*/ 33 w 59"/>
                <a:gd name="T1" fmla="*/ 0 h 73"/>
                <a:gd name="T2" fmla="*/ 47 w 59"/>
                <a:gd name="T3" fmla="*/ 1 h 73"/>
                <a:gd name="T4" fmla="*/ 47 w 59"/>
                <a:gd name="T5" fmla="*/ 2 h 73"/>
                <a:gd name="T6" fmla="*/ 49 w 59"/>
                <a:gd name="T7" fmla="*/ 4 h 73"/>
                <a:gd name="T8" fmla="*/ 51 w 59"/>
                <a:gd name="T9" fmla="*/ 6 h 73"/>
                <a:gd name="T10" fmla="*/ 54 w 59"/>
                <a:gd name="T11" fmla="*/ 12 h 73"/>
                <a:gd name="T12" fmla="*/ 57 w 59"/>
                <a:gd name="T13" fmla="*/ 17 h 73"/>
                <a:gd name="T14" fmla="*/ 58 w 59"/>
                <a:gd name="T15" fmla="*/ 23 h 73"/>
                <a:gd name="T16" fmla="*/ 59 w 59"/>
                <a:gd name="T17" fmla="*/ 31 h 73"/>
                <a:gd name="T18" fmla="*/ 58 w 59"/>
                <a:gd name="T19" fmla="*/ 36 h 73"/>
                <a:gd name="T20" fmla="*/ 58 w 59"/>
                <a:gd name="T21" fmla="*/ 42 h 73"/>
                <a:gd name="T22" fmla="*/ 54 w 59"/>
                <a:gd name="T23" fmla="*/ 50 h 73"/>
                <a:gd name="T24" fmla="*/ 46 w 59"/>
                <a:gd name="T25" fmla="*/ 56 h 73"/>
                <a:gd name="T26" fmla="*/ 37 w 59"/>
                <a:gd name="T27" fmla="*/ 61 h 73"/>
                <a:gd name="T28" fmla="*/ 28 w 59"/>
                <a:gd name="T29" fmla="*/ 65 h 73"/>
                <a:gd name="T30" fmla="*/ 15 w 59"/>
                <a:gd name="T31" fmla="*/ 69 h 73"/>
                <a:gd name="T32" fmla="*/ 6 w 59"/>
                <a:gd name="T33" fmla="*/ 72 h 73"/>
                <a:gd name="T34" fmla="*/ 2 w 59"/>
                <a:gd name="T35" fmla="*/ 73 h 73"/>
                <a:gd name="T36" fmla="*/ 0 w 59"/>
                <a:gd name="T37" fmla="*/ 69 h 73"/>
                <a:gd name="T38" fmla="*/ 4 w 59"/>
                <a:gd name="T39" fmla="*/ 69 h 73"/>
                <a:gd name="T40" fmla="*/ 13 w 59"/>
                <a:gd name="T41" fmla="*/ 67 h 73"/>
                <a:gd name="T42" fmla="*/ 26 w 59"/>
                <a:gd name="T43" fmla="*/ 63 h 73"/>
                <a:gd name="T44" fmla="*/ 40 w 59"/>
                <a:gd name="T45" fmla="*/ 57 h 73"/>
                <a:gd name="T46" fmla="*/ 49 w 59"/>
                <a:gd name="T47" fmla="*/ 50 h 73"/>
                <a:gd name="T48" fmla="*/ 55 w 59"/>
                <a:gd name="T49" fmla="*/ 40 h 73"/>
                <a:gd name="T50" fmla="*/ 55 w 59"/>
                <a:gd name="T51" fmla="*/ 36 h 73"/>
                <a:gd name="T52" fmla="*/ 55 w 59"/>
                <a:gd name="T53" fmla="*/ 31 h 73"/>
                <a:gd name="T54" fmla="*/ 55 w 59"/>
                <a:gd name="T55" fmla="*/ 25 h 73"/>
                <a:gd name="T56" fmla="*/ 54 w 59"/>
                <a:gd name="T57" fmla="*/ 18 h 73"/>
                <a:gd name="T58" fmla="*/ 51 w 59"/>
                <a:gd name="T59" fmla="*/ 13 h 73"/>
                <a:gd name="T60" fmla="*/ 49 w 59"/>
                <a:gd name="T61" fmla="*/ 9 h 73"/>
                <a:gd name="T62" fmla="*/ 47 w 59"/>
                <a:gd name="T63" fmla="*/ 6 h 73"/>
                <a:gd name="T64" fmla="*/ 46 w 59"/>
                <a:gd name="T65" fmla="*/ 5 h 73"/>
                <a:gd name="T66" fmla="*/ 33 w 59"/>
                <a:gd name="T67" fmla="*/ 4 h 73"/>
                <a:gd name="T68" fmla="*/ 33 w 59"/>
                <a:gd name="T6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73">
                  <a:moveTo>
                    <a:pt x="33" y="0"/>
                  </a:moveTo>
                  <a:lnTo>
                    <a:pt x="47" y="1"/>
                  </a:lnTo>
                  <a:lnTo>
                    <a:pt x="47" y="2"/>
                  </a:lnTo>
                  <a:lnTo>
                    <a:pt x="49" y="4"/>
                  </a:lnTo>
                  <a:lnTo>
                    <a:pt x="51" y="6"/>
                  </a:lnTo>
                  <a:lnTo>
                    <a:pt x="54" y="12"/>
                  </a:lnTo>
                  <a:lnTo>
                    <a:pt x="57" y="17"/>
                  </a:lnTo>
                  <a:lnTo>
                    <a:pt x="58" y="23"/>
                  </a:lnTo>
                  <a:lnTo>
                    <a:pt x="59" y="31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4" y="50"/>
                  </a:lnTo>
                  <a:lnTo>
                    <a:pt x="46" y="56"/>
                  </a:lnTo>
                  <a:lnTo>
                    <a:pt x="37" y="61"/>
                  </a:lnTo>
                  <a:lnTo>
                    <a:pt x="28" y="65"/>
                  </a:lnTo>
                  <a:lnTo>
                    <a:pt x="15" y="69"/>
                  </a:lnTo>
                  <a:lnTo>
                    <a:pt x="6" y="72"/>
                  </a:lnTo>
                  <a:lnTo>
                    <a:pt x="2" y="73"/>
                  </a:lnTo>
                  <a:lnTo>
                    <a:pt x="0" y="69"/>
                  </a:lnTo>
                  <a:lnTo>
                    <a:pt x="4" y="69"/>
                  </a:lnTo>
                  <a:lnTo>
                    <a:pt x="13" y="67"/>
                  </a:lnTo>
                  <a:lnTo>
                    <a:pt x="26" y="63"/>
                  </a:lnTo>
                  <a:lnTo>
                    <a:pt x="40" y="57"/>
                  </a:lnTo>
                  <a:lnTo>
                    <a:pt x="49" y="50"/>
                  </a:lnTo>
                  <a:lnTo>
                    <a:pt x="55" y="40"/>
                  </a:lnTo>
                  <a:lnTo>
                    <a:pt x="55" y="36"/>
                  </a:lnTo>
                  <a:lnTo>
                    <a:pt x="55" y="31"/>
                  </a:lnTo>
                  <a:lnTo>
                    <a:pt x="55" y="25"/>
                  </a:lnTo>
                  <a:lnTo>
                    <a:pt x="54" y="18"/>
                  </a:lnTo>
                  <a:lnTo>
                    <a:pt x="51" y="13"/>
                  </a:lnTo>
                  <a:lnTo>
                    <a:pt x="49" y="9"/>
                  </a:lnTo>
                  <a:lnTo>
                    <a:pt x="47" y="6"/>
                  </a:lnTo>
                  <a:lnTo>
                    <a:pt x="46" y="5"/>
                  </a:lnTo>
                  <a:lnTo>
                    <a:pt x="33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747"/>
            <p:cNvSpPr>
              <a:spLocks noEditPoints="1"/>
            </p:cNvSpPr>
            <p:nvPr/>
          </p:nvSpPr>
          <p:spPr bwMode="auto">
            <a:xfrm>
              <a:off x="3763963" y="5932488"/>
              <a:ext cx="98425" cy="120650"/>
            </a:xfrm>
            <a:custGeom>
              <a:avLst/>
              <a:gdLst>
                <a:gd name="T0" fmla="*/ 4 w 62"/>
                <a:gd name="T1" fmla="*/ 72 h 76"/>
                <a:gd name="T2" fmla="*/ 7 w 62"/>
                <a:gd name="T3" fmla="*/ 72 h 76"/>
                <a:gd name="T4" fmla="*/ 7 w 62"/>
                <a:gd name="T5" fmla="*/ 72 h 76"/>
                <a:gd name="T6" fmla="*/ 8 w 62"/>
                <a:gd name="T7" fmla="*/ 72 h 76"/>
                <a:gd name="T8" fmla="*/ 16 w 62"/>
                <a:gd name="T9" fmla="*/ 70 h 76"/>
                <a:gd name="T10" fmla="*/ 16 w 62"/>
                <a:gd name="T11" fmla="*/ 70 h 76"/>
                <a:gd name="T12" fmla="*/ 58 w 62"/>
                <a:gd name="T13" fmla="*/ 44 h 76"/>
                <a:gd name="T14" fmla="*/ 45 w 62"/>
                <a:gd name="T15" fmla="*/ 58 h 76"/>
                <a:gd name="T16" fmla="*/ 45 w 62"/>
                <a:gd name="T17" fmla="*/ 58 h 76"/>
                <a:gd name="T18" fmla="*/ 58 w 62"/>
                <a:gd name="T19" fmla="*/ 44 h 76"/>
                <a:gd name="T20" fmla="*/ 55 w 62"/>
                <a:gd name="T21" fmla="*/ 16 h 76"/>
                <a:gd name="T22" fmla="*/ 58 w 62"/>
                <a:gd name="T23" fmla="*/ 27 h 76"/>
                <a:gd name="T24" fmla="*/ 58 w 62"/>
                <a:gd name="T25" fmla="*/ 27 h 76"/>
                <a:gd name="T26" fmla="*/ 55 w 62"/>
                <a:gd name="T27" fmla="*/ 16 h 76"/>
                <a:gd name="T28" fmla="*/ 50 w 62"/>
                <a:gd name="T29" fmla="*/ 7 h 76"/>
                <a:gd name="T30" fmla="*/ 50 w 62"/>
                <a:gd name="T31" fmla="*/ 7 h 76"/>
                <a:gd name="T32" fmla="*/ 35 w 62"/>
                <a:gd name="T33" fmla="*/ 4 h 76"/>
                <a:gd name="T34" fmla="*/ 35 w 62"/>
                <a:gd name="T35" fmla="*/ 4 h 76"/>
                <a:gd name="T36" fmla="*/ 33 w 62"/>
                <a:gd name="T37" fmla="*/ 0 h 76"/>
                <a:gd name="T38" fmla="*/ 48 w 62"/>
                <a:gd name="T39" fmla="*/ 3 h 76"/>
                <a:gd name="T40" fmla="*/ 51 w 62"/>
                <a:gd name="T41" fmla="*/ 4 h 76"/>
                <a:gd name="T42" fmla="*/ 56 w 62"/>
                <a:gd name="T43" fmla="*/ 12 h 76"/>
                <a:gd name="T44" fmla="*/ 62 w 62"/>
                <a:gd name="T45" fmla="*/ 33 h 76"/>
                <a:gd name="T46" fmla="*/ 62 w 62"/>
                <a:gd name="T47" fmla="*/ 38 h 76"/>
                <a:gd name="T48" fmla="*/ 56 w 62"/>
                <a:gd name="T49" fmla="*/ 53 h 76"/>
                <a:gd name="T50" fmla="*/ 39 w 62"/>
                <a:gd name="T51" fmla="*/ 65 h 76"/>
                <a:gd name="T52" fmla="*/ 17 w 62"/>
                <a:gd name="T53" fmla="*/ 72 h 76"/>
                <a:gd name="T54" fmla="*/ 3 w 62"/>
                <a:gd name="T55" fmla="*/ 76 h 76"/>
                <a:gd name="T56" fmla="*/ 1 w 62"/>
                <a:gd name="T57" fmla="*/ 75 h 76"/>
                <a:gd name="T58" fmla="*/ 0 w 62"/>
                <a:gd name="T59" fmla="*/ 71 h 76"/>
                <a:gd name="T60" fmla="*/ 1 w 62"/>
                <a:gd name="T61" fmla="*/ 70 h 76"/>
                <a:gd name="T62" fmla="*/ 1 w 62"/>
                <a:gd name="T63" fmla="*/ 70 h 76"/>
                <a:gd name="T64" fmla="*/ 1 w 62"/>
                <a:gd name="T65" fmla="*/ 70 h 76"/>
                <a:gd name="T66" fmla="*/ 3 w 62"/>
                <a:gd name="T67" fmla="*/ 70 h 76"/>
                <a:gd name="T68" fmla="*/ 7 w 62"/>
                <a:gd name="T69" fmla="*/ 70 h 76"/>
                <a:gd name="T70" fmla="*/ 14 w 62"/>
                <a:gd name="T71" fmla="*/ 67 h 76"/>
                <a:gd name="T72" fmla="*/ 27 w 62"/>
                <a:gd name="T73" fmla="*/ 63 h 76"/>
                <a:gd name="T74" fmla="*/ 50 w 62"/>
                <a:gd name="T75" fmla="*/ 50 h 76"/>
                <a:gd name="T76" fmla="*/ 55 w 62"/>
                <a:gd name="T77" fmla="*/ 38 h 76"/>
                <a:gd name="T78" fmla="*/ 55 w 62"/>
                <a:gd name="T79" fmla="*/ 27 h 76"/>
                <a:gd name="T80" fmla="*/ 51 w 62"/>
                <a:gd name="T81" fmla="*/ 15 h 76"/>
                <a:gd name="T82" fmla="*/ 47 w 62"/>
                <a:gd name="T83" fmla="*/ 10 h 76"/>
                <a:gd name="T84" fmla="*/ 33 w 62"/>
                <a:gd name="T85" fmla="*/ 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2" h="76">
                  <a:moveTo>
                    <a:pt x="7" y="72"/>
                  </a:moveTo>
                  <a:lnTo>
                    <a:pt x="4" y="72"/>
                  </a:lnTo>
                  <a:lnTo>
                    <a:pt x="4" y="72"/>
                  </a:lnTo>
                  <a:lnTo>
                    <a:pt x="7" y="72"/>
                  </a:lnTo>
                  <a:close/>
                  <a:moveTo>
                    <a:pt x="8" y="72"/>
                  </a:moveTo>
                  <a:lnTo>
                    <a:pt x="7" y="72"/>
                  </a:lnTo>
                  <a:lnTo>
                    <a:pt x="7" y="72"/>
                  </a:lnTo>
                  <a:lnTo>
                    <a:pt x="8" y="72"/>
                  </a:lnTo>
                  <a:close/>
                  <a:moveTo>
                    <a:pt x="16" y="70"/>
                  </a:moveTo>
                  <a:lnTo>
                    <a:pt x="16" y="70"/>
                  </a:lnTo>
                  <a:lnTo>
                    <a:pt x="16" y="70"/>
                  </a:lnTo>
                  <a:lnTo>
                    <a:pt x="16" y="70"/>
                  </a:lnTo>
                  <a:close/>
                  <a:moveTo>
                    <a:pt x="58" y="41"/>
                  </a:moveTo>
                  <a:lnTo>
                    <a:pt x="58" y="44"/>
                  </a:lnTo>
                  <a:lnTo>
                    <a:pt x="52" y="52"/>
                  </a:lnTo>
                  <a:lnTo>
                    <a:pt x="45" y="58"/>
                  </a:lnTo>
                  <a:lnTo>
                    <a:pt x="33" y="65"/>
                  </a:lnTo>
                  <a:lnTo>
                    <a:pt x="45" y="58"/>
                  </a:lnTo>
                  <a:lnTo>
                    <a:pt x="52" y="52"/>
                  </a:lnTo>
                  <a:lnTo>
                    <a:pt x="58" y="44"/>
                  </a:lnTo>
                  <a:lnTo>
                    <a:pt x="58" y="41"/>
                  </a:lnTo>
                  <a:close/>
                  <a:moveTo>
                    <a:pt x="55" y="16"/>
                  </a:moveTo>
                  <a:lnTo>
                    <a:pt x="56" y="21"/>
                  </a:lnTo>
                  <a:lnTo>
                    <a:pt x="58" y="27"/>
                  </a:lnTo>
                  <a:lnTo>
                    <a:pt x="58" y="33"/>
                  </a:lnTo>
                  <a:lnTo>
                    <a:pt x="58" y="27"/>
                  </a:lnTo>
                  <a:lnTo>
                    <a:pt x="56" y="21"/>
                  </a:lnTo>
                  <a:lnTo>
                    <a:pt x="55" y="16"/>
                  </a:lnTo>
                  <a:close/>
                  <a:moveTo>
                    <a:pt x="48" y="6"/>
                  </a:moveTo>
                  <a:lnTo>
                    <a:pt x="50" y="7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48" y="6"/>
                  </a:lnTo>
                  <a:close/>
                  <a:moveTo>
                    <a:pt x="35" y="4"/>
                  </a:moveTo>
                  <a:lnTo>
                    <a:pt x="38" y="4"/>
                  </a:lnTo>
                  <a:lnTo>
                    <a:pt x="35" y="4"/>
                  </a:lnTo>
                  <a:lnTo>
                    <a:pt x="35" y="4"/>
                  </a:lnTo>
                  <a:close/>
                  <a:moveTo>
                    <a:pt x="33" y="0"/>
                  </a:moveTo>
                  <a:lnTo>
                    <a:pt x="48" y="2"/>
                  </a:lnTo>
                  <a:lnTo>
                    <a:pt x="48" y="3"/>
                  </a:lnTo>
                  <a:lnTo>
                    <a:pt x="50" y="3"/>
                  </a:lnTo>
                  <a:lnTo>
                    <a:pt x="51" y="4"/>
                  </a:lnTo>
                  <a:lnTo>
                    <a:pt x="54" y="8"/>
                  </a:lnTo>
                  <a:lnTo>
                    <a:pt x="56" y="12"/>
                  </a:lnTo>
                  <a:lnTo>
                    <a:pt x="60" y="21"/>
                  </a:lnTo>
                  <a:lnTo>
                    <a:pt x="62" y="33"/>
                  </a:lnTo>
                  <a:lnTo>
                    <a:pt x="62" y="33"/>
                  </a:lnTo>
                  <a:lnTo>
                    <a:pt x="62" y="38"/>
                  </a:lnTo>
                  <a:lnTo>
                    <a:pt x="60" y="44"/>
                  </a:lnTo>
                  <a:lnTo>
                    <a:pt x="56" y="53"/>
                  </a:lnTo>
                  <a:lnTo>
                    <a:pt x="48" y="59"/>
                  </a:lnTo>
                  <a:lnTo>
                    <a:pt x="39" y="65"/>
                  </a:lnTo>
                  <a:lnTo>
                    <a:pt x="29" y="69"/>
                  </a:lnTo>
                  <a:lnTo>
                    <a:pt x="17" y="72"/>
                  </a:lnTo>
                  <a:lnTo>
                    <a:pt x="8" y="75"/>
                  </a:lnTo>
                  <a:lnTo>
                    <a:pt x="3" y="76"/>
                  </a:lnTo>
                  <a:lnTo>
                    <a:pt x="1" y="76"/>
                  </a:lnTo>
                  <a:lnTo>
                    <a:pt x="1" y="75"/>
                  </a:lnTo>
                  <a:lnTo>
                    <a:pt x="0" y="72"/>
                  </a:lnTo>
                  <a:lnTo>
                    <a:pt x="0" y="71"/>
                  </a:lnTo>
                  <a:lnTo>
                    <a:pt x="1" y="71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3" y="70"/>
                  </a:lnTo>
                  <a:lnTo>
                    <a:pt x="4" y="70"/>
                  </a:lnTo>
                  <a:lnTo>
                    <a:pt x="7" y="70"/>
                  </a:lnTo>
                  <a:lnTo>
                    <a:pt x="9" y="69"/>
                  </a:lnTo>
                  <a:lnTo>
                    <a:pt x="14" y="67"/>
                  </a:lnTo>
                  <a:lnTo>
                    <a:pt x="21" y="66"/>
                  </a:lnTo>
                  <a:lnTo>
                    <a:pt x="27" y="63"/>
                  </a:lnTo>
                  <a:lnTo>
                    <a:pt x="39" y="58"/>
                  </a:lnTo>
                  <a:lnTo>
                    <a:pt x="50" y="50"/>
                  </a:lnTo>
                  <a:lnTo>
                    <a:pt x="54" y="42"/>
                  </a:lnTo>
                  <a:lnTo>
                    <a:pt x="55" y="38"/>
                  </a:lnTo>
                  <a:lnTo>
                    <a:pt x="55" y="33"/>
                  </a:lnTo>
                  <a:lnTo>
                    <a:pt x="55" y="27"/>
                  </a:lnTo>
                  <a:lnTo>
                    <a:pt x="52" y="20"/>
                  </a:lnTo>
                  <a:lnTo>
                    <a:pt x="51" y="15"/>
                  </a:lnTo>
                  <a:lnTo>
                    <a:pt x="48" y="12"/>
                  </a:lnTo>
                  <a:lnTo>
                    <a:pt x="47" y="10"/>
                  </a:lnTo>
                  <a:lnTo>
                    <a:pt x="46" y="8"/>
                  </a:lnTo>
                  <a:lnTo>
                    <a:pt x="33" y="7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748"/>
            <p:cNvSpPr/>
            <p:nvPr/>
          </p:nvSpPr>
          <p:spPr bwMode="auto">
            <a:xfrm>
              <a:off x="3824288" y="5918200"/>
              <a:ext cx="11113" cy="23813"/>
            </a:xfrm>
            <a:custGeom>
              <a:avLst/>
              <a:gdLst>
                <a:gd name="T0" fmla="*/ 4 w 7"/>
                <a:gd name="T1" fmla="*/ 0 h 15"/>
                <a:gd name="T2" fmla="*/ 7 w 7"/>
                <a:gd name="T3" fmla="*/ 13 h 15"/>
                <a:gd name="T4" fmla="*/ 3 w 7"/>
                <a:gd name="T5" fmla="*/ 15 h 15"/>
                <a:gd name="T6" fmla="*/ 0 w 7"/>
                <a:gd name="T7" fmla="*/ 0 h 15"/>
                <a:gd name="T8" fmla="*/ 4 w 7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5">
                  <a:moveTo>
                    <a:pt x="4" y="0"/>
                  </a:moveTo>
                  <a:lnTo>
                    <a:pt x="7" y="13"/>
                  </a:lnTo>
                  <a:lnTo>
                    <a:pt x="3" y="15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749"/>
            <p:cNvSpPr>
              <a:spLocks noEditPoints="1"/>
            </p:cNvSpPr>
            <p:nvPr/>
          </p:nvSpPr>
          <p:spPr bwMode="auto">
            <a:xfrm>
              <a:off x="3822700" y="5915025"/>
              <a:ext cx="14288" cy="28575"/>
            </a:xfrm>
            <a:custGeom>
              <a:avLst/>
              <a:gdLst>
                <a:gd name="T0" fmla="*/ 4 w 9"/>
                <a:gd name="T1" fmla="*/ 4 h 18"/>
                <a:gd name="T2" fmla="*/ 5 w 9"/>
                <a:gd name="T3" fmla="*/ 14 h 18"/>
                <a:gd name="T4" fmla="*/ 4 w 9"/>
                <a:gd name="T5" fmla="*/ 4 h 18"/>
                <a:gd name="T6" fmla="*/ 4 w 9"/>
                <a:gd name="T7" fmla="*/ 4 h 18"/>
                <a:gd name="T8" fmla="*/ 6 w 9"/>
                <a:gd name="T9" fmla="*/ 0 h 18"/>
                <a:gd name="T10" fmla="*/ 9 w 9"/>
                <a:gd name="T11" fmla="*/ 17 h 18"/>
                <a:gd name="T12" fmla="*/ 4 w 9"/>
                <a:gd name="T13" fmla="*/ 18 h 18"/>
                <a:gd name="T14" fmla="*/ 0 w 9"/>
                <a:gd name="T15" fmla="*/ 2 h 18"/>
                <a:gd name="T16" fmla="*/ 0 w 9"/>
                <a:gd name="T17" fmla="*/ 1 h 18"/>
                <a:gd name="T18" fmla="*/ 6 w 9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8">
                  <a:moveTo>
                    <a:pt x="4" y="4"/>
                  </a:moveTo>
                  <a:lnTo>
                    <a:pt x="5" y="14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6" y="0"/>
                  </a:moveTo>
                  <a:lnTo>
                    <a:pt x="9" y="17"/>
                  </a:lnTo>
                  <a:lnTo>
                    <a:pt x="4" y="18"/>
                  </a:lnTo>
                  <a:lnTo>
                    <a:pt x="0" y="2"/>
                  </a:lnTo>
                  <a:lnTo>
                    <a:pt x="0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3750"/>
            <p:cNvSpPr>
              <a:spLocks noChangeArrowheads="1"/>
            </p:cNvSpPr>
            <p:nvPr/>
          </p:nvSpPr>
          <p:spPr bwMode="auto">
            <a:xfrm>
              <a:off x="3832225" y="5921375"/>
              <a:ext cx="4763" cy="17463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751"/>
            <p:cNvSpPr>
              <a:spLocks noEditPoints="1"/>
            </p:cNvSpPr>
            <p:nvPr/>
          </p:nvSpPr>
          <p:spPr bwMode="auto">
            <a:xfrm>
              <a:off x="3829050" y="5918200"/>
              <a:ext cx="9525" cy="23813"/>
            </a:xfrm>
            <a:custGeom>
              <a:avLst/>
              <a:gdLst>
                <a:gd name="T0" fmla="*/ 4 w 6"/>
                <a:gd name="T1" fmla="*/ 3 h 15"/>
                <a:gd name="T2" fmla="*/ 4 w 6"/>
                <a:gd name="T3" fmla="*/ 11 h 15"/>
                <a:gd name="T4" fmla="*/ 4 w 6"/>
                <a:gd name="T5" fmla="*/ 11 h 15"/>
                <a:gd name="T6" fmla="*/ 4 w 6"/>
                <a:gd name="T7" fmla="*/ 3 h 15"/>
                <a:gd name="T8" fmla="*/ 4 w 6"/>
                <a:gd name="T9" fmla="*/ 3 h 15"/>
                <a:gd name="T10" fmla="*/ 0 w 6"/>
                <a:gd name="T11" fmla="*/ 0 h 15"/>
                <a:gd name="T12" fmla="*/ 6 w 6"/>
                <a:gd name="T13" fmla="*/ 0 h 15"/>
                <a:gd name="T14" fmla="*/ 6 w 6"/>
                <a:gd name="T15" fmla="*/ 15 h 15"/>
                <a:gd name="T16" fmla="*/ 0 w 6"/>
                <a:gd name="T17" fmla="*/ 15 h 15"/>
                <a:gd name="T18" fmla="*/ 0 w 6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15">
                  <a:moveTo>
                    <a:pt x="4" y="3"/>
                  </a:moveTo>
                  <a:lnTo>
                    <a:pt x="4" y="11"/>
                  </a:lnTo>
                  <a:lnTo>
                    <a:pt x="4" y="11"/>
                  </a:lnTo>
                  <a:lnTo>
                    <a:pt x="4" y="3"/>
                  </a:lnTo>
                  <a:lnTo>
                    <a:pt x="4" y="3"/>
                  </a:lnTo>
                  <a:close/>
                  <a:moveTo>
                    <a:pt x="0" y="0"/>
                  </a:moveTo>
                  <a:lnTo>
                    <a:pt x="6" y="0"/>
                  </a:lnTo>
                  <a:lnTo>
                    <a:pt x="6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52"/>
            <p:cNvSpPr/>
            <p:nvPr/>
          </p:nvSpPr>
          <p:spPr bwMode="auto">
            <a:xfrm>
              <a:off x="3832225" y="5921375"/>
              <a:ext cx="11113" cy="20638"/>
            </a:xfrm>
            <a:custGeom>
              <a:avLst/>
              <a:gdLst>
                <a:gd name="T0" fmla="*/ 4 w 7"/>
                <a:gd name="T1" fmla="*/ 0 h 13"/>
                <a:gd name="T2" fmla="*/ 7 w 7"/>
                <a:gd name="T3" fmla="*/ 0 h 13"/>
                <a:gd name="T4" fmla="*/ 3 w 7"/>
                <a:gd name="T5" fmla="*/ 13 h 13"/>
                <a:gd name="T6" fmla="*/ 0 w 7"/>
                <a:gd name="T7" fmla="*/ 11 h 13"/>
                <a:gd name="T8" fmla="*/ 4 w 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lnTo>
                    <a:pt x="7" y="0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753"/>
            <p:cNvSpPr/>
            <p:nvPr/>
          </p:nvSpPr>
          <p:spPr bwMode="auto">
            <a:xfrm>
              <a:off x="3829050" y="5916613"/>
              <a:ext cx="17463" cy="26988"/>
            </a:xfrm>
            <a:custGeom>
              <a:avLst/>
              <a:gdLst>
                <a:gd name="T0" fmla="*/ 5 w 11"/>
                <a:gd name="T1" fmla="*/ 0 h 17"/>
                <a:gd name="T2" fmla="*/ 11 w 11"/>
                <a:gd name="T3" fmla="*/ 3 h 17"/>
                <a:gd name="T4" fmla="*/ 6 w 11"/>
                <a:gd name="T5" fmla="*/ 17 h 17"/>
                <a:gd name="T6" fmla="*/ 5 w 11"/>
                <a:gd name="T7" fmla="*/ 17 h 17"/>
                <a:gd name="T8" fmla="*/ 1 w 11"/>
                <a:gd name="T9" fmla="*/ 16 h 17"/>
                <a:gd name="T10" fmla="*/ 0 w 11"/>
                <a:gd name="T11" fmla="*/ 16 h 17"/>
                <a:gd name="T12" fmla="*/ 5 w 1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7">
                  <a:moveTo>
                    <a:pt x="5" y="0"/>
                  </a:moveTo>
                  <a:lnTo>
                    <a:pt x="11" y="3"/>
                  </a:lnTo>
                  <a:lnTo>
                    <a:pt x="6" y="17"/>
                  </a:lnTo>
                  <a:lnTo>
                    <a:pt x="5" y="17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754"/>
            <p:cNvSpPr/>
            <p:nvPr/>
          </p:nvSpPr>
          <p:spPr bwMode="auto">
            <a:xfrm>
              <a:off x="3835400" y="5924550"/>
              <a:ext cx="9525" cy="17463"/>
            </a:xfrm>
            <a:custGeom>
              <a:avLst/>
              <a:gdLst>
                <a:gd name="T0" fmla="*/ 3 w 6"/>
                <a:gd name="T1" fmla="*/ 0 h 11"/>
                <a:gd name="T2" fmla="*/ 6 w 6"/>
                <a:gd name="T3" fmla="*/ 2 h 11"/>
                <a:gd name="T4" fmla="*/ 2 w 6"/>
                <a:gd name="T5" fmla="*/ 11 h 11"/>
                <a:gd name="T6" fmla="*/ 0 w 6"/>
                <a:gd name="T7" fmla="*/ 9 h 11"/>
                <a:gd name="T8" fmla="*/ 3 w 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3" y="0"/>
                  </a:moveTo>
                  <a:lnTo>
                    <a:pt x="6" y="2"/>
                  </a:lnTo>
                  <a:lnTo>
                    <a:pt x="2" y="11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755"/>
            <p:cNvSpPr>
              <a:spLocks noEditPoints="1"/>
            </p:cNvSpPr>
            <p:nvPr/>
          </p:nvSpPr>
          <p:spPr bwMode="auto">
            <a:xfrm>
              <a:off x="3832225" y="5922963"/>
              <a:ext cx="17463" cy="20638"/>
            </a:xfrm>
            <a:custGeom>
              <a:avLst/>
              <a:gdLst>
                <a:gd name="T0" fmla="*/ 7 w 11"/>
                <a:gd name="T1" fmla="*/ 4 h 13"/>
                <a:gd name="T2" fmla="*/ 4 w 11"/>
                <a:gd name="T3" fmla="*/ 9 h 13"/>
                <a:gd name="T4" fmla="*/ 7 w 11"/>
                <a:gd name="T5" fmla="*/ 4 h 13"/>
                <a:gd name="T6" fmla="*/ 7 w 11"/>
                <a:gd name="T7" fmla="*/ 4 h 13"/>
                <a:gd name="T8" fmla="*/ 4 w 11"/>
                <a:gd name="T9" fmla="*/ 0 h 13"/>
                <a:gd name="T10" fmla="*/ 11 w 11"/>
                <a:gd name="T11" fmla="*/ 3 h 13"/>
                <a:gd name="T12" fmla="*/ 5 w 11"/>
                <a:gd name="T13" fmla="*/ 13 h 13"/>
                <a:gd name="T14" fmla="*/ 4 w 11"/>
                <a:gd name="T15" fmla="*/ 13 h 13"/>
                <a:gd name="T16" fmla="*/ 2 w 11"/>
                <a:gd name="T17" fmla="*/ 12 h 13"/>
                <a:gd name="T18" fmla="*/ 0 w 11"/>
                <a:gd name="T19" fmla="*/ 12 h 13"/>
                <a:gd name="T20" fmla="*/ 4 w 11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3">
                  <a:moveTo>
                    <a:pt x="7" y="4"/>
                  </a:moveTo>
                  <a:lnTo>
                    <a:pt x="4" y="9"/>
                  </a:ln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4" y="0"/>
                  </a:moveTo>
                  <a:lnTo>
                    <a:pt x="11" y="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56"/>
            <p:cNvSpPr/>
            <p:nvPr/>
          </p:nvSpPr>
          <p:spPr bwMode="auto">
            <a:xfrm>
              <a:off x="3771900" y="6170613"/>
              <a:ext cx="38100" cy="215900"/>
            </a:xfrm>
            <a:custGeom>
              <a:avLst/>
              <a:gdLst>
                <a:gd name="T0" fmla="*/ 11 w 24"/>
                <a:gd name="T1" fmla="*/ 0 h 136"/>
                <a:gd name="T2" fmla="*/ 12 w 24"/>
                <a:gd name="T3" fmla="*/ 4 h 136"/>
                <a:gd name="T4" fmla="*/ 12 w 24"/>
                <a:gd name="T5" fmla="*/ 15 h 136"/>
                <a:gd name="T6" fmla="*/ 15 w 24"/>
                <a:gd name="T7" fmla="*/ 34 h 136"/>
                <a:gd name="T8" fmla="*/ 16 w 24"/>
                <a:gd name="T9" fmla="*/ 53 h 136"/>
                <a:gd name="T10" fmla="*/ 19 w 24"/>
                <a:gd name="T11" fmla="*/ 76 h 136"/>
                <a:gd name="T12" fmla="*/ 20 w 24"/>
                <a:gd name="T13" fmla="*/ 97 h 136"/>
                <a:gd name="T14" fmla="*/ 22 w 24"/>
                <a:gd name="T15" fmla="*/ 114 h 136"/>
                <a:gd name="T16" fmla="*/ 22 w 24"/>
                <a:gd name="T17" fmla="*/ 127 h 136"/>
                <a:gd name="T18" fmla="*/ 24 w 24"/>
                <a:gd name="T19" fmla="*/ 133 h 136"/>
                <a:gd name="T20" fmla="*/ 24 w 24"/>
                <a:gd name="T21" fmla="*/ 133 h 136"/>
                <a:gd name="T22" fmla="*/ 24 w 24"/>
                <a:gd name="T23" fmla="*/ 135 h 136"/>
                <a:gd name="T24" fmla="*/ 24 w 24"/>
                <a:gd name="T25" fmla="*/ 135 h 136"/>
                <a:gd name="T26" fmla="*/ 22 w 24"/>
                <a:gd name="T27" fmla="*/ 135 h 136"/>
                <a:gd name="T28" fmla="*/ 22 w 24"/>
                <a:gd name="T29" fmla="*/ 136 h 136"/>
                <a:gd name="T30" fmla="*/ 21 w 24"/>
                <a:gd name="T31" fmla="*/ 136 h 136"/>
                <a:gd name="T32" fmla="*/ 20 w 24"/>
                <a:gd name="T33" fmla="*/ 136 h 136"/>
                <a:gd name="T34" fmla="*/ 16 w 24"/>
                <a:gd name="T35" fmla="*/ 136 h 136"/>
                <a:gd name="T36" fmla="*/ 12 w 24"/>
                <a:gd name="T37" fmla="*/ 136 h 136"/>
                <a:gd name="T38" fmla="*/ 8 w 24"/>
                <a:gd name="T39" fmla="*/ 136 h 136"/>
                <a:gd name="T40" fmla="*/ 4 w 24"/>
                <a:gd name="T41" fmla="*/ 136 h 136"/>
                <a:gd name="T42" fmla="*/ 2 w 24"/>
                <a:gd name="T43" fmla="*/ 135 h 136"/>
                <a:gd name="T44" fmla="*/ 0 w 24"/>
                <a:gd name="T45" fmla="*/ 135 h 136"/>
                <a:gd name="T46" fmla="*/ 0 w 24"/>
                <a:gd name="T47" fmla="*/ 132 h 136"/>
                <a:gd name="T48" fmla="*/ 2 w 24"/>
                <a:gd name="T49" fmla="*/ 132 h 136"/>
                <a:gd name="T50" fmla="*/ 4 w 24"/>
                <a:gd name="T51" fmla="*/ 132 h 136"/>
                <a:gd name="T52" fmla="*/ 8 w 24"/>
                <a:gd name="T53" fmla="*/ 132 h 136"/>
                <a:gd name="T54" fmla="*/ 12 w 24"/>
                <a:gd name="T55" fmla="*/ 132 h 136"/>
                <a:gd name="T56" fmla="*/ 16 w 24"/>
                <a:gd name="T57" fmla="*/ 132 h 136"/>
                <a:gd name="T58" fmla="*/ 19 w 24"/>
                <a:gd name="T59" fmla="*/ 132 h 136"/>
                <a:gd name="T60" fmla="*/ 20 w 24"/>
                <a:gd name="T61" fmla="*/ 132 h 136"/>
                <a:gd name="T62" fmla="*/ 20 w 24"/>
                <a:gd name="T63" fmla="*/ 123 h 136"/>
                <a:gd name="T64" fmla="*/ 19 w 24"/>
                <a:gd name="T65" fmla="*/ 107 h 136"/>
                <a:gd name="T66" fmla="*/ 16 w 24"/>
                <a:gd name="T67" fmla="*/ 87 h 136"/>
                <a:gd name="T68" fmla="*/ 15 w 24"/>
                <a:gd name="T69" fmla="*/ 65 h 136"/>
                <a:gd name="T70" fmla="*/ 12 w 24"/>
                <a:gd name="T71" fmla="*/ 46 h 136"/>
                <a:gd name="T72" fmla="*/ 11 w 24"/>
                <a:gd name="T73" fmla="*/ 28 h 136"/>
                <a:gd name="T74" fmla="*/ 9 w 24"/>
                <a:gd name="T75" fmla="*/ 14 h 136"/>
                <a:gd name="T76" fmla="*/ 8 w 24"/>
                <a:gd name="T77" fmla="*/ 4 h 136"/>
                <a:gd name="T78" fmla="*/ 8 w 24"/>
                <a:gd name="T79" fmla="*/ 0 h 136"/>
                <a:gd name="T80" fmla="*/ 8 w 24"/>
                <a:gd name="T81" fmla="*/ 0 h 136"/>
                <a:gd name="T82" fmla="*/ 11 w 24"/>
                <a:gd name="T8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136">
                  <a:moveTo>
                    <a:pt x="11" y="0"/>
                  </a:moveTo>
                  <a:lnTo>
                    <a:pt x="12" y="4"/>
                  </a:lnTo>
                  <a:lnTo>
                    <a:pt x="12" y="15"/>
                  </a:lnTo>
                  <a:lnTo>
                    <a:pt x="15" y="34"/>
                  </a:lnTo>
                  <a:lnTo>
                    <a:pt x="16" y="53"/>
                  </a:lnTo>
                  <a:lnTo>
                    <a:pt x="19" y="76"/>
                  </a:lnTo>
                  <a:lnTo>
                    <a:pt x="20" y="97"/>
                  </a:lnTo>
                  <a:lnTo>
                    <a:pt x="22" y="114"/>
                  </a:lnTo>
                  <a:lnTo>
                    <a:pt x="22" y="127"/>
                  </a:lnTo>
                  <a:lnTo>
                    <a:pt x="24" y="133"/>
                  </a:lnTo>
                  <a:lnTo>
                    <a:pt x="24" y="133"/>
                  </a:lnTo>
                  <a:lnTo>
                    <a:pt x="24" y="135"/>
                  </a:lnTo>
                  <a:lnTo>
                    <a:pt x="24" y="135"/>
                  </a:lnTo>
                  <a:lnTo>
                    <a:pt x="22" y="135"/>
                  </a:lnTo>
                  <a:lnTo>
                    <a:pt x="22" y="136"/>
                  </a:lnTo>
                  <a:lnTo>
                    <a:pt x="21" y="136"/>
                  </a:lnTo>
                  <a:lnTo>
                    <a:pt x="20" y="136"/>
                  </a:lnTo>
                  <a:lnTo>
                    <a:pt x="16" y="136"/>
                  </a:lnTo>
                  <a:lnTo>
                    <a:pt x="12" y="136"/>
                  </a:lnTo>
                  <a:lnTo>
                    <a:pt x="8" y="136"/>
                  </a:lnTo>
                  <a:lnTo>
                    <a:pt x="4" y="136"/>
                  </a:lnTo>
                  <a:lnTo>
                    <a:pt x="2" y="135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2" y="132"/>
                  </a:lnTo>
                  <a:lnTo>
                    <a:pt x="4" y="132"/>
                  </a:lnTo>
                  <a:lnTo>
                    <a:pt x="8" y="132"/>
                  </a:lnTo>
                  <a:lnTo>
                    <a:pt x="12" y="132"/>
                  </a:lnTo>
                  <a:lnTo>
                    <a:pt x="16" y="132"/>
                  </a:lnTo>
                  <a:lnTo>
                    <a:pt x="19" y="132"/>
                  </a:lnTo>
                  <a:lnTo>
                    <a:pt x="20" y="132"/>
                  </a:lnTo>
                  <a:lnTo>
                    <a:pt x="20" y="123"/>
                  </a:lnTo>
                  <a:lnTo>
                    <a:pt x="19" y="107"/>
                  </a:lnTo>
                  <a:lnTo>
                    <a:pt x="16" y="87"/>
                  </a:lnTo>
                  <a:lnTo>
                    <a:pt x="15" y="65"/>
                  </a:lnTo>
                  <a:lnTo>
                    <a:pt x="12" y="46"/>
                  </a:lnTo>
                  <a:lnTo>
                    <a:pt x="11" y="28"/>
                  </a:lnTo>
                  <a:lnTo>
                    <a:pt x="9" y="1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757"/>
            <p:cNvSpPr>
              <a:spLocks noEditPoints="1"/>
            </p:cNvSpPr>
            <p:nvPr/>
          </p:nvSpPr>
          <p:spPr bwMode="auto">
            <a:xfrm>
              <a:off x="3770313" y="6164263"/>
              <a:ext cx="41275" cy="225425"/>
            </a:xfrm>
            <a:custGeom>
              <a:avLst/>
              <a:gdLst>
                <a:gd name="T0" fmla="*/ 21 w 26"/>
                <a:gd name="T1" fmla="*/ 119 h 142"/>
                <a:gd name="T2" fmla="*/ 23 w 26"/>
                <a:gd name="T3" fmla="*/ 136 h 142"/>
                <a:gd name="T4" fmla="*/ 21 w 26"/>
                <a:gd name="T5" fmla="*/ 118 h 142"/>
                <a:gd name="T6" fmla="*/ 10 w 26"/>
                <a:gd name="T7" fmla="*/ 5 h 142"/>
                <a:gd name="T8" fmla="*/ 12 w 26"/>
                <a:gd name="T9" fmla="*/ 14 h 142"/>
                <a:gd name="T10" fmla="*/ 10 w 26"/>
                <a:gd name="T11" fmla="*/ 5 h 142"/>
                <a:gd name="T12" fmla="*/ 6 w 26"/>
                <a:gd name="T13" fmla="*/ 0 h 142"/>
                <a:gd name="T14" fmla="*/ 13 w 26"/>
                <a:gd name="T15" fmla="*/ 2 h 142"/>
                <a:gd name="T16" fmla="*/ 13 w 26"/>
                <a:gd name="T17" fmla="*/ 4 h 142"/>
                <a:gd name="T18" fmla="*/ 14 w 26"/>
                <a:gd name="T19" fmla="*/ 5 h 142"/>
                <a:gd name="T20" fmla="*/ 14 w 26"/>
                <a:gd name="T21" fmla="*/ 9 h 142"/>
                <a:gd name="T22" fmla="*/ 16 w 26"/>
                <a:gd name="T23" fmla="*/ 23 h 142"/>
                <a:gd name="T24" fmla="*/ 20 w 26"/>
                <a:gd name="T25" fmla="*/ 68 h 142"/>
                <a:gd name="T26" fmla="*/ 23 w 26"/>
                <a:gd name="T27" fmla="*/ 106 h 142"/>
                <a:gd name="T28" fmla="*/ 26 w 26"/>
                <a:gd name="T29" fmla="*/ 132 h 142"/>
                <a:gd name="T30" fmla="*/ 26 w 26"/>
                <a:gd name="T31" fmla="*/ 137 h 142"/>
                <a:gd name="T32" fmla="*/ 26 w 26"/>
                <a:gd name="T33" fmla="*/ 137 h 142"/>
                <a:gd name="T34" fmla="*/ 26 w 26"/>
                <a:gd name="T35" fmla="*/ 139 h 142"/>
                <a:gd name="T36" fmla="*/ 26 w 26"/>
                <a:gd name="T37" fmla="*/ 139 h 142"/>
                <a:gd name="T38" fmla="*/ 25 w 26"/>
                <a:gd name="T39" fmla="*/ 140 h 142"/>
                <a:gd name="T40" fmla="*/ 23 w 26"/>
                <a:gd name="T41" fmla="*/ 141 h 142"/>
                <a:gd name="T42" fmla="*/ 22 w 26"/>
                <a:gd name="T43" fmla="*/ 141 h 142"/>
                <a:gd name="T44" fmla="*/ 17 w 26"/>
                <a:gd name="T45" fmla="*/ 141 h 142"/>
                <a:gd name="T46" fmla="*/ 6 w 26"/>
                <a:gd name="T47" fmla="*/ 141 h 142"/>
                <a:gd name="T48" fmla="*/ 3 w 26"/>
                <a:gd name="T49" fmla="*/ 142 h 142"/>
                <a:gd name="T50" fmla="*/ 0 w 26"/>
                <a:gd name="T51" fmla="*/ 140 h 142"/>
                <a:gd name="T52" fmla="*/ 0 w 26"/>
                <a:gd name="T53" fmla="*/ 140 h 142"/>
                <a:gd name="T54" fmla="*/ 0 w 26"/>
                <a:gd name="T55" fmla="*/ 139 h 142"/>
                <a:gd name="T56" fmla="*/ 1 w 26"/>
                <a:gd name="T57" fmla="*/ 135 h 142"/>
                <a:gd name="T58" fmla="*/ 5 w 26"/>
                <a:gd name="T59" fmla="*/ 135 h 142"/>
                <a:gd name="T60" fmla="*/ 13 w 26"/>
                <a:gd name="T61" fmla="*/ 135 h 142"/>
                <a:gd name="T62" fmla="*/ 18 w 26"/>
                <a:gd name="T63" fmla="*/ 135 h 142"/>
                <a:gd name="T64" fmla="*/ 18 w 26"/>
                <a:gd name="T65" fmla="*/ 124 h 142"/>
                <a:gd name="T66" fmla="*/ 16 w 26"/>
                <a:gd name="T67" fmla="*/ 90 h 142"/>
                <a:gd name="T68" fmla="*/ 12 w 26"/>
                <a:gd name="T69" fmla="*/ 50 h 142"/>
                <a:gd name="T70" fmla="*/ 9 w 26"/>
                <a:gd name="T71" fmla="*/ 18 h 142"/>
                <a:gd name="T72" fmla="*/ 8 w 26"/>
                <a:gd name="T73" fmla="*/ 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142">
                  <a:moveTo>
                    <a:pt x="20" y="104"/>
                  </a:moveTo>
                  <a:lnTo>
                    <a:pt x="21" y="119"/>
                  </a:lnTo>
                  <a:lnTo>
                    <a:pt x="22" y="129"/>
                  </a:lnTo>
                  <a:lnTo>
                    <a:pt x="23" y="136"/>
                  </a:lnTo>
                  <a:lnTo>
                    <a:pt x="22" y="129"/>
                  </a:lnTo>
                  <a:lnTo>
                    <a:pt x="21" y="118"/>
                  </a:lnTo>
                  <a:lnTo>
                    <a:pt x="20" y="104"/>
                  </a:lnTo>
                  <a:close/>
                  <a:moveTo>
                    <a:pt x="10" y="5"/>
                  </a:moveTo>
                  <a:lnTo>
                    <a:pt x="10" y="9"/>
                  </a:lnTo>
                  <a:lnTo>
                    <a:pt x="12" y="14"/>
                  </a:lnTo>
                  <a:lnTo>
                    <a:pt x="10" y="9"/>
                  </a:lnTo>
                  <a:lnTo>
                    <a:pt x="10" y="5"/>
                  </a:lnTo>
                  <a:lnTo>
                    <a:pt x="10" y="5"/>
                  </a:lnTo>
                  <a:close/>
                  <a:moveTo>
                    <a:pt x="6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4" y="15"/>
                  </a:lnTo>
                  <a:lnTo>
                    <a:pt x="16" y="23"/>
                  </a:lnTo>
                  <a:lnTo>
                    <a:pt x="17" y="44"/>
                  </a:lnTo>
                  <a:lnTo>
                    <a:pt x="20" y="68"/>
                  </a:lnTo>
                  <a:lnTo>
                    <a:pt x="22" y="87"/>
                  </a:lnTo>
                  <a:lnTo>
                    <a:pt x="23" y="106"/>
                  </a:lnTo>
                  <a:lnTo>
                    <a:pt x="25" y="122"/>
                  </a:lnTo>
                  <a:lnTo>
                    <a:pt x="26" y="132"/>
                  </a:lnTo>
                  <a:lnTo>
                    <a:pt x="26" y="137"/>
                  </a:lnTo>
                  <a:lnTo>
                    <a:pt x="26" y="137"/>
                  </a:lnTo>
                  <a:lnTo>
                    <a:pt x="26" y="137"/>
                  </a:lnTo>
                  <a:lnTo>
                    <a:pt x="26" y="137"/>
                  </a:lnTo>
                  <a:lnTo>
                    <a:pt x="26" y="139"/>
                  </a:lnTo>
                  <a:lnTo>
                    <a:pt x="26" y="139"/>
                  </a:lnTo>
                  <a:lnTo>
                    <a:pt x="26" y="139"/>
                  </a:lnTo>
                  <a:lnTo>
                    <a:pt x="26" y="139"/>
                  </a:lnTo>
                  <a:lnTo>
                    <a:pt x="25" y="140"/>
                  </a:lnTo>
                  <a:lnTo>
                    <a:pt x="25" y="140"/>
                  </a:lnTo>
                  <a:lnTo>
                    <a:pt x="23" y="140"/>
                  </a:lnTo>
                  <a:lnTo>
                    <a:pt x="23" y="141"/>
                  </a:lnTo>
                  <a:lnTo>
                    <a:pt x="23" y="141"/>
                  </a:lnTo>
                  <a:lnTo>
                    <a:pt x="22" y="141"/>
                  </a:lnTo>
                  <a:lnTo>
                    <a:pt x="21" y="141"/>
                  </a:lnTo>
                  <a:lnTo>
                    <a:pt x="17" y="141"/>
                  </a:lnTo>
                  <a:lnTo>
                    <a:pt x="12" y="141"/>
                  </a:lnTo>
                  <a:lnTo>
                    <a:pt x="6" y="141"/>
                  </a:lnTo>
                  <a:lnTo>
                    <a:pt x="3" y="141"/>
                  </a:lnTo>
                  <a:lnTo>
                    <a:pt x="3" y="142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5"/>
                  </a:lnTo>
                  <a:lnTo>
                    <a:pt x="1" y="135"/>
                  </a:lnTo>
                  <a:lnTo>
                    <a:pt x="3" y="135"/>
                  </a:lnTo>
                  <a:lnTo>
                    <a:pt x="5" y="135"/>
                  </a:lnTo>
                  <a:lnTo>
                    <a:pt x="9" y="135"/>
                  </a:lnTo>
                  <a:lnTo>
                    <a:pt x="13" y="135"/>
                  </a:lnTo>
                  <a:lnTo>
                    <a:pt x="17" y="135"/>
                  </a:lnTo>
                  <a:lnTo>
                    <a:pt x="18" y="135"/>
                  </a:lnTo>
                  <a:lnTo>
                    <a:pt x="20" y="135"/>
                  </a:lnTo>
                  <a:lnTo>
                    <a:pt x="18" y="124"/>
                  </a:lnTo>
                  <a:lnTo>
                    <a:pt x="17" y="108"/>
                  </a:lnTo>
                  <a:lnTo>
                    <a:pt x="16" y="90"/>
                  </a:lnTo>
                  <a:lnTo>
                    <a:pt x="13" y="69"/>
                  </a:lnTo>
                  <a:lnTo>
                    <a:pt x="12" y="50"/>
                  </a:lnTo>
                  <a:lnTo>
                    <a:pt x="10" y="32"/>
                  </a:lnTo>
                  <a:lnTo>
                    <a:pt x="9" y="18"/>
                  </a:lnTo>
                  <a:lnTo>
                    <a:pt x="8" y="8"/>
                  </a:lnTo>
                  <a:lnTo>
                    <a:pt x="8" y="4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758"/>
            <p:cNvSpPr/>
            <p:nvPr/>
          </p:nvSpPr>
          <p:spPr bwMode="auto">
            <a:xfrm>
              <a:off x="3813175" y="6107113"/>
              <a:ext cx="190500" cy="84138"/>
            </a:xfrm>
            <a:custGeom>
              <a:avLst/>
              <a:gdLst>
                <a:gd name="T0" fmla="*/ 82 w 120"/>
                <a:gd name="T1" fmla="*/ 0 h 53"/>
                <a:gd name="T2" fmla="*/ 84 w 120"/>
                <a:gd name="T3" fmla="*/ 0 h 53"/>
                <a:gd name="T4" fmla="*/ 87 w 120"/>
                <a:gd name="T5" fmla="*/ 2 h 53"/>
                <a:gd name="T6" fmla="*/ 88 w 120"/>
                <a:gd name="T7" fmla="*/ 3 h 53"/>
                <a:gd name="T8" fmla="*/ 92 w 120"/>
                <a:gd name="T9" fmla="*/ 14 h 53"/>
                <a:gd name="T10" fmla="*/ 96 w 120"/>
                <a:gd name="T11" fmla="*/ 27 h 53"/>
                <a:gd name="T12" fmla="*/ 100 w 120"/>
                <a:gd name="T13" fmla="*/ 40 h 53"/>
                <a:gd name="T14" fmla="*/ 103 w 120"/>
                <a:gd name="T15" fmla="*/ 49 h 53"/>
                <a:gd name="T16" fmla="*/ 120 w 120"/>
                <a:gd name="T17" fmla="*/ 42 h 53"/>
                <a:gd name="T18" fmla="*/ 120 w 120"/>
                <a:gd name="T19" fmla="*/ 45 h 53"/>
                <a:gd name="T20" fmla="*/ 100 w 120"/>
                <a:gd name="T21" fmla="*/ 53 h 53"/>
                <a:gd name="T22" fmla="*/ 100 w 120"/>
                <a:gd name="T23" fmla="*/ 51 h 53"/>
                <a:gd name="T24" fmla="*/ 99 w 120"/>
                <a:gd name="T25" fmla="*/ 50 h 53"/>
                <a:gd name="T26" fmla="*/ 99 w 120"/>
                <a:gd name="T27" fmla="*/ 49 h 53"/>
                <a:gd name="T28" fmla="*/ 99 w 120"/>
                <a:gd name="T29" fmla="*/ 45 h 53"/>
                <a:gd name="T30" fmla="*/ 97 w 120"/>
                <a:gd name="T31" fmla="*/ 41 h 53"/>
                <a:gd name="T32" fmla="*/ 96 w 120"/>
                <a:gd name="T33" fmla="*/ 37 h 53"/>
                <a:gd name="T34" fmla="*/ 95 w 120"/>
                <a:gd name="T35" fmla="*/ 32 h 53"/>
                <a:gd name="T36" fmla="*/ 92 w 120"/>
                <a:gd name="T37" fmla="*/ 21 h 53"/>
                <a:gd name="T38" fmla="*/ 88 w 120"/>
                <a:gd name="T39" fmla="*/ 11 h 53"/>
                <a:gd name="T40" fmla="*/ 86 w 120"/>
                <a:gd name="T41" fmla="*/ 4 h 53"/>
                <a:gd name="T42" fmla="*/ 86 w 120"/>
                <a:gd name="T43" fmla="*/ 4 h 53"/>
                <a:gd name="T44" fmla="*/ 84 w 120"/>
                <a:gd name="T45" fmla="*/ 4 h 53"/>
                <a:gd name="T46" fmla="*/ 82 w 120"/>
                <a:gd name="T47" fmla="*/ 4 h 53"/>
                <a:gd name="T48" fmla="*/ 74 w 120"/>
                <a:gd name="T49" fmla="*/ 6 h 53"/>
                <a:gd name="T50" fmla="*/ 62 w 120"/>
                <a:gd name="T51" fmla="*/ 8 h 53"/>
                <a:gd name="T52" fmla="*/ 49 w 120"/>
                <a:gd name="T53" fmla="*/ 14 h 53"/>
                <a:gd name="T54" fmla="*/ 36 w 120"/>
                <a:gd name="T55" fmla="*/ 19 h 53"/>
                <a:gd name="T56" fmla="*/ 23 w 120"/>
                <a:gd name="T57" fmla="*/ 24 h 53"/>
                <a:gd name="T58" fmla="*/ 12 w 120"/>
                <a:gd name="T59" fmla="*/ 28 h 53"/>
                <a:gd name="T60" fmla="*/ 4 w 120"/>
                <a:gd name="T61" fmla="*/ 32 h 53"/>
                <a:gd name="T62" fmla="*/ 2 w 120"/>
                <a:gd name="T63" fmla="*/ 33 h 53"/>
                <a:gd name="T64" fmla="*/ 0 w 120"/>
                <a:gd name="T65" fmla="*/ 31 h 53"/>
                <a:gd name="T66" fmla="*/ 3 w 120"/>
                <a:gd name="T67" fmla="*/ 29 h 53"/>
                <a:gd name="T68" fmla="*/ 11 w 120"/>
                <a:gd name="T69" fmla="*/ 25 h 53"/>
                <a:gd name="T70" fmla="*/ 21 w 120"/>
                <a:gd name="T71" fmla="*/ 21 h 53"/>
                <a:gd name="T72" fmla="*/ 34 w 120"/>
                <a:gd name="T73" fmla="*/ 16 h 53"/>
                <a:gd name="T74" fmla="*/ 48 w 120"/>
                <a:gd name="T75" fmla="*/ 10 h 53"/>
                <a:gd name="T76" fmla="*/ 61 w 120"/>
                <a:gd name="T77" fmla="*/ 6 h 53"/>
                <a:gd name="T78" fmla="*/ 72 w 120"/>
                <a:gd name="T79" fmla="*/ 2 h 53"/>
                <a:gd name="T80" fmla="*/ 82 w 120"/>
                <a:gd name="T8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53">
                  <a:moveTo>
                    <a:pt x="82" y="0"/>
                  </a:moveTo>
                  <a:lnTo>
                    <a:pt x="84" y="0"/>
                  </a:lnTo>
                  <a:lnTo>
                    <a:pt x="87" y="2"/>
                  </a:lnTo>
                  <a:lnTo>
                    <a:pt x="88" y="3"/>
                  </a:lnTo>
                  <a:lnTo>
                    <a:pt x="92" y="14"/>
                  </a:lnTo>
                  <a:lnTo>
                    <a:pt x="96" y="27"/>
                  </a:lnTo>
                  <a:lnTo>
                    <a:pt x="100" y="40"/>
                  </a:lnTo>
                  <a:lnTo>
                    <a:pt x="103" y="49"/>
                  </a:lnTo>
                  <a:lnTo>
                    <a:pt x="120" y="42"/>
                  </a:lnTo>
                  <a:lnTo>
                    <a:pt x="120" y="45"/>
                  </a:lnTo>
                  <a:lnTo>
                    <a:pt x="100" y="53"/>
                  </a:lnTo>
                  <a:lnTo>
                    <a:pt x="100" y="51"/>
                  </a:lnTo>
                  <a:lnTo>
                    <a:pt x="99" y="50"/>
                  </a:lnTo>
                  <a:lnTo>
                    <a:pt x="99" y="49"/>
                  </a:lnTo>
                  <a:lnTo>
                    <a:pt x="99" y="45"/>
                  </a:lnTo>
                  <a:lnTo>
                    <a:pt x="97" y="41"/>
                  </a:lnTo>
                  <a:lnTo>
                    <a:pt x="96" y="37"/>
                  </a:lnTo>
                  <a:lnTo>
                    <a:pt x="95" y="32"/>
                  </a:lnTo>
                  <a:lnTo>
                    <a:pt x="92" y="21"/>
                  </a:lnTo>
                  <a:lnTo>
                    <a:pt x="88" y="11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84" y="4"/>
                  </a:lnTo>
                  <a:lnTo>
                    <a:pt x="82" y="4"/>
                  </a:lnTo>
                  <a:lnTo>
                    <a:pt x="74" y="6"/>
                  </a:lnTo>
                  <a:lnTo>
                    <a:pt x="62" y="8"/>
                  </a:lnTo>
                  <a:lnTo>
                    <a:pt x="49" y="14"/>
                  </a:lnTo>
                  <a:lnTo>
                    <a:pt x="36" y="19"/>
                  </a:lnTo>
                  <a:lnTo>
                    <a:pt x="23" y="24"/>
                  </a:lnTo>
                  <a:lnTo>
                    <a:pt x="12" y="28"/>
                  </a:lnTo>
                  <a:lnTo>
                    <a:pt x="4" y="32"/>
                  </a:lnTo>
                  <a:lnTo>
                    <a:pt x="2" y="33"/>
                  </a:lnTo>
                  <a:lnTo>
                    <a:pt x="0" y="31"/>
                  </a:lnTo>
                  <a:lnTo>
                    <a:pt x="3" y="29"/>
                  </a:lnTo>
                  <a:lnTo>
                    <a:pt x="11" y="25"/>
                  </a:lnTo>
                  <a:lnTo>
                    <a:pt x="21" y="21"/>
                  </a:lnTo>
                  <a:lnTo>
                    <a:pt x="34" y="16"/>
                  </a:lnTo>
                  <a:lnTo>
                    <a:pt x="48" y="10"/>
                  </a:lnTo>
                  <a:lnTo>
                    <a:pt x="61" y="6"/>
                  </a:lnTo>
                  <a:lnTo>
                    <a:pt x="72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759"/>
            <p:cNvSpPr>
              <a:spLocks noEditPoints="1"/>
            </p:cNvSpPr>
            <p:nvPr/>
          </p:nvSpPr>
          <p:spPr bwMode="auto">
            <a:xfrm>
              <a:off x="3810000" y="6105525"/>
              <a:ext cx="196850" cy="88900"/>
            </a:xfrm>
            <a:custGeom>
              <a:avLst/>
              <a:gdLst>
                <a:gd name="T0" fmla="*/ 99 w 124"/>
                <a:gd name="T1" fmla="*/ 38 h 56"/>
                <a:gd name="T2" fmla="*/ 98 w 124"/>
                <a:gd name="T3" fmla="*/ 34 h 56"/>
                <a:gd name="T4" fmla="*/ 97 w 124"/>
                <a:gd name="T5" fmla="*/ 29 h 56"/>
                <a:gd name="T6" fmla="*/ 95 w 124"/>
                <a:gd name="T7" fmla="*/ 24 h 56"/>
                <a:gd name="T8" fmla="*/ 93 w 124"/>
                <a:gd name="T9" fmla="*/ 17 h 56"/>
                <a:gd name="T10" fmla="*/ 93 w 124"/>
                <a:gd name="T11" fmla="*/ 13 h 56"/>
                <a:gd name="T12" fmla="*/ 89 w 124"/>
                <a:gd name="T13" fmla="*/ 5 h 56"/>
                <a:gd name="T14" fmla="*/ 89 w 124"/>
                <a:gd name="T15" fmla="*/ 5 h 56"/>
                <a:gd name="T16" fmla="*/ 89 w 124"/>
                <a:gd name="T17" fmla="*/ 5 h 56"/>
                <a:gd name="T18" fmla="*/ 89 w 124"/>
                <a:gd name="T19" fmla="*/ 4 h 56"/>
                <a:gd name="T20" fmla="*/ 86 w 124"/>
                <a:gd name="T21" fmla="*/ 0 h 56"/>
                <a:gd name="T22" fmla="*/ 91 w 124"/>
                <a:gd name="T23" fmla="*/ 4 h 56"/>
                <a:gd name="T24" fmla="*/ 99 w 124"/>
                <a:gd name="T25" fmla="*/ 25 h 56"/>
                <a:gd name="T26" fmla="*/ 105 w 124"/>
                <a:gd name="T27" fmla="*/ 47 h 56"/>
                <a:gd name="T28" fmla="*/ 124 w 124"/>
                <a:gd name="T29" fmla="*/ 47 h 56"/>
                <a:gd name="T30" fmla="*/ 101 w 124"/>
                <a:gd name="T31" fmla="*/ 54 h 56"/>
                <a:gd name="T32" fmla="*/ 99 w 124"/>
                <a:gd name="T33" fmla="*/ 52 h 56"/>
                <a:gd name="T34" fmla="*/ 99 w 124"/>
                <a:gd name="T35" fmla="*/ 52 h 56"/>
                <a:gd name="T36" fmla="*/ 99 w 124"/>
                <a:gd name="T37" fmla="*/ 52 h 56"/>
                <a:gd name="T38" fmla="*/ 99 w 124"/>
                <a:gd name="T39" fmla="*/ 51 h 56"/>
                <a:gd name="T40" fmla="*/ 98 w 124"/>
                <a:gd name="T41" fmla="*/ 47 h 56"/>
                <a:gd name="T42" fmla="*/ 95 w 124"/>
                <a:gd name="T43" fmla="*/ 33 h 56"/>
                <a:gd name="T44" fmla="*/ 89 w 124"/>
                <a:gd name="T45" fmla="*/ 13 h 56"/>
                <a:gd name="T46" fmla="*/ 86 w 124"/>
                <a:gd name="T47" fmla="*/ 7 h 56"/>
                <a:gd name="T48" fmla="*/ 85 w 124"/>
                <a:gd name="T49" fmla="*/ 7 h 56"/>
                <a:gd name="T50" fmla="*/ 84 w 124"/>
                <a:gd name="T51" fmla="*/ 7 h 56"/>
                <a:gd name="T52" fmla="*/ 64 w 124"/>
                <a:gd name="T53" fmla="*/ 11 h 56"/>
                <a:gd name="T54" fmla="*/ 38 w 124"/>
                <a:gd name="T55" fmla="*/ 21 h 56"/>
                <a:gd name="T56" fmla="*/ 12 w 124"/>
                <a:gd name="T57" fmla="*/ 32 h 56"/>
                <a:gd name="T58" fmla="*/ 5 w 124"/>
                <a:gd name="T59" fmla="*/ 35 h 56"/>
                <a:gd name="T60" fmla="*/ 2 w 124"/>
                <a:gd name="T61" fmla="*/ 37 h 56"/>
                <a:gd name="T62" fmla="*/ 2 w 124"/>
                <a:gd name="T63" fmla="*/ 30 h 56"/>
                <a:gd name="T64" fmla="*/ 5 w 124"/>
                <a:gd name="T65" fmla="*/ 29 h 56"/>
                <a:gd name="T66" fmla="*/ 12 w 124"/>
                <a:gd name="T67" fmla="*/ 25 h 56"/>
                <a:gd name="T68" fmla="*/ 35 w 124"/>
                <a:gd name="T69" fmla="*/ 15 h 56"/>
                <a:gd name="T70" fmla="*/ 63 w 124"/>
                <a:gd name="T71" fmla="*/ 5 h 56"/>
                <a:gd name="T72" fmla="*/ 84 w 124"/>
                <a:gd name="T7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4" h="56">
                  <a:moveTo>
                    <a:pt x="98" y="34"/>
                  </a:moveTo>
                  <a:lnTo>
                    <a:pt x="99" y="38"/>
                  </a:lnTo>
                  <a:lnTo>
                    <a:pt x="99" y="35"/>
                  </a:lnTo>
                  <a:lnTo>
                    <a:pt x="98" y="34"/>
                  </a:lnTo>
                  <a:close/>
                  <a:moveTo>
                    <a:pt x="95" y="24"/>
                  </a:moveTo>
                  <a:lnTo>
                    <a:pt x="97" y="29"/>
                  </a:lnTo>
                  <a:lnTo>
                    <a:pt x="95" y="24"/>
                  </a:lnTo>
                  <a:lnTo>
                    <a:pt x="95" y="24"/>
                  </a:lnTo>
                  <a:close/>
                  <a:moveTo>
                    <a:pt x="93" y="13"/>
                  </a:moveTo>
                  <a:lnTo>
                    <a:pt x="93" y="17"/>
                  </a:lnTo>
                  <a:lnTo>
                    <a:pt x="93" y="13"/>
                  </a:lnTo>
                  <a:lnTo>
                    <a:pt x="93" y="13"/>
                  </a:lnTo>
                  <a:close/>
                  <a:moveTo>
                    <a:pt x="89" y="5"/>
                  </a:moveTo>
                  <a:lnTo>
                    <a:pt x="89" y="5"/>
                  </a:lnTo>
                  <a:lnTo>
                    <a:pt x="89" y="5"/>
                  </a:lnTo>
                  <a:lnTo>
                    <a:pt x="89" y="5"/>
                  </a:lnTo>
                  <a:close/>
                  <a:moveTo>
                    <a:pt x="89" y="4"/>
                  </a:moveTo>
                  <a:lnTo>
                    <a:pt x="89" y="5"/>
                  </a:lnTo>
                  <a:lnTo>
                    <a:pt x="89" y="5"/>
                  </a:lnTo>
                  <a:lnTo>
                    <a:pt x="89" y="4"/>
                  </a:lnTo>
                  <a:close/>
                  <a:moveTo>
                    <a:pt x="84" y="0"/>
                  </a:moveTo>
                  <a:lnTo>
                    <a:pt x="86" y="0"/>
                  </a:lnTo>
                  <a:lnTo>
                    <a:pt x="89" y="1"/>
                  </a:lnTo>
                  <a:lnTo>
                    <a:pt x="91" y="4"/>
                  </a:lnTo>
                  <a:lnTo>
                    <a:pt x="95" y="13"/>
                  </a:lnTo>
                  <a:lnTo>
                    <a:pt x="99" y="25"/>
                  </a:lnTo>
                  <a:lnTo>
                    <a:pt x="103" y="38"/>
                  </a:lnTo>
                  <a:lnTo>
                    <a:pt x="105" y="47"/>
                  </a:lnTo>
                  <a:lnTo>
                    <a:pt x="122" y="41"/>
                  </a:lnTo>
                  <a:lnTo>
                    <a:pt x="124" y="47"/>
                  </a:lnTo>
                  <a:lnTo>
                    <a:pt x="101" y="56"/>
                  </a:lnTo>
                  <a:lnTo>
                    <a:pt x="101" y="54"/>
                  </a:lnTo>
                  <a:lnTo>
                    <a:pt x="99" y="52"/>
                  </a:lnTo>
                  <a:lnTo>
                    <a:pt x="99" y="52"/>
                  </a:lnTo>
                  <a:lnTo>
                    <a:pt x="99" y="52"/>
                  </a:lnTo>
                  <a:lnTo>
                    <a:pt x="99" y="52"/>
                  </a:lnTo>
                  <a:lnTo>
                    <a:pt x="99" y="52"/>
                  </a:lnTo>
                  <a:lnTo>
                    <a:pt x="99" y="52"/>
                  </a:lnTo>
                  <a:lnTo>
                    <a:pt x="99" y="52"/>
                  </a:lnTo>
                  <a:lnTo>
                    <a:pt x="99" y="51"/>
                  </a:lnTo>
                  <a:lnTo>
                    <a:pt x="99" y="49"/>
                  </a:lnTo>
                  <a:lnTo>
                    <a:pt x="98" y="47"/>
                  </a:lnTo>
                  <a:lnTo>
                    <a:pt x="97" y="41"/>
                  </a:lnTo>
                  <a:lnTo>
                    <a:pt x="95" y="33"/>
                  </a:lnTo>
                  <a:lnTo>
                    <a:pt x="93" y="22"/>
                  </a:lnTo>
                  <a:lnTo>
                    <a:pt x="89" y="13"/>
                  </a:lnTo>
                  <a:lnTo>
                    <a:pt x="86" y="7"/>
                  </a:lnTo>
                  <a:lnTo>
                    <a:pt x="86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76" y="8"/>
                  </a:lnTo>
                  <a:lnTo>
                    <a:pt x="64" y="11"/>
                  </a:lnTo>
                  <a:lnTo>
                    <a:pt x="51" y="16"/>
                  </a:lnTo>
                  <a:lnTo>
                    <a:pt x="38" y="21"/>
                  </a:lnTo>
                  <a:lnTo>
                    <a:pt x="23" y="28"/>
                  </a:lnTo>
                  <a:lnTo>
                    <a:pt x="12" y="32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4" y="35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5" y="29"/>
                  </a:lnTo>
                  <a:lnTo>
                    <a:pt x="8" y="28"/>
                  </a:lnTo>
                  <a:lnTo>
                    <a:pt x="12" y="25"/>
                  </a:lnTo>
                  <a:lnTo>
                    <a:pt x="22" y="21"/>
                  </a:lnTo>
                  <a:lnTo>
                    <a:pt x="35" y="15"/>
                  </a:lnTo>
                  <a:lnTo>
                    <a:pt x="50" y="9"/>
                  </a:lnTo>
                  <a:lnTo>
                    <a:pt x="63" y="5"/>
                  </a:lnTo>
                  <a:lnTo>
                    <a:pt x="74" y="1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760"/>
            <p:cNvSpPr>
              <a:spLocks noEditPoints="1"/>
            </p:cNvSpPr>
            <p:nvPr/>
          </p:nvSpPr>
          <p:spPr bwMode="auto">
            <a:xfrm>
              <a:off x="4075113" y="5894388"/>
              <a:ext cx="139700" cy="138113"/>
            </a:xfrm>
            <a:custGeom>
              <a:avLst/>
              <a:gdLst>
                <a:gd name="T0" fmla="*/ 44 w 88"/>
                <a:gd name="T1" fmla="*/ 2 h 87"/>
                <a:gd name="T2" fmla="*/ 28 w 88"/>
                <a:gd name="T3" fmla="*/ 6 h 87"/>
                <a:gd name="T4" fmla="*/ 15 w 88"/>
                <a:gd name="T5" fmla="*/ 14 h 87"/>
                <a:gd name="T6" fmla="*/ 7 w 88"/>
                <a:gd name="T7" fmla="*/ 27 h 87"/>
                <a:gd name="T8" fmla="*/ 3 w 88"/>
                <a:gd name="T9" fmla="*/ 44 h 87"/>
                <a:gd name="T10" fmla="*/ 7 w 88"/>
                <a:gd name="T11" fmla="*/ 60 h 87"/>
                <a:gd name="T12" fmla="*/ 15 w 88"/>
                <a:gd name="T13" fmla="*/ 73 h 87"/>
                <a:gd name="T14" fmla="*/ 28 w 88"/>
                <a:gd name="T15" fmla="*/ 81 h 87"/>
                <a:gd name="T16" fmla="*/ 44 w 88"/>
                <a:gd name="T17" fmla="*/ 85 h 87"/>
                <a:gd name="T18" fmla="*/ 59 w 88"/>
                <a:gd name="T19" fmla="*/ 81 h 87"/>
                <a:gd name="T20" fmla="*/ 72 w 88"/>
                <a:gd name="T21" fmla="*/ 73 h 87"/>
                <a:gd name="T22" fmla="*/ 82 w 88"/>
                <a:gd name="T23" fmla="*/ 60 h 87"/>
                <a:gd name="T24" fmla="*/ 85 w 88"/>
                <a:gd name="T25" fmla="*/ 44 h 87"/>
                <a:gd name="T26" fmla="*/ 82 w 88"/>
                <a:gd name="T27" fmla="*/ 27 h 87"/>
                <a:gd name="T28" fmla="*/ 72 w 88"/>
                <a:gd name="T29" fmla="*/ 14 h 87"/>
                <a:gd name="T30" fmla="*/ 59 w 88"/>
                <a:gd name="T31" fmla="*/ 6 h 87"/>
                <a:gd name="T32" fmla="*/ 44 w 88"/>
                <a:gd name="T33" fmla="*/ 2 h 87"/>
                <a:gd name="T34" fmla="*/ 44 w 88"/>
                <a:gd name="T35" fmla="*/ 0 h 87"/>
                <a:gd name="T36" fmla="*/ 61 w 88"/>
                <a:gd name="T37" fmla="*/ 2 h 87"/>
                <a:gd name="T38" fmla="*/ 75 w 88"/>
                <a:gd name="T39" fmla="*/ 13 h 87"/>
                <a:gd name="T40" fmla="*/ 84 w 88"/>
                <a:gd name="T41" fmla="*/ 26 h 87"/>
                <a:gd name="T42" fmla="*/ 88 w 88"/>
                <a:gd name="T43" fmla="*/ 44 h 87"/>
                <a:gd name="T44" fmla="*/ 84 w 88"/>
                <a:gd name="T45" fmla="*/ 61 h 87"/>
                <a:gd name="T46" fmla="*/ 75 w 88"/>
                <a:gd name="T47" fmla="*/ 74 h 87"/>
                <a:gd name="T48" fmla="*/ 61 w 88"/>
                <a:gd name="T49" fmla="*/ 85 h 87"/>
                <a:gd name="T50" fmla="*/ 44 w 88"/>
                <a:gd name="T51" fmla="*/ 87 h 87"/>
                <a:gd name="T52" fmla="*/ 27 w 88"/>
                <a:gd name="T53" fmla="*/ 85 h 87"/>
                <a:gd name="T54" fmla="*/ 12 w 88"/>
                <a:gd name="T55" fmla="*/ 74 h 87"/>
                <a:gd name="T56" fmla="*/ 3 w 88"/>
                <a:gd name="T57" fmla="*/ 61 h 87"/>
                <a:gd name="T58" fmla="*/ 0 w 88"/>
                <a:gd name="T59" fmla="*/ 44 h 87"/>
                <a:gd name="T60" fmla="*/ 3 w 88"/>
                <a:gd name="T61" fmla="*/ 26 h 87"/>
                <a:gd name="T62" fmla="*/ 12 w 88"/>
                <a:gd name="T63" fmla="*/ 13 h 87"/>
                <a:gd name="T64" fmla="*/ 27 w 88"/>
                <a:gd name="T65" fmla="*/ 2 h 87"/>
                <a:gd name="T66" fmla="*/ 44 w 88"/>
                <a:gd name="T6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7">
                  <a:moveTo>
                    <a:pt x="44" y="2"/>
                  </a:moveTo>
                  <a:lnTo>
                    <a:pt x="28" y="6"/>
                  </a:lnTo>
                  <a:lnTo>
                    <a:pt x="15" y="14"/>
                  </a:lnTo>
                  <a:lnTo>
                    <a:pt x="7" y="27"/>
                  </a:lnTo>
                  <a:lnTo>
                    <a:pt x="3" y="44"/>
                  </a:lnTo>
                  <a:lnTo>
                    <a:pt x="7" y="60"/>
                  </a:lnTo>
                  <a:lnTo>
                    <a:pt x="15" y="73"/>
                  </a:lnTo>
                  <a:lnTo>
                    <a:pt x="28" y="81"/>
                  </a:lnTo>
                  <a:lnTo>
                    <a:pt x="44" y="85"/>
                  </a:lnTo>
                  <a:lnTo>
                    <a:pt x="59" y="81"/>
                  </a:lnTo>
                  <a:lnTo>
                    <a:pt x="72" y="73"/>
                  </a:lnTo>
                  <a:lnTo>
                    <a:pt x="82" y="60"/>
                  </a:lnTo>
                  <a:lnTo>
                    <a:pt x="85" y="44"/>
                  </a:lnTo>
                  <a:lnTo>
                    <a:pt x="82" y="27"/>
                  </a:lnTo>
                  <a:lnTo>
                    <a:pt x="72" y="14"/>
                  </a:lnTo>
                  <a:lnTo>
                    <a:pt x="59" y="6"/>
                  </a:lnTo>
                  <a:lnTo>
                    <a:pt x="44" y="2"/>
                  </a:lnTo>
                  <a:close/>
                  <a:moveTo>
                    <a:pt x="44" y="0"/>
                  </a:moveTo>
                  <a:lnTo>
                    <a:pt x="61" y="2"/>
                  </a:lnTo>
                  <a:lnTo>
                    <a:pt x="75" y="13"/>
                  </a:lnTo>
                  <a:lnTo>
                    <a:pt x="84" y="26"/>
                  </a:lnTo>
                  <a:lnTo>
                    <a:pt x="88" y="44"/>
                  </a:lnTo>
                  <a:lnTo>
                    <a:pt x="84" y="61"/>
                  </a:lnTo>
                  <a:lnTo>
                    <a:pt x="75" y="74"/>
                  </a:lnTo>
                  <a:lnTo>
                    <a:pt x="61" y="85"/>
                  </a:lnTo>
                  <a:lnTo>
                    <a:pt x="44" y="87"/>
                  </a:lnTo>
                  <a:lnTo>
                    <a:pt x="27" y="85"/>
                  </a:lnTo>
                  <a:lnTo>
                    <a:pt x="12" y="74"/>
                  </a:lnTo>
                  <a:lnTo>
                    <a:pt x="3" y="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3"/>
                  </a:lnTo>
                  <a:lnTo>
                    <a:pt x="27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761"/>
            <p:cNvSpPr>
              <a:spLocks noEditPoints="1"/>
            </p:cNvSpPr>
            <p:nvPr/>
          </p:nvSpPr>
          <p:spPr bwMode="auto">
            <a:xfrm>
              <a:off x="4073525" y="5891213"/>
              <a:ext cx="142875" cy="144463"/>
            </a:xfrm>
            <a:custGeom>
              <a:avLst/>
              <a:gdLst>
                <a:gd name="T0" fmla="*/ 3 w 90"/>
                <a:gd name="T1" fmla="*/ 46 h 91"/>
                <a:gd name="T2" fmla="*/ 3 w 90"/>
                <a:gd name="T3" fmla="*/ 46 h 91"/>
                <a:gd name="T4" fmla="*/ 45 w 90"/>
                <a:gd name="T5" fmla="*/ 6 h 91"/>
                <a:gd name="T6" fmla="*/ 17 w 90"/>
                <a:gd name="T7" fmla="*/ 17 h 91"/>
                <a:gd name="T8" fmla="*/ 5 w 90"/>
                <a:gd name="T9" fmla="*/ 46 h 91"/>
                <a:gd name="T10" fmla="*/ 17 w 90"/>
                <a:gd name="T11" fmla="*/ 74 h 91"/>
                <a:gd name="T12" fmla="*/ 45 w 90"/>
                <a:gd name="T13" fmla="*/ 85 h 91"/>
                <a:gd name="T14" fmla="*/ 72 w 90"/>
                <a:gd name="T15" fmla="*/ 74 h 91"/>
                <a:gd name="T16" fmla="*/ 85 w 90"/>
                <a:gd name="T17" fmla="*/ 46 h 91"/>
                <a:gd name="T18" fmla="*/ 72 w 90"/>
                <a:gd name="T19" fmla="*/ 17 h 91"/>
                <a:gd name="T20" fmla="*/ 45 w 90"/>
                <a:gd name="T21" fmla="*/ 6 h 91"/>
                <a:gd name="T22" fmla="*/ 28 w 90"/>
                <a:gd name="T23" fmla="*/ 7 h 91"/>
                <a:gd name="T24" fmla="*/ 28 w 90"/>
                <a:gd name="T25" fmla="*/ 7 h 91"/>
                <a:gd name="T26" fmla="*/ 60 w 90"/>
                <a:gd name="T27" fmla="*/ 7 h 91"/>
                <a:gd name="T28" fmla="*/ 84 w 90"/>
                <a:gd name="T29" fmla="*/ 29 h 91"/>
                <a:gd name="T30" fmla="*/ 84 w 90"/>
                <a:gd name="T31" fmla="*/ 62 h 91"/>
                <a:gd name="T32" fmla="*/ 60 w 90"/>
                <a:gd name="T33" fmla="*/ 84 h 91"/>
                <a:gd name="T34" fmla="*/ 26 w 90"/>
                <a:gd name="T35" fmla="*/ 84 h 91"/>
                <a:gd name="T36" fmla="*/ 26 w 90"/>
                <a:gd name="T37" fmla="*/ 84 h 91"/>
                <a:gd name="T38" fmla="*/ 60 w 90"/>
                <a:gd name="T39" fmla="*/ 85 h 91"/>
                <a:gd name="T40" fmla="*/ 84 w 90"/>
                <a:gd name="T41" fmla="*/ 62 h 91"/>
                <a:gd name="T42" fmla="*/ 84 w 90"/>
                <a:gd name="T43" fmla="*/ 29 h 91"/>
                <a:gd name="T44" fmla="*/ 60 w 90"/>
                <a:gd name="T45" fmla="*/ 6 h 91"/>
                <a:gd name="T46" fmla="*/ 45 w 90"/>
                <a:gd name="T47" fmla="*/ 0 h 91"/>
                <a:gd name="T48" fmla="*/ 76 w 90"/>
                <a:gd name="T49" fmla="*/ 13 h 91"/>
                <a:gd name="T50" fmla="*/ 90 w 90"/>
                <a:gd name="T51" fmla="*/ 46 h 91"/>
                <a:gd name="T52" fmla="*/ 76 w 90"/>
                <a:gd name="T53" fmla="*/ 78 h 91"/>
                <a:gd name="T54" fmla="*/ 45 w 90"/>
                <a:gd name="T55" fmla="*/ 91 h 91"/>
                <a:gd name="T56" fmla="*/ 13 w 90"/>
                <a:gd name="T57" fmla="*/ 78 h 91"/>
                <a:gd name="T58" fmla="*/ 0 w 90"/>
                <a:gd name="T59" fmla="*/ 46 h 91"/>
                <a:gd name="T60" fmla="*/ 13 w 90"/>
                <a:gd name="T61" fmla="*/ 13 h 91"/>
                <a:gd name="T62" fmla="*/ 45 w 90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0" h="91">
                  <a:moveTo>
                    <a:pt x="3" y="42"/>
                  </a:moveTo>
                  <a:lnTo>
                    <a:pt x="3" y="46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3" y="42"/>
                  </a:lnTo>
                  <a:close/>
                  <a:moveTo>
                    <a:pt x="45" y="6"/>
                  </a:moveTo>
                  <a:lnTo>
                    <a:pt x="29" y="9"/>
                  </a:lnTo>
                  <a:lnTo>
                    <a:pt x="17" y="17"/>
                  </a:lnTo>
                  <a:lnTo>
                    <a:pt x="9" y="30"/>
                  </a:lnTo>
                  <a:lnTo>
                    <a:pt x="5" y="46"/>
                  </a:lnTo>
                  <a:lnTo>
                    <a:pt x="9" y="60"/>
                  </a:lnTo>
                  <a:lnTo>
                    <a:pt x="17" y="74"/>
                  </a:lnTo>
                  <a:lnTo>
                    <a:pt x="29" y="81"/>
                  </a:lnTo>
                  <a:lnTo>
                    <a:pt x="45" y="85"/>
                  </a:lnTo>
                  <a:lnTo>
                    <a:pt x="59" y="81"/>
                  </a:lnTo>
                  <a:lnTo>
                    <a:pt x="72" y="74"/>
                  </a:lnTo>
                  <a:lnTo>
                    <a:pt x="81" y="60"/>
                  </a:lnTo>
                  <a:lnTo>
                    <a:pt x="85" y="46"/>
                  </a:lnTo>
                  <a:lnTo>
                    <a:pt x="81" y="30"/>
                  </a:lnTo>
                  <a:lnTo>
                    <a:pt x="72" y="17"/>
                  </a:lnTo>
                  <a:lnTo>
                    <a:pt x="59" y="9"/>
                  </a:lnTo>
                  <a:lnTo>
                    <a:pt x="45" y="6"/>
                  </a:lnTo>
                  <a:close/>
                  <a:moveTo>
                    <a:pt x="45" y="3"/>
                  </a:moveTo>
                  <a:lnTo>
                    <a:pt x="28" y="7"/>
                  </a:lnTo>
                  <a:lnTo>
                    <a:pt x="14" y="16"/>
                  </a:lnTo>
                  <a:lnTo>
                    <a:pt x="28" y="7"/>
                  </a:lnTo>
                  <a:lnTo>
                    <a:pt x="45" y="3"/>
                  </a:lnTo>
                  <a:lnTo>
                    <a:pt x="60" y="7"/>
                  </a:lnTo>
                  <a:lnTo>
                    <a:pt x="75" y="15"/>
                  </a:lnTo>
                  <a:lnTo>
                    <a:pt x="84" y="29"/>
                  </a:lnTo>
                  <a:lnTo>
                    <a:pt x="88" y="46"/>
                  </a:lnTo>
                  <a:lnTo>
                    <a:pt x="84" y="62"/>
                  </a:lnTo>
                  <a:lnTo>
                    <a:pt x="75" y="76"/>
                  </a:lnTo>
                  <a:lnTo>
                    <a:pt x="60" y="84"/>
                  </a:lnTo>
                  <a:lnTo>
                    <a:pt x="45" y="88"/>
                  </a:lnTo>
                  <a:lnTo>
                    <a:pt x="26" y="84"/>
                  </a:lnTo>
                  <a:lnTo>
                    <a:pt x="13" y="74"/>
                  </a:lnTo>
                  <a:lnTo>
                    <a:pt x="26" y="84"/>
                  </a:lnTo>
                  <a:lnTo>
                    <a:pt x="45" y="88"/>
                  </a:lnTo>
                  <a:lnTo>
                    <a:pt x="60" y="85"/>
                  </a:lnTo>
                  <a:lnTo>
                    <a:pt x="75" y="76"/>
                  </a:lnTo>
                  <a:lnTo>
                    <a:pt x="84" y="62"/>
                  </a:lnTo>
                  <a:lnTo>
                    <a:pt x="88" y="46"/>
                  </a:lnTo>
                  <a:lnTo>
                    <a:pt x="84" y="29"/>
                  </a:lnTo>
                  <a:lnTo>
                    <a:pt x="75" y="15"/>
                  </a:lnTo>
                  <a:lnTo>
                    <a:pt x="60" y="6"/>
                  </a:lnTo>
                  <a:lnTo>
                    <a:pt x="45" y="3"/>
                  </a:lnTo>
                  <a:close/>
                  <a:moveTo>
                    <a:pt x="45" y="0"/>
                  </a:moveTo>
                  <a:lnTo>
                    <a:pt x="62" y="3"/>
                  </a:lnTo>
                  <a:lnTo>
                    <a:pt x="76" y="13"/>
                  </a:lnTo>
                  <a:lnTo>
                    <a:pt x="86" y="28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6" y="78"/>
                  </a:lnTo>
                  <a:lnTo>
                    <a:pt x="62" y="88"/>
                  </a:lnTo>
                  <a:lnTo>
                    <a:pt x="45" y="91"/>
                  </a:lnTo>
                  <a:lnTo>
                    <a:pt x="26" y="88"/>
                  </a:lnTo>
                  <a:lnTo>
                    <a:pt x="13" y="78"/>
                  </a:lnTo>
                  <a:lnTo>
                    <a:pt x="3" y="63"/>
                  </a:lnTo>
                  <a:lnTo>
                    <a:pt x="0" y="46"/>
                  </a:lnTo>
                  <a:lnTo>
                    <a:pt x="3" y="28"/>
                  </a:lnTo>
                  <a:lnTo>
                    <a:pt x="13" y="13"/>
                  </a:lnTo>
                  <a:lnTo>
                    <a:pt x="26" y="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762"/>
            <p:cNvSpPr/>
            <p:nvPr/>
          </p:nvSpPr>
          <p:spPr bwMode="auto">
            <a:xfrm>
              <a:off x="4100513" y="5956300"/>
              <a:ext cx="77788" cy="36513"/>
            </a:xfrm>
            <a:custGeom>
              <a:avLst/>
              <a:gdLst>
                <a:gd name="T0" fmla="*/ 46 w 49"/>
                <a:gd name="T1" fmla="*/ 0 h 23"/>
                <a:gd name="T2" fmla="*/ 49 w 49"/>
                <a:gd name="T3" fmla="*/ 1 h 23"/>
                <a:gd name="T4" fmla="*/ 47 w 49"/>
                <a:gd name="T5" fmla="*/ 4 h 23"/>
                <a:gd name="T6" fmla="*/ 45 w 49"/>
                <a:gd name="T7" fmla="*/ 10 h 23"/>
                <a:gd name="T8" fmla="*/ 37 w 49"/>
                <a:gd name="T9" fmla="*/ 18 h 23"/>
                <a:gd name="T10" fmla="*/ 28 w 49"/>
                <a:gd name="T11" fmla="*/ 22 h 23"/>
                <a:gd name="T12" fmla="*/ 24 w 49"/>
                <a:gd name="T13" fmla="*/ 23 h 23"/>
                <a:gd name="T14" fmla="*/ 15 w 49"/>
                <a:gd name="T15" fmla="*/ 21 h 23"/>
                <a:gd name="T16" fmla="*/ 7 w 49"/>
                <a:gd name="T17" fmla="*/ 16 h 23"/>
                <a:gd name="T18" fmla="*/ 1 w 49"/>
                <a:gd name="T19" fmla="*/ 10 h 23"/>
                <a:gd name="T20" fmla="*/ 0 w 49"/>
                <a:gd name="T21" fmla="*/ 8 h 23"/>
                <a:gd name="T22" fmla="*/ 3 w 49"/>
                <a:gd name="T23" fmla="*/ 6 h 23"/>
                <a:gd name="T24" fmla="*/ 3 w 49"/>
                <a:gd name="T25" fmla="*/ 6 h 23"/>
                <a:gd name="T26" fmla="*/ 4 w 49"/>
                <a:gd name="T27" fmla="*/ 8 h 23"/>
                <a:gd name="T28" fmla="*/ 5 w 49"/>
                <a:gd name="T29" fmla="*/ 10 h 23"/>
                <a:gd name="T30" fmla="*/ 8 w 49"/>
                <a:gd name="T31" fmla="*/ 13 h 23"/>
                <a:gd name="T32" fmla="*/ 13 w 49"/>
                <a:gd name="T33" fmla="*/ 17 h 23"/>
                <a:gd name="T34" fmla="*/ 18 w 49"/>
                <a:gd name="T35" fmla="*/ 19 h 23"/>
                <a:gd name="T36" fmla="*/ 24 w 49"/>
                <a:gd name="T37" fmla="*/ 19 h 23"/>
                <a:gd name="T38" fmla="*/ 26 w 49"/>
                <a:gd name="T39" fmla="*/ 19 h 23"/>
                <a:gd name="T40" fmla="*/ 32 w 49"/>
                <a:gd name="T41" fmla="*/ 18 h 23"/>
                <a:gd name="T42" fmla="*/ 35 w 49"/>
                <a:gd name="T43" fmla="*/ 16 h 23"/>
                <a:gd name="T44" fmla="*/ 39 w 49"/>
                <a:gd name="T45" fmla="*/ 13 h 23"/>
                <a:gd name="T46" fmla="*/ 42 w 49"/>
                <a:gd name="T47" fmla="*/ 9 h 23"/>
                <a:gd name="T48" fmla="*/ 43 w 49"/>
                <a:gd name="T49" fmla="*/ 5 h 23"/>
                <a:gd name="T50" fmla="*/ 45 w 49"/>
                <a:gd name="T51" fmla="*/ 2 h 23"/>
                <a:gd name="T52" fmla="*/ 46 w 49"/>
                <a:gd name="T53" fmla="*/ 1 h 23"/>
                <a:gd name="T54" fmla="*/ 46 w 49"/>
                <a:gd name="T5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" h="23">
                  <a:moveTo>
                    <a:pt x="46" y="0"/>
                  </a:moveTo>
                  <a:lnTo>
                    <a:pt x="49" y="1"/>
                  </a:lnTo>
                  <a:lnTo>
                    <a:pt x="47" y="4"/>
                  </a:lnTo>
                  <a:lnTo>
                    <a:pt x="45" y="10"/>
                  </a:lnTo>
                  <a:lnTo>
                    <a:pt x="37" y="18"/>
                  </a:lnTo>
                  <a:lnTo>
                    <a:pt x="28" y="22"/>
                  </a:lnTo>
                  <a:lnTo>
                    <a:pt x="24" y="23"/>
                  </a:lnTo>
                  <a:lnTo>
                    <a:pt x="15" y="21"/>
                  </a:lnTo>
                  <a:lnTo>
                    <a:pt x="7" y="16"/>
                  </a:lnTo>
                  <a:lnTo>
                    <a:pt x="1" y="10"/>
                  </a:lnTo>
                  <a:lnTo>
                    <a:pt x="0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8" y="13"/>
                  </a:lnTo>
                  <a:lnTo>
                    <a:pt x="13" y="17"/>
                  </a:lnTo>
                  <a:lnTo>
                    <a:pt x="18" y="19"/>
                  </a:lnTo>
                  <a:lnTo>
                    <a:pt x="24" y="19"/>
                  </a:lnTo>
                  <a:lnTo>
                    <a:pt x="26" y="19"/>
                  </a:lnTo>
                  <a:lnTo>
                    <a:pt x="32" y="18"/>
                  </a:lnTo>
                  <a:lnTo>
                    <a:pt x="35" y="16"/>
                  </a:lnTo>
                  <a:lnTo>
                    <a:pt x="39" y="13"/>
                  </a:lnTo>
                  <a:lnTo>
                    <a:pt x="42" y="9"/>
                  </a:lnTo>
                  <a:lnTo>
                    <a:pt x="43" y="5"/>
                  </a:lnTo>
                  <a:lnTo>
                    <a:pt x="45" y="2"/>
                  </a:lnTo>
                  <a:lnTo>
                    <a:pt x="46" y="1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763"/>
            <p:cNvSpPr>
              <a:spLocks noEditPoints="1"/>
            </p:cNvSpPr>
            <p:nvPr/>
          </p:nvSpPr>
          <p:spPr bwMode="auto">
            <a:xfrm>
              <a:off x="4095750" y="5951538"/>
              <a:ext cx="87313" cy="44450"/>
            </a:xfrm>
            <a:custGeom>
              <a:avLst/>
              <a:gdLst>
                <a:gd name="T0" fmla="*/ 7 w 55"/>
                <a:gd name="T1" fmla="*/ 15 h 28"/>
                <a:gd name="T2" fmla="*/ 11 w 55"/>
                <a:gd name="T3" fmla="*/ 17 h 28"/>
                <a:gd name="T4" fmla="*/ 14 w 55"/>
                <a:gd name="T5" fmla="*/ 20 h 28"/>
                <a:gd name="T6" fmla="*/ 16 w 55"/>
                <a:gd name="T7" fmla="*/ 21 h 28"/>
                <a:gd name="T8" fmla="*/ 14 w 55"/>
                <a:gd name="T9" fmla="*/ 20 h 28"/>
                <a:gd name="T10" fmla="*/ 11 w 55"/>
                <a:gd name="T11" fmla="*/ 17 h 28"/>
                <a:gd name="T12" fmla="*/ 7 w 55"/>
                <a:gd name="T13" fmla="*/ 15 h 28"/>
                <a:gd name="T14" fmla="*/ 46 w 55"/>
                <a:gd name="T15" fmla="*/ 13 h 28"/>
                <a:gd name="T16" fmla="*/ 42 w 55"/>
                <a:gd name="T17" fmla="*/ 16 h 28"/>
                <a:gd name="T18" fmla="*/ 45 w 55"/>
                <a:gd name="T19" fmla="*/ 13 h 28"/>
                <a:gd name="T20" fmla="*/ 46 w 55"/>
                <a:gd name="T21" fmla="*/ 13 h 28"/>
                <a:gd name="T22" fmla="*/ 4 w 55"/>
                <a:gd name="T23" fmla="*/ 9 h 28"/>
                <a:gd name="T24" fmla="*/ 4 w 55"/>
                <a:gd name="T25" fmla="*/ 9 h 28"/>
                <a:gd name="T26" fmla="*/ 4 w 55"/>
                <a:gd name="T27" fmla="*/ 9 h 28"/>
                <a:gd name="T28" fmla="*/ 4 w 55"/>
                <a:gd name="T29" fmla="*/ 9 h 28"/>
                <a:gd name="T30" fmla="*/ 48 w 55"/>
                <a:gd name="T31" fmla="*/ 0 h 28"/>
                <a:gd name="T32" fmla="*/ 55 w 55"/>
                <a:gd name="T33" fmla="*/ 3 h 28"/>
                <a:gd name="T34" fmla="*/ 53 w 55"/>
                <a:gd name="T35" fmla="*/ 4 h 28"/>
                <a:gd name="T36" fmla="*/ 53 w 55"/>
                <a:gd name="T37" fmla="*/ 5 h 28"/>
                <a:gd name="T38" fmla="*/ 53 w 55"/>
                <a:gd name="T39" fmla="*/ 8 h 28"/>
                <a:gd name="T40" fmla="*/ 50 w 55"/>
                <a:gd name="T41" fmla="*/ 11 h 28"/>
                <a:gd name="T42" fmla="*/ 49 w 55"/>
                <a:gd name="T43" fmla="*/ 15 h 28"/>
                <a:gd name="T44" fmla="*/ 45 w 55"/>
                <a:gd name="T45" fmla="*/ 19 h 28"/>
                <a:gd name="T46" fmla="*/ 41 w 55"/>
                <a:gd name="T47" fmla="*/ 22 h 28"/>
                <a:gd name="T48" fmla="*/ 36 w 55"/>
                <a:gd name="T49" fmla="*/ 25 h 28"/>
                <a:gd name="T50" fmla="*/ 31 w 55"/>
                <a:gd name="T51" fmla="*/ 28 h 28"/>
                <a:gd name="T52" fmla="*/ 27 w 55"/>
                <a:gd name="T53" fmla="*/ 28 h 28"/>
                <a:gd name="T54" fmla="*/ 16 w 55"/>
                <a:gd name="T55" fmla="*/ 25 h 28"/>
                <a:gd name="T56" fmla="*/ 10 w 55"/>
                <a:gd name="T57" fmla="*/ 20 h 28"/>
                <a:gd name="T58" fmla="*/ 4 w 55"/>
                <a:gd name="T59" fmla="*/ 15 h 28"/>
                <a:gd name="T60" fmla="*/ 2 w 55"/>
                <a:gd name="T61" fmla="*/ 12 h 28"/>
                <a:gd name="T62" fmla="*/ 2 w 55"/>
                <a:gd name="T63" fmla="*/ 12 h 28"/>
                <a:gd name="T64" fmla="*/ 0 w 55"/>
                <a:gd name="T65" fmla="*/ 11 h 28"/>
                <a:gd name="T66" fmla="*/ 4 w 55"/>
                <a:gd name="T67" fmla="*/ 8 h 28"/>
                <a:gd name="T68" fmla="*/ 6 w 55"/>
                <a:gd name="T69" fmla="*/ 8 h 28"/>
                <a:gd name="T70" fmla="*/ 6 w 55"/>
                <a:gd name="T71" fmla="*/ 8 h 28"/>
                <a:gd name="T72" fmla="*/ 6 w 55"/>
                <a:gd name="T73" fmla="*/ 8 h 28"/>
                <a:gd name="T74" fmla="*/ 6 w 55"/>
                <a:gd name="T75" fmla="*/ 8 h 28"/>
                <a:gd name="T76" fmla="*/ 7 w 55"/>
                <a:gd name="T77" fmla="*/ 8 h 28"/>
                <a:gd name="T78" fmla="*/ 7 w 55"/>
                <a:gd name="T79" fmla="*/ 8 h 28"/>
                <a:gd name="T80" fmla="*/ 7 w 55"/>
                <a:gd name="T81" fmla="*/ 8 h 28"/>
                <a:gd name="T82" fmla="*/ 7 w 55"/>
                <a:gd name="T83" fmla="*/ 8 h 28"/>
                <a:gd name="T84" fmla="*/ 7 w 55"/>
                <a:gd name="T85" fmla="*/ 8 h 28"/>
                <a:gd name="T86" fmla="*/ 7 w 55"/>
                <a:gd name="T87" fmla="*/ 9 h 28"/>
                <a:gd name="T88" fmla="*/ 8 w 55"/>
                <a:gd name="T89" fmla="*/ 11 h 28"/>
                <a:gd name="T90" fmla="*/ 10 w 55"/>
                <a:gd name="T91" fmla="*/ 12 h 28"/>
                <a:gd name="T92" fmla="*/ 12 w 55"/>
                <a:gd name="T93" fmla="*/ 15 h 28"/>
                <a:gd name="T94" fmla="*/ 16 w 55"/>
                <a:gd name="T95" fmla="*/ 19 h 28"/>
                <a:gd name="T96" fmla="*/ 21 w 55"/>
                <a:gd name="T97" fmla="*/ 20 h 28"/>
                <a:gd name="T98" fmla="*/ 27 w 55"/>
                <a:gd name="T99" fmla="*/ 21 h 28"/>
                <a:gd name="T100" fmla="*/ 27 w 55"/>
                <a:gd name="T101" fmla="*/ 21 h 28"/>
                <a:gd name="T102" fmla="*/ 29 w 55"/>
                <a:gd name="T103" fmla="*/ 21 h 28"/>
                <a:gd name="T104" fmla="*/ 33 w 55"/>
                <a:gd name="T105" fmla="*/ 20 h 28"/>
                <a:gd name="T106" fmla="*/ 37 w 55"/>
                <a:gd name="T107" fmla="*/ 17 h 28"/>
                <a:gd name="T108" fmla="*/ 41 w 55"/>
                <a:gd name="T109" fmla="*/ 15 h 28"/>
                <a:gd name="T110" fmla="*/ 44 w 55"/>
                <a:gd name="T111" fmla="*/ 11 h 28"/>
                <a:gd name="T112" fmla="*/ 45 w 55"/>
                <a:gd name="T113" fmla="*/ 7 h 28"/>
                <a:gd name="T114" fmla="*/ 46 w 55"/>
                <a:gd name="T115" fmla="*/ 4 h 28"/>
                <a:gd name="T116" fmla="*/ 48 w 55"/>
                <a:gd name="T117" fmla="*/ 3 h 28"/>
                <a:gd name="T118" fmla="*/ 48 w 55"/>
                <a:gd name="T1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" h="28">
                  <a:moveTo>
                    <a:pt x="7" y="15"/>
                  </a:moveTo>
                  <a:lnTo>
                    <a:pt x="11" y="17"/>
                  </a:lnTo>
                  <a:lnTo>
                    <a:pt x="14" y="20"/>
                  </a:lnTo>
                  <a:lnTo>
                    <a:pt x="16" y="21"/>
                  </a:lnTo>
                  <a:lnTo>
                    <a:pt x="14" y="20"/>
                  </a:lnTo>
                  <a:lnTo>
                    <a:pt x="11" y="17"/>
                  </a:lnTo>
                  <a:lnTo>
                    <a:pt x="7" y="15"/>
                  </a:lnTo>
                  <a:close/>
                  <a:moveTo>
                    <a:pt x="46" y="13"/>
                  </a:moveTo>
                  <a:lnTo>
                    <a:pt x="42" y="16"/>
                  </a:lnTo>
                  <a:lnTo>
                    <a:pt x="45" y="13"/>
                  </a:lnTo>
                  <a:lnTo>
                    <a:pt x="46" y="13"/>
                  </a:lnTo>
                  <a:close/>
                  <a:moveTo>
                    <a:pt x="4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close/>
                  <a:moveTo>
                    <a:pt x="48" y="0"/>
                  </a:moveTo>
                  <a:lnTo>
                    <a:pt x="55" y="3"/>
                  </a:lnTo>
                  <a:lnTo>
                    <a:pt x="53" y="4"/>
                  </a:lnTo>
                  <a:lnTo>
                    <a:pt x="53" y="5"/>
                  </a:lnTo>
                  <a:lnTo>
                    <a:pt x="53" y="8"/>
                  </a:lnTo>
                  <a:lnTo>
                    <a:pt x="50" y="11"/>
                  </a:lnTo>
                  <a:lnTo>
                    <a:pt x="49" y="15"/>
                  </a:lnTo>
                  <a:lnTo>
                    <a:pt x="45" y="19"/>
                  </a:lnTo>
                  <a:lnTo>
                    <a:pt x="41" y="22"/>
                  </a:lnTo>
                  <a:lnTo>
                    <a:pt x="36" y="25"/>
                  </a:lnTo>
                  <a:lnTo>
                    <a:pt x="31" y="28"/>
                  </a:lnTo>
                  <a:lnTo>
                    <a:pt x="27" y="28"/>
                  </a:lnTo>
                  <a:lnTo>
                    <a:pt x="16" y="25"/>
                  </a:lnTo>
                  <a:lnTo>
                    <a:pt x="10" y="20"/>
                  </a:lnTo>
                  <a:lnTo>
                    <a:pt x="4" y="15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1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9"/>
                  </a:lnTo>
                  <a:lnTo>
                    <a:pt x="8" y="11"/>
                  </a:lnTo>
                  <a:lnTo>
                    <a:pt x="10" y="12"/>
                  </a:lnTo>
                  <a:lnTo>
                    <a:pt x="12" y="15"/>
                  </a:lnTo>
                  <a:lnTo>
                    <a:pt x="16" y="19"/>
                  </a:lnTo>
                  <a:lnTo>
                    <a:pt x="21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9" y="21"/>
                  </a:lnTo>
                  <a:lnTo>
                    <a:pt x="33" y="20"/>
                  </a:lnTo>
                  <a:lnTo>
                    <a:pt x="37" y="17"/>
                  </a:lnTo>
                  <a:lnTo>
                    <a:pt x="41" y="15"/>
                  </a:lnTo>
                  <a:lnTo>
                    <a:pt x="44" y="11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3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3764"/>
            <p:cNvSpPr>
              <a:spLocks noChangeArrowheads="1"/>
            </p:cNvSpPr>
            <p:nvPr/>
          </p:nvSpPr>
          <p:spPr bwMode="auto">
            <a:xfrm>
              <a:off x="4106863" y="5932488"/>
              <a:ext cx="6350" cy="6350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3765"/>
            <p:cNvSpPr>
              <a:spLocks noChangeArrowheads="1"/>
            </p:cNvSpPr>
            <p:nvPr/>
          </p:nvSpPr>
          <p:spPr bwMode="auto">
            <a:xfrm>
              <a:off x="4105275" y="5930900"/>
              <a:ext cx="9525" cy="11113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3766"/>
            <p:cNvSpPr>
              <a:spLocks noChangeArrowheads="1"/>
            </p:cNvSpPr>
            <p:nvPr/>
          </p:nvSpPr>
          <p:spPr bwMode="auto">
            <a:xfrm>
              <a:off x="4171950" y="5924550"/>
              <a:ext cx="3175" cy="4763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3767"/>
            <p:cNvSpPr>
              <a:spLocks noChangeArrowheads="1"/>
            </p:cNvSpPr>
            <p:nvPr/>
          </p:nvSpPr>
          <p:spPr bwMode="auto">
            <a:xfrm>
              <a:off x="4168775" y="5922963"/>
              <a:ext cx="9525" cy="9525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768"/>
            <p:cNvSpPr/>
            <p:nvPr/>
          </p:nvSpPr>
          <p:spPr bwMode="auto">
            <a:xfrm>
              <a:off x="4048125" y="5937250"/>
              <a:ext cx="38100" cy="66675"/>
            </a:xfrm>
            <a:custGeom>
              <a:avLst/>
              <a:gdLst>
                <a:gd name="T0" fmla="*/ 20 w 24"/>
                <a:gd name="T1" fmla="*/ 0 h 42"/>
                <a:gd name="T2" fmla="*/ 21 w 24"/>
                <a:gd name="T3" fmla="*/ 0 h 42"/>
                <a:gd name="T4" fmla="*/ 21 w 24"/>
                <a:gd name="T5" fmla="*/ 3 h 42"/>
                <a:gd name="T6" fmla="*/ 20 w 24"/>
                <a:gd name="T7" fmla="*/ 3 h 42"/>
                <a:gd name="T8" fmla="*/ 16 w 24"/>
                <a:gd name="T9" fmla="*/ 4 h 42"/>
                <a:gd name="T10" fmla="*/ 13 w 24"/>
                <a:gd name="T11" fmla="*/ 5 h 42"/>
                <a:gd name="T12" fmla="*/ 10 w 24"/>
                <a:gd name="T13" fmla="*/ 8 h 42"/>
                <a:gd name="T14" fmla="*/ 7 w 24"/>
                <a:gd name="T15" fmla="*/ 12 h 42"/>
                <a:gd name="T16" fmla="*/ 4 w 24"/>
                <a:gd name="T17" fmla="*/ 17 h 42"/>
                <a:gd name="T18" fmla="*/ 3 w 24"/>
                <a:gd name="T19" fmla="*/ 24 h 42"/>
                <a:gd name="T20" fmla="*/ 3 w 24"/>
                <a:gd name="T21" fmla="*/ 24 h 42"/>
                <a:gd name="T22" fmla="*/ 4 w 24"/>
                <a:gd name="T23" fmla="*/ 28 h 42"/>
                <a:gd name="T24" fmla="*/ 6 w 24"/>
                <a:gd name="T25" fmla="*/ 30 h 42"/>
                <a:gd name="T26" fmla="*/ 8 w 24"/>
                <a:gd name="T27" fmla="*/ 33 h 42"/>
                <a:gd name="T28" fmla="*/ 11 w 24"/>
                <a:gd name="T29" fmla="*/ 34 h 42"/>
                <a:gd name="T30" fmla="*/ 13 w 24"/>
                <a:gd name="T31" fmla="*/ 35 h 42"/>
                <a:gd name="T32" fmla="*/ 17 w 24"/>
                <a:gd name="T33" fmla="*/ 38 h 42"/>
                <a:gd name="T34" fmla="*/ 21 w 24"/>
                <a:gd name="T35" fmla="*/ 38 h 42"/>
                <a:gd name="T36" fmla="*/ 23 w 24"/>
                <a:gd name="T37" fmla="*/ 39 h 42"/>
                <a:gd name="T38" fmla="*/ 24 w 24"/>
                <a:gd name="T39" fmla="*/ 39 h 42"/>
                <a:gd name="T40" fmla="*/ 24 w 24"/>
                <a:gd name="T41" fmla="*/ 42 h 42"/>
                <a:gd name="T42" fmla="*/ 21 w 24"/>
                <a:gd name="T43" fmla="*/ 42 h 42"/>
                <a:gd name="T44" fmla="*/ 16 w 24"/>
                <a:gd name="T45" fmla="*/ 41 h 42"/>
                <a:gd name="T46" fmla="*/ 8 w 24"/>
                <a:gd name="T47" fmla="*/ 37 h 42"/>
                <a:gd name="T48" fmla="*/ 3 w 24"/>
                <a:gd name="T49" fmla="*/ 31 h 42"/>
                <a:gd name="T50" fmla="*/ 0 w 24"/>
                <a:gd name="T51" fmla="*/ 24 h 42"/>
                <a:gd name="T52" fmla="*/ 0 w 24"/>
                <a:gd name="T53" fmla="*/ 22 h 42"/>
                <a:gd name="T54" fmla="*/ 4 w 24"/>
                <a:gd name="T55" fmla="*/ 11 h 42"/>
                <a:gd name="T56" fmla="*/ 11 w 24"/>
                <a:gd name="T57" fmla="*/ 3 h 42"/>
                <a:gd name="T58" fmla="*/ 20 w 24"/>
                <a:gd name="T5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42">
                  <a:moveTo>
                    <a:pt x="20" y="0"/>
                  </a:moveTo>
                  <a:lnTo>
                    <a:pt x="21" y="0"/>
                  </a:lnTo>
                  <a:lnTo>
                    <a:pt x="21" y="3"/>
                  </a:lnTo>
                  <a:lnTo>
                    <a:pt x="20" y="3"/>
                  </a:lnTo>
                  <a:lnTo>
                    <a:pt x="16" y="4"/>
                  </a:lnTo>
                  <a:lnTo>
                    <a:pt x="13" y="5"/>
                  </a:lnTo>
                  <a:lnTo>
                    <a:pt x="10" y="8"/>
                  </a:lnTo>
                  <a:lnTo>
                    <a:pt x="7" y="12"/>
                  </a:lnTo>
                  <a:lnTo>
                    <a:pt x="4" y="17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4" y="28"/>
                  </a:lnTo>
                  <a:lnTo>
                    <a:pt x="6" y="30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3" y="35"/>
                  </a:lnTo>
                  <a:lnTo>
                    <a:pt x="17" y="38"/>
                  </a:lnTo>
                  <a:lnTo>
                    <a:pt x="21" y="38"/>
                  </a:lnTo>
                  <a:lnTo>
                    <a:pt x="23" y="39"/>
                  </a:lnTo>
                  <a:lnTo>
                    <a:pt x="24" y="39"/>
                  </a:lnTo>
                  <a:lnTo>
                    <a:pt x="24" y="42"/>
                  </a:lnTo>
                  <a:lnTo>
                    <a:pt x="21" y="42"/>
                  </a:lnTo>
                  <a:lnTo>
                    <a:pt x="16" y="41"/>
                  </a:lnTo>
                  <a:lnTo>
                    <a:pt x="8" y="37"/>
                  </a:lnTo>
                  <a:lnTo>
                    <a:pt x="3" y="31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4" y="11"/>
                  </a:lnTo>
                  <a:lnTo>
                    <a:pt x="11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769"/>
            <p:cNvSpPr>
              <a:spLocks noEditPoints="1"/>
            </p:cNvSpPr>
            <p:nvPr/>
          </p:nvSpPr>
          <p:spPr bwMode="auto">
            <a:xfrm>
              <a:off x="4046538" y="5935663"/>
              <a:ext cx="44450" cy="69850"/>
            </a:xfrm>
            <a:custGeom>
              <a:avLst/>
              <a:gdLst>
                <a:gd name="T0" fmla="*/ 14 w 28"/>
                <a:gd name="T1" fmla="*/ 39 h 44"/>
                <a:gd name="T2" fmla="*/ 16 w 28"/>
                <a:gd name="T3" fmla="*/ 39 h 44"/>
                <a:gd name="T4" fmla="*/ 17 w 28"/>
                <a:gd name="T5" fmla="*/ 39 h 44"/>
                <a:gd name="T6" fmla="*/ 14 w 28"/>
                <a:gd name="T7" fmla="*/ 39 h 44"/>
                <a:gd name="T8" fmla="*/ 12 w 28"/>
                <a:gd name="T9" fmla="*/ 36 h 44"/>
                <a:gd name="T10" fmla="*/ 12 w 28"/>
                <a:gd name="T11" fmla="*/ 38 h 44"/>
                <a:gd name="T12" fmla="*/ 13 w 28"/>
                <a:gd name="T13" fmla="*/ 38 h 44"/>
                <a:gd name="T14" fmla="*/ 12 w 28"/>
                <a:gd name="T15" fmla="*/ 36 h 44"/>
                <a:gd name="T16" fmla="*/ 21 w 28"/>
                <a:gd name="T17" fmla="*/ 0 h 44"/>
                <a:gd name="T18" fmla="*/ 24 w 28"/>
                <a:gd name="T19" fmla="*/ 0 h 44"/>
                <a:gd name="T20" fmla="*/ 25 w 28"/>
                <a:gd name="T21" fmla="*/ 0 h 44"/>
                <a:gd name="T22" fmla="*/ 24 w 28"/>
                <a:gd name="T23" fmla="*/ 6 h 44"/>
                <a:gd name="T24" fmla="*/ 21 w 28"/>
                <a:gd name="T25" fmla="*/ 5 h 44"/>
                <a:gd name="T26" fmla="*/ 21 w 28"/>
                <a:gd name="T27" fmla="*/ 5 h 44"/>
                <a:gd name="T28" fmla="*/ 21 w 28"/>
                <a:gd name="T29" fmla="*/ 5 h 44"/>
                <a:gd name="T30" fmla="*/ 18 w 28"/>
                <a:gd name="T31" fmla="*/ 6 h 44"/>
                <a:gd name="T32" fmla="*/ 14 w 28"/>
                <a:gd name="T33" fmla="*/ 8 h 44"/>
                <a:gd name="T34" fmla="*/ 12 w 28"/>
                <a:gd name="T35" fmla="*/ 10 h 44"/>
                <a:gd name="T36" fmla="*/ 9 w 28"/>
                <a:gd name="T37" fmla="*/ 14 h 44"/>
                <a:gd name="T38" fmla="*/ 7 w 28"/>
                <a:gd name="T39" fmla="*/ 18 h 44"/>
                <a:gd name="T40" fmla="*/ 7 w 28"/>
                <a:gd name="T41" fmla="*/ 25 h 44"/>
                <a:gd name="T42" fmla="*/ 7 w 28"/>
                <a:gd name="T43" fmla="*/ 25 h 44"/>
                <a:gd name="T44" fmla="*/ 7 w 28"/>
                <a:gd name="T45" fmla="*/ 25 h 44"/>
                <a:gd name="T46" fmla="*/ 7 w 28"/>
                <a:gd name="T47" fmla="*/ 25 h 44"/>
                <a:gd name="T48" fmla="*/ 7 w 28"/>
                <a:gd name="T49" fmla="*/ 29 h 44"/>
                <a:gd name="T50" fmla="*/ 9 w 28"/>
                <a:gd name="T51" fmla="*/ 31 h 44"/>
                <a:gd name="T52" fmla="*/ 12 w 28"/>
                <a:gd name="T53" fmla="*/ 34 h 44"/>
                <a:gd name="T54" fmla="*/ 16 w 28"/>
                <a:gd name="T55" fmla="*/ 35 h 44"/>
                <a:gd name="T56" fmla="*/ 18 w 28"/>
                <a:gd name="T57" fmla="*/ 36 h 44"/>
                <a:gd name="T58" fmla="*/ 21 w 28"/>
                <a:gd name="T59" fmla="*/ 38 h 44"/>
                <a:gd name="T60" fmla="*/ 24 w 28"/>
                <a:gd name="T61" fmla="*/ 38 h 44"/>
                <a:gd name="T62" fmla="*/ 25 w 28"/>
                <a:gd name="T63" fmla="*/ 39 h 44"/>
                <a:gd name="T64" fmla="*/ 25 w 28"/>
                <a:gd name="T65" fmla="*/ 39 h 44"/>
                <a:gd name="T66" fmla="*/ 28 w 28"/>
                <a:gd name="T67" fmla="*/ 39 h 44"/>
                <a:gd name="T68" fmla="*/ 26 w 28"/>
                <a:gd name="T69" fmla="*/ 40 h 44"/>
                <a:gd name="T70" fmla="*/ 26 w 28"/>
                <a:gd name="T71" fmla="*/ 43 h 44"/>
                <a:gd name="T72" fmla="*/ 25 w 28"/>
                <a:gd name="T73" fmla="*/ 43 h 44"/>
                <a:gd name="T74" fmla="*/ 25 w 28"/>
                <a:gd name="T75" fmla="*/ 44 h 44"/>
                <a:gd name="T76" fmla="*/ 25 w 28"/>
                <a:gd name="T77" fmla="*/ 44 h 44"/>
                <a:gd name="T78" fmla="*/ 24 w 28"/>
                <a:gd name="T79" fmla="*/ 44 h 44"/>
                <a:gd name="T80" fmla="*/ 24 w 28"/>
                <a:gd name="T81" fmla="*/ 44 h 44"/>
                <a:gd name="T82" fmla="*/ 21 w 28"/>
                <a:gd name="T83" fmla="*/ 44 h 44"/>
                <a:gd name="T84" fmla="*/ 17 w 28"/>
                <a:gd name="T85" fmla="*/ 43 h 44"/>
                <a:gd name="T86" fmla="*/ 13 w 28"/>
                <a:gd name="T87" fmla="*/ 42 h 44"/>
                <a:gd name="T88" fmla="*/ 9 w 28"/>
                <a:gd name="T89" fmla="*/ 39 h 44"/>
                <a:gd name="T90" fmla="*/ 5 w 28"/>
                <a:gd name="T91" fmla="*/ 36 h 44"/>
                <a:gd name="T92" fmla="*/ 3 w 28"/>
                <a:gd name="T93" fmla="*/ 34 h 44"/>
                <a:gd name="T94" fmla="*/ 1 w 28"/>
                <a:gd name="T95" fmla="*/ 30 h 44"/>
                <a:gd name="T96" fmla="*/ 0 w 28"/>
                <a:gd name="T97" fmla="*/ 25 h 44"/>
                <a:gd name="T98" fmla="*/ 1 w 28"/>
                <a:gd name="T99" fmla="*/ 25 h 44"/>
                <a:gd name="T100" fmla="*/ 0 w 28"/>
                <a:gd name="T101" fmla="*/ 25 h 44"/>
                <a:gd name="T102" fmla="*/ 0 w 28"/>
                <a:gd name="T103" fmla="*/ 23 h 44"/>
                <a:gd name="T104" fmla="*/ 4 w 28"/>
                <a:gd name="T105" fmla="*/ 10 h 44"/>
                <a:gd name="T106" fmla="*/ 12 w 28"/>
                <a:gd name="T107" fmla="*/ 2 h 44"/>
                <a:gd name="T108" fmla="*/ 21 w 28"/>
                <a:gd name="T10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" h="44">
                  <a:moveTo>
                    <a:pt x="14" y="39"/>
                  </a:moveTo>
                  <a:lnTo>
                    <a:pt x="16" y="39"/>
                  </a:lnTo>
                  <a:lnTo>
                    <a:pt x="17" y="39"/>
                  </a:lnTo>
                  <a:lnTo>
                    <a:pt x="14" y="39"/>
                  </a:lnTo>
                  <a:close/>
                  <a:moveTo>
                    <a:pt x="12" y="36"/>
                  </a:moveTo>
                  <a:lnTo>
                    <a:pt x="12" y="38"/>
                  </a:lnTo>
                  <a:lnTo>
                    <a:pt x="13" y="38"/>
                  </a:lnTo>
                  <a:lnTo>
                    <a:pt x="12" y="36"/>
                  </a:lnTo>
                  <a:close/>
                  <a:moveTo>
                    <a:pt x="21" y="0"/>
                  </a:moveTo>
                  <a:lnTo>
                    <a:pt x="24" y="0"/>
                  </a:lnTo>
                  <a:lnTo>
                    <a:pt x="25" y="0"/>
                  </a:lnTo>
                  <a:lnTo>
                    <a:pt x="24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8" y="6"/>
                  </a:lnTo>
                  <a:lnTo>
                    <a:pt x="14" y="8"/>
                  </a:lnTo>
                  <a:lnTo>
                    <a:pt x="12" y="10"/>
                  </a:lnTo>
                  <a:lnTo>
                    <a:pt x="9" y="14"/>
                  </a:lnTo>
                  <a:lnTo>
                    <a:pt x="7" y="18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9"/>
                  </a:lnTo>
                  <a:lnTo>
                    <a:pt x="9" y="31"/>
                  </a:lnTo>
                  <a:lnTo>
                    <a:pt x="12" y="34"/>
                  </a:lnTo>
                  <a:lnTo>
                    <a:pt x="16" y="35"/>
                  </a:lnTo>
                  <a:lnTo>
                    <a:pt x="18" y="36"/>
                  </a:lnTo>
                  <a:lnTo>
                    <a:pt x="21" y="38"/>
                  </a:lnTo>
                  <a:lnTo>
                    <a:pt x="24" y="38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28" y="39"/>
                  </a:lnTo>
                  <a:lnTo>
                    <a:pt x="26" y="40"/>
                  </a:lnTo>
                  <a:lnTo>
                    <a:pt x="26" y="43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1" y="44"/>
                  </a:lnTo>
                  <a:lnTo>
                    <a:pt x="17" y="43"/>
                  </a:lnTo>
                  <a:lnTo>
                    <a:pt x="13" y="42"/>
                  </a:lnTo>
                  <a:lnTo>
                    <a:pt x="9" y="39"/>
                  </a:lnTo>
                  <a:lnTo>
                    <a:pt x="5" y="36"/>
                  </a:lnTo>
                  <a:lnTo>
                    <a:pt x="3" y="34"/>
                  </a:lnTo>
                  <a:lnTo>
                    <a:pt x="1" y="30"/>
                  </a:lnTo>
                  <a:lnTo>
                    <a:pt x="0" y="25"/>
                  </a:lnTo>
                  <a:lnTo>
                    <a:pt x="1" y="25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4" y="10"/>
                  </a:lnTo>
                  <a:lnTo>
                    <a:pt x="12" y="2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770"/>
            <p:cNvSpPr/>
            <p:nvPr/>
          </p:nvSpPr>
          <p:spPr bwMode="auto">
            <a:xfrm>
              <a:off x="4200525" y="5921375"/>
              <a:ext cx="41275" cy="63500"/>
            </a:xfrm>
            <a:custGeom>
              <a:avLst/>
              <a:gdLst>
                <a:gd name="T0" fmla="*/ 10 w 26"/>
                <a:gd name="T1" fmla="*/ 0 h 40"/>
                <a:gd name="T2" fmla="*/ 13 w 26"/>
                <a:gd name="T3" fmla="*/ 0 h 40"/>
                <a:gd name="T4" fmla="*/ 17 w 26"/>
                <a:gd name="T5" fmla="*/ 1 h 40"/>
                <a:gd name="T6" fmla="*/ 20 w 26"/>
                <a:gd name="T7" fmla="*/ 2 h 40"/>
                <a:gd name="T8" fmla="*/ 22 w 26"/>
                <a:gd name="T9" fmla="*/ 5 h 40"/>
                <a:gd name="T10" fmla="*/ 25 w 26"/>
                <a:gd name="T11" fmla="*/ 9 h 40"/>
                <a:gd name="T12" fmla="*/ 26 w 26"/>
                <a:gd name="T13" fmla="*/ 14 h 40"/>
                <a:gd name="T14" fmla="*/ 26 w 26"/>
                <a:gd name="T15" fmla="*/ 18 h 40"/>
                <a:gd name="T16" fmla="*/ 25 w 26"/>
                <a:gd name="T17" fmla="*/ 23 h 40"/>
                <a:gd name="T18" fmla="*/ 24 w 26"/>
                <a:gd name="T19" fmla="*/ 27 h 40"/>
                <a:gd name="T20" fmla="*/ 21 w 26"/>
                <a:gd name="T21" fmla="*/ 31 h 40"/>
                <a:gd name="T22" fmla="*/ 18 w 26"/>
                <a:gd name="T23" fmla="*/ 34 h 40"/>
                <a:gd name="T24" fmla="*/ 13 w 26"/>
                <a:gd name="T25" fmla="*/ 38 h 40"/>
                <a:gd name="T26" fmla="*/ 9 w 26"/>
                <a:gd name="T27" fmla="*/ 39 h 40"/>
                <a:gd name="T28" fmla="*/ 6 w 26"/>
                <a:gd name="T29" fmla="*/ 40 h 40"/>
                <a:gd name="T30" fmla="*/ 6 w 26"/>
                <a:gd name="T31" fmla="*/ 40 h 40"/>
                <a:gd name="T32" fmla="*/ 5 w 26"/>
                <a:gd name="T33" fmla="*/ 39 h 40"/>
                <a:gd name="T34" fmla="*/ 8 w 26"/>
                <a:gd name="T35" fmla="*/ 38 h 40"/>
                <a:gd name="T36" fmla="*/ 6 w 26"/>
                <a:gd name="T37" fmla="*/ 38 h 40"/>
                <a:gd name="T38" fmla="*/ 6 w 26"/>
                <a:gd name="T39" fmla="*/ 36 h 40"/>
                <a:gd name="T40" fmla="*/ 6 w 26"/>
                <a:gd name="T41" fmla="*/ 36 h 40"/>
                <a:gd name="T42" fmla="*/ 8 w 26"/>
                <a:gd name="T43" fmla="*/ 36 h 40"/>
                <a:gd name="T44" fmla="*/ 10 w 26"/>
                <a:gd name="T45" fmla="*/ 35 h 40"/>
                <a:gd name="T46" fmla="*/ 13 w 26"/>
                <a:gd name="T47" fmla="*/ 34 h 40"/>
                <a:gd name="T48" fmla="*/ 16 w 26"/>
                <a:gd name="T49" fmla="*/ 32 h 40"/>
                <a:gd name="T50" fmla="*/ 18 w 26"/>
                <a:gd name="T51" fmla="*/ 30 h 40"/>
                <a:gd name="T52" fmla="*/ 21 w 26"/>
                <a:gd name="T53" fmla="*/ 26 h 40"/>
                <a:gd name="T54" fmla="*/ 22 w 26"/>
                <a:gd name="T55" fmla="*/ 22 h 40"/>
                <a:gd name="T56" fmla="*/ 24 w 26"/>
                <a:gd name="T57" fmla="*/ 18 h 40"/>
                <a:gd name="T58" fmla="*/ 22 w 26"/>
                <a:gd name="T59" fmla="*/ 15 h 40"/>
                <a:gd name="T60" fmla="*/ 21 w 26"/>
                <a:gd name="T61" fmla="*/ 10 h 40"/>
                <a:gd name="T62" fmla="*/ 20 w 26"/>
                <a:gd name="T63" fmla="*/ 7 h 40"/>
                <a:gd name="T64" fmla="*/ 17 w 26"/>
                <a:gd name="T65" fmla="*/ 5 h 40"/>
                <a:gd name="T66" fmla="*/ 16 w 26"/>
                <a:gd name="T67" fmla="*/ 4 h 40"/>
                <a:gd name="T68" fmla="*/ 13 w 26"/>
                <a:gd name="T69" fmla="*/ 2 h 40"/>
                <a:gd name="T70" fmla="*/ 10 w 26"/>
                <a:gd name="T71" fmla="*/ 2 h 40"/>
                <a:gd name="T72" fmla="*/ 8 w 26"/>
                <a:gd name="T73" fmla="*/ 4 h 40"/>
                <a:gd name="T74" fmla="*/ 4 w 26"/>
                <a:gd name="T75" fmla="*/ 4 h 40"/>
                <a:gd name="T76" fmla="*/ 3 w 26"/>
                <a:gd name="T77" fmla="*/ 5 h 40"/>
                <a:gd name="T78" fmla="*/ 1 w 26"/>
                <a:gd name="T79" fmla="*/ 5 h 40"/>
                <a:gd name="T80" fmla="*/ 0 w 26"/>
                <a:gd name="T81" fmla="*/ 2 h 40"/>
                <a:gd name="T82" fmla="*/ 0 w 26"/>
                <a:gd name="T83" fmla="*/ 2 h 40"/>
                <a:gd name="T84" fmla="*/ 3 w 26"/>
                <a:gd name="T85" fmla="*/ 1 h 40"/>
                <a:gd name="T86" fmla="*/ 4 w 26"/>
                <a:gd name="T87" fmla="*/ 1 h 40"/>
                <a:gd name="T88" fmla="*/ 8 w 26"/>
                <a:gd name="T89" fmla="*/ 0 h 40"/>
                <a:gd name="T90" fmla="*/ 10 w 26"/>
                <a:gd name="T9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40">
                  <a:moveTo>
                    <a:pt x="10" y="0"/>
                  </a:moveTo>
                  <a:lnTo>
                    <a:pt x="13" y="0"/>
                  </a:lnTo>
                  <a:lnTo>
                    <a:pt x="17" y="1"/>
                  </a:lnTo>
                  <a:lnTo>
                    <a:pt x="20" y="2"/>
                  </a:lnTo>
                  <a:lnTo>
                    <a:pt x="22" y="5"/>
                  </a:lnTo>
                  <a:lnTo>
                    <a:pt x="25" y="9"/>
                  </a:lnTo>
                  <a:lnTo>
                    <a:pt x="26" y="14"/>
                  </a:lnTo>
                  <a:lnTo>
                    <a:pt x="26" y="18"/>
                  </a:lnTo>
                  <a:lnTo>
                    <a:pt x="25" y="23"/>
                  </a:lnTo>
                  <a:lnTo>
                    <a:pt x="24" y="27"/>
                  </a:lnTo>
                  <a:lnTo>
                    <a:pt x="21" y="31"/>
                  </a:lnTo>
                  <a:lnTo>
                    <a:pt x="18" y="34"/>
                  </a:lnTo>
                  <a:lnTo>
                    <a:pt x="13" y="38"/>
                  </a:lnTo>
                  <a:lnTo>
                    <a:pt x="9" y="39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5" y="39"/>
                  </a:lnTo>
                  <a:lnTo>
                    <a:pt x="8" y="38"/>
                  </a:lnTo>
                  <a:lnTo>
                    <a:pt x="6" y="38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10" y="35"/>
                  </a:lnTo>
                  <a:lnTo>
                    <a:pt x="13" y="34"/>
                  </a:lnTo>
                  <a:lnTo>
                    <a:pt x="16" y="32"/>
                  </a:lnTo>
                  <a:lnTo>
                    <a:pt x="18" y="30"/>
                  </a:lnTo>
                  <a:lnTo>
                    <a:pt x="21" y="26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2" y="15"/>
                  </a:lnTo>
                  <a:lnTo>
                    <a:pt x="21" y="10"/>
                  </a:lnTo>
                  <a:lnTo>
                    <a:pt x="20" y="7"/>
                  </a:lnTo>
                  <a:lnTo>
                    <a:pt x="17" y="5"/>
                  </a:lnTo>
                  <a:lnTo>
                    <a:pt x="16" y="4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8" y="4"/>
                  </a:lnTo>
                  <a:lnTo>
                    <a:pt x="4" y="4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8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771"/>
            <p:cNvSpPr>
              <a:spLocks noEditPoints="1"/>
            </p:cNvSpPr>
            <p:nvPr/>
          </p:nvSpPr>
          <p:spPr bwMode="auto">
            <a:xfrm>
              <a:off x="4195763" y="5918200"/>
              <a:ext cx="47625" cy="68263"/>
            </a:xfrm>
            <a:custGeom>
              <a:avLst/>
              <a:gdLst>
                <a:gd name="T0" fmla="*/ 13 w 30"/>
                <a:gd name="T1" fmla="*/ 40 h 43"/>
                <a:gd name="T2" fmla="*/ 11 w 30"/>
                <a:gd name="T3" fmla="*/ 40 h 43"/>
                <a:gd name="T4" fmla="*/ 16 w 30"/>
                <a:gd name="T5" fmla="*/ 37 h 43"/>
                <a:gd name="T6" fmla="*/ 27 w 30"/>
                <a:gd name="T7" fmla="*/ 26 h 43"/>
                <a:gd name="T8" fmla="*/ 23 w 30"/>
                <a:gd name="T9" fmla="*/ 33 h 43"/>
                <a:gd name="T10" fmla="*/ 27 w 30"/>
                <a:gd name="T11" fmla="*/ 26 h 43"/>
                <a:gd name="T12" fmla="*/ 28 w 30"/>
                <a:gd name="T13" fmla="*/ 23 h 43"/>
                <a:gd name="T14" fmla="*/ 27 w 30"/>
                <a:gd name="T15" fmla="*/ 17 h 43"/>
                <a:gd name="T16" fmla="*/ 28 w 30"/>
                <a:gd name="T17" fmla="*/ 21 h 43"/>
                <a:gd name="T18" fmla="*/ 27 w 30"/>
                <a:gd name="T19" fmla="*/ 17 h 43"/>
                <a:gd name="T20" fmla="*/ 23 w 30"/>
                <a:gd name="T21" fmla="*/ 6 h 43"/>
                <a:gd name="T22" fmla="*/ 23 w 30"/>
                <a:gd name="T23" fmla="*/ 7 h 43"/>
                <a:gd name="T24" fmla="*/ 20 w 30"/>
                <a:gd name="T25" fmla="*/ 4 h 43"/>
                <a:gd name="T26" fmla="*/ 20 w 30"/>
                <a:gd name="T27" fmla="*/ 4 h 43"/>
                <a:gd name="T28" fmla="*/ 13 w 30"/>
                <a:gd name="T29" fmla="*/ 3 h 43"/>
                <a:gd name="T30" fmla="*/ 13 w 30"/>
                <a:gd name="T31" fmla="*/ 3 h 43"/>
                <a:gd name="T32" fmla="*/ 19 w 30"/>
                <a:gd name="T33" fmla="*/ 4 h 43"/>
                <a:gd name="T34" fmla="*/ 13 w 30"/>
                <a:gd name="T35" fmla="*/ 3 h 43"/>
                <a:gd name="T36" fmla="*/ 13 w 30"/>
                <a:gd name="T37" fmla="*/ 0 h 43"/>
                <a:gd name="T38" fmla="*/ 20 w 30"/>
                <a:gd name="T39" fmla="*/ 2 h 43"/>
                <a:gd name="T40" fmla="*/ 27 w 30"/>
                <a:gd name="T41" fmla="*/ 7 h 43"/>
                <a:gd name="T42" fmla="*/ 30 w 30"/>
                <a:gd name="T43" fmla="*/ 16 h 43"/>
                <a:gd name="T44" fmla="*/ 30 w 30"/>
                <a:gd name="T45" fmla="*/ 25 h 43"/>
                <a:gd name="T46" fmla="*/ 25 w 30"/>
                <a:gd name="T47" fmla="*/ 34 h 43"/>
                <a:gd name="T48" fmla="*/ 17 w 30"/>
                <a:gd name="T49" fmla="*/ 41 h 43"/>
                <a:gd name="T50" fmla="*/ 9 w 30"/>
                <a:gd name="T51" fmla="*/ 43 h 43"/>
                <a:gd name="T52" fmla="*/ 8 w 30"/>
                <a:gd name="T53" fmla="*/ 43 h 43"/>
                <a:gd name="T54" fmla="*/ 6 w 30"/>
                <a:gd name="T55" fmla="*/ 41 h 43"/>
                <a:gd name="T56" fmla="*/ 8 w 30"/>
                <a:gd name="T57" fmla="*/ 36 h 43"/>
                <a:gd name="T58" fmla="*/ 11 w 30"/>
                <a:gd name="T59" fmla="*/ 37 h 43"/>
                <a:gd name="T60" fmla="*/ 16 w 30"/>
                <a:gd name="T61" fmla="*/ 34 h 43"/>
                <a:gd name="T62" fmla="*/ 21 w 30"/>
                <a:gd name="T63" fmla="*/ 29 h 43"/>
                <a:gd name="T64" fmla="*/ 24 w 30"/>
                <a:gd name="T65" fmla="*/ 20 h 43"/>
                <a:gd name="T66" fmla="*/ 24 w 30"/>
                <a:gd name="T67" fmla="*/ 17 h 43"/>
                <a:gd name="T68" fmla="*/ 20 w 30"/>
                <a:gd name="T69" fmla="*/ 9 h 43"/>
                <a:gd name="T70" fmla="*/ 16 w 30"/>
                <a:gd name="T71" fmla="*/ 7 h 43"/>
                <a:gd name="T72" fmla="*/ 11 w 30"/>
                <a:gd name="T73" fmla="*/ 7 h 43"/>
                <a:gd name="T74" fmla="*/ 6 w 30"/>
                <a:gd name="T75" fmla="*/ 8 h 43"/>
                <a:gd name="T76" fmla="*/ 6 w 30"/>
                <a:gd name="T77" fmla="*/ 8 h 43"/>
                <a:gd name="T78" fmla="*/ 0 w 30"/>
                <a:gd name="T79" fmla="*/ 4 h 43"/>
                <a:gd name="T80" fmla="*/ 3 w 30"/>
                <a:gd name="T81" fmla="*/ 3 h 43"/>
                <a:gd name="T82" fmla="*/ 3 w 30"/>
                <a:gd name="T83" fmla="*/ 3 h 43"/>
                <a:gd name="T84" fmla="*/ 9 w 30"/>
                <a:gd name="T8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" h="43">
                  <a:moveTo>
                    <a:pt x="16" y="37"/>
                  </a:moveTo>
                  <a:lnTo>
                    <a:pt x="13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3" y="40"/>
                  </a:lnTo>
                  <a:lnTo>
                    <a:pt x="16" y="37"/>
                  </a:lnTo>
                  <a:close/>
                  <a:moveTo>
                    <a:pt x="28" y="23"/>
                  </a:moveTo>
                  <a:lnTo>
                    <a:pt x="27" y="26"/>
                  </a:lnTo>
                  <a:lnTo>
                    <a:pt x="25" y="29"/>
                  </a:lnTo>
                  <a:lnTo>
                    <a:pt x="23" y="33"/>
                  </a:lnTo>
                  <a:lnTo>
                    <a:pt x="25" y="29"/>
                  </a:lnTo>
                  <a:lnTo>
                    <a:pt x="27" y="26"/>
                  </a:lnTo>
                  <a:lnTo>
                    <a:pt x="28" y="23"/>
                  </a:lnTo>
                  <a:lnTo>
                    <a:pt x="28" y="23"/>
                  </a:lnTo>
                  <a:close/>
                  <a:moveTo>
                    <a:pt x="27" y="13"/>
                  </a:moveTo>
                  <a:lnTo>
                    <a:pt x="27" y="17"/>
                  </a:lnTo>
                  <a:lnTo>
                    <a:pt x="28" y="20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7" y="17"/>
                  </a:lnTo>
                  <a:lnTo>
                    <a:pt x="27" y="13"/>
                  </a:lnTo>
                  <a:close/>
                  <a:moveTo>
                    <a:pt x="23" y="6"/>
                  </a:moveTo>
                  <a:lnTo>
                    <a:pt x="24" y="9"/>
                  </a:lnTo>
                  <a:lnTo>
                    <a:pt x="23" y="7"/>
                  </a:lnTo>
                  <a:lnTo>
                    <a:pt x="23" y="6"/>
                  </a:lnTo>
                  <a:close/>
                  <a:moveTo>
                    <a:pt x="20" y="4"/>
                  </a:moveTo>
                  <a:lnTo>
                    <a:pt x="21" y="6"/>
                  </a:lnTo>
                  <a:lnTo>
                    <a:pt x="20" y="4"/>
                  </a:lnTo>
                  <a:lnTo>
                    <a:pt x="20" y="4"/>
                  </a:lnTo>
                  <a:close/>
                  <a:moveTo>
                    <a:pt x="13" y="3"/>
                  </a:moveTo>
                  <a:lnTo>
                    <a:pt x="13" y="3"/>
                  </a:lnTo>
                  <a:lnTo>
                    <a:pt x="13" y="3"/>
                  </a:lnTo>
                  <a:lnTo>
                    <a:pt x="16" y="3"/>
                  </a:lnTo>
                  <a:lnTo>
                    <a:pt x="19" y="4"/>
                  </a:lnTo>
                  <a:lnTo>
                    <a:pt x="17" y="3"/>
                  </a:lnTo>
                  <a:lnTo>
                    <a:pt x="13" y="3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17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7" y="7"/>
                  </a:lnTo>
                  <a:lnTo>
                    <a:pt x="29" y="11"/>
                  </a:lnTo>
                  <a:lnTo>
                    <a:pt x="30" y="16"/>
                  </a:lnTo>
                  <a:lnTo>
                    <a:pt x="30" y="20"/>
                  </a:lnTo>
                  <a:lnTo>
                    <a:pt x="30" y="25"/>
                  </a:lnTo>
                  <a:lnTo>
                    <a:pt x="28" y="30"/>
                  </a:lnTo>
                  <a:lnTo>
                    <a:pt x="25" y="34"/>
                  </a:lnTo>
                  <a:lnTo>
                    <a:pt x="21" y="37"/>
                  </a:lnTo>
                  <a:lnTo>
                    <a:pt x="17" y="41"/>
                  </a:lnTo>
                  <a:lnTo>
                    <a:pt x="13" y="42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8" y="43"/>
                  </a:lnTo>
                  <a:lnTo>
                    <a:pt x="7" y="42"/>
                  </a:lnTo>
                  <a:lnTo>
                    <a:pt x="6" y="41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9" y="37"/>
                  </a:lnTo>
                  <a:lnTo>
                    <a:pt x="11" y="37"/>
                  </a:lnTo>
                  <a:lnTo>
                    <a:pt x="13" y="36"/>
                  </a:lnTo>
                  <a:lnTo>
                    <a:pt x="16" y="34"/>
                  </a:lnTo>
                  <a:lnTo>
                    <a:pt x="17" y="33"/>
                  </a:lnTo>
                  <a:lnTo>
                    <a:pt x="21" y="29"/>
                  </a:lnTo>
                  <a:lnTo>
                    <a:pt x="24" y="25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4" y="17"/>
                  </a:lnTo>
                  <a:lnTo>
                    <a:pt x="23" y="12"/>
                  </a:lnTo>
                  <a:lnTo>
                    <a:pt x="20" y="9"/>
                  </a:lnTo>
                  <a:lnTo>
                    <a:pt x="19" y="7"/>
                  </a:lnTo>
                  <a:lnTo>
                    <a:pt x="16" y="7"/>
                  </a:lnTo>
                  <a:lnTo>
                    <a:pt x="13" y="6"/>
                  </a:lnTo>
                  <a:lnTo>
                    <a:pt x="11" y="7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9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6" y="2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772"/>
            <p:cNvSpPr/>
            <p:nvPr/>
          </p:nvSpPr>
          <p:spPr bwMode="auto">
            <a:xfrm>
              <a:off x="4060825" y="5842000"/>
              <a:ext cx="155575" cy="106363"/>
            </a:xfrm>
            <a:custGeom>
              <a:avLst/>
              <a:gdLst>
                <a:gd name="T0" fmla="*/ 54 w 98"/>
                <a:gd name="T1" fmla="*/ 0 h 67"/>
                <a:gd name="T2" fmla="*/ 67 w 98"/>
                <a:gd name="T3" fmla="*/ 1 h 67"/>
                <a:gd name="T4" fmla="*/ 75 w 98"/>
                <a:gd name="T5" fmla="*/ 4 h 67"/>
                <a:gd name="T6" fmla="*/ 80 w 98"/>
                <a:gd name="T7" fmla="*/ 6 h 67"/>
                <a:gd name="T8" fmla="*/ 85 w 98"/>
                <a:gd name="T9" fmla="*/ 16 h 67"/>
                <a:gd name="T10" fmla="*/ 92 w 98"/>
                <a:gd name="T11" fmla="*/ 29 h 67"/>
                <a:gd name="T12" fmla="*/ 96 w 98"/>
                <a:gd name="T13" fmla="*/ 39 h 67"/>
                <a:gd name="T14" fmla="*/ 98 w 98"/>
                <a:gd name="T15" fmla="*/ 47 h 67"/>
                <a:gd name="T16" fmla="*/ 98 w 98"/>
                <a:gd name="T17" fmla="*/ 51 h 67"/>
                <a:gd name="T18" fmla="*/ 96 w 98"/>
                <a:gd name="T19" fmla="*/ 51 h 67"/>
                <a:gd name="T20" fmla="*/ 94 w 98"/>
                <a:gd name="T21" fmla="*/ 48 h 67"/>
                <a:gd name="T22" fmla="*/ 92 w 98"/>
                <a:gd name="T23" fmla="*/ 40 h 67"/>
                <a:gd name="T24" fmla="*/ 89 w 98"/>
                <a:gd name="T25" fmla="*/ 30 h 67"/>
                <a:gd name="T26" fmla="*/ 83 w 98"/>
                <a:gd name="T27" fmla="*/ 17 h 67"/>
                <a:gd name="T28" fmla="*/ 77 w 98"/>
                <a:gd name="T29" fmla="*/ 9 h 67"/>
                <a:gd name="T30" fmla="*/ 74 w 98"/>
                <a:gd name="T31" fmla="*/ 6 h 67"/>
                <a:gd name="T32" fmla="*/ 67 w 98"/>
                <a:gd name="T33" fmla="*/ 4 h 67"/>
                <a:gd name="T34" fmla="*/ 54 w 98"/>
                <a:gd name="T35" fmla="*/ 2 h 67"/>
                <a:gd name="T36" fmla="*/ 47 w 98"/>
                <a:gd name="T37" fmla="*/ 4 h 67"/>
                <a:gd name="T38" fmla="*/ 40 w 98"/>
                <a:gd name="T39" fmla="*/ 4 h 67"/>
                <a:gd name="T40" fmla="*/ 26 w 98"/>
                <a:gd name="T41" fmla="*/ 8 h 67"/>
                <a:gd name="T42" fmla="*/ 17 w 98"/>
                <a:gd name="T43" fmla="*/ 13 h 67"/>
                <a:gd name="T44" fmla="*/ 11 w 98"/>
                <a:gd name="T45" fmla="*/ 19 h 67"/>
                <a:gd name="T46" fmla="*/ 7 w 98"/>
                <a:gd name="T47" fmla="*/ 25 h 67"/>
                <a:gd name="T48" fmla="*/ 4 w 98"/>
                <a:gd name="T49" fmla="*/ 29 h 67"/>
                <a:gd name="T50" fmla="*/ 4 w 98"/>
                <a:gd name="T51" fmla="*/ 30 h 67"/>
                <a:gd name="T52" fmla="*/ 3 w 98"/>
                <a:gd name="T53" fmla="*/ 31 h 67"/>
                <a:gd name="T54" fmla="*/ 3 w 98"/>
                <a:gd name="T55" fmla="*/ 35 h 67"/>
                <a:gd name="T56" fmla="*/ 3 w 98"/>
                <a:gd name="T57" fmla="*/ 38 h 67"/>
                <a:gd name="T58" fmla="*/ 3 w 98"/>
                <a:gd name="T59" fmla="*/ 50 h 67"/>
                <a:gd name="T60" fmla="*/ 4 w 98"/>
                <a:gd name="T61" fmla="*/ 60 h 67"/>
                <a:gd name="T62" fmla="*/ 4 w 98"/>
                <a:gd name="T63" fmla="*/ 65 h 67"/>
                <a:gd name="T64" fmla="*/ 4 w 98"/>
                <a:gd name="T65" fmla="*/ 65 h 67"/>
                <a:gd name="T66" fmla="*/ 4 w 98"/>
                <a:gd name="T67" fmla="*/ 65 h 67"/>
                <a:gd name="T68" fmla="*/ 4 w 98"/>
                <a:gd name="T69" fmla="*/ 65 h 67"/>
                <a:gd name="T70" fmla="*/ 4 w 98"/>
                <a:gd name="T71" fmla="*/ 67 h 67"/>
                <a:gd name="T72" fmla="*/ 2 w 98"/>
                <a:gd name="T73" fmla="*/ 64 h 67"/>
                <a:gd name="T74" fmla="*/ 3 w 98"/>
                <a:gd name="T75" fmla="*/ 65 h 67"/>
                <a:gd name="T76" fmla="*/ 2 w 98"/>
                <a:gd name="T77" fmla="*/ 65 h 67"/>
                <a:gd name="T78" fmla="*/ 2 w 98"/>
                <a:gd name="T79" fmla="*/ 65 h 67"/>
                <a:gd name="T80" fmla="*/ 0 w 98"/>
                <a:gd name="T81" fmla="*/ 60 h 67"/>
                <a:gd name="T82" fmla="*/ 0 w 98"/>
                <a:gd name="T83" fmla="*/ 50 h 67"/>
                <a:gd name="T84" fmla="*/ 0 w 98"/>
                <a:gd name="T85" fmla="*/ 38 h 67"/>
                <a:gd name="T86" fmla="*/ 0 w 98"/>
                <a:gd name="T87" fmla="*/ 35 h 67"/>
                <a:gd name="T88" fmla="*/ 0 w 98"/>
                <a:gd name="T89" fmla="*/ 31 h 67"/>
                <a:gd name="T90" fmla="*/ 0 w 98"/>
                <a:gd name="T91" fmla="*/ 29 h 67"/>
                <a:gd name="T92" fmla="*/ 2 w 98"/>
                <a:gd name="T93" fmla="*/ 27 h 67"/>
                <a:gd name="T94" fmla="*/ 4 w 98"/>
                <a:gd name="T95" fmla="*/ 23 h 67"/>
                <a:gd name="T96" fmla="*/ 8 w 98"/>
                <a:gd name="T97" fmla="*/ 17 h 67"/>
                <a:gd name="T98" fmla="*/ 15 w 98"/>
                <a:gd name="T99" fmla="*/ 10 h 67"/>
                <a:gd name="T100" fmla="*/ 25 w 98"/>
                <a:gd name="T101" fmla="*/ 5 h 67"/>
                <a:gd name="T102" fmla="*/ 38 w 98"/>
                <a:gd name="T103" fmla="*/ 1 h 67"/>
                <a:gd name="T104" fmla="*/ 47 w 98"/>
                <a:gd name="T105" fmla="*/ 0 h 67"/>
                <a:gd name="T106" fmla="*/ 54 w 98"/>
                <a:gd name="T10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" h="67">
                  <a:moveTo>
                    <a:pt x="54" y="0"/>
                  </a:moveTo>
                  <a:lnTo>
                    <a:pt x="67" y="1"/>
                  </a:lnTo>
                  <a:lnTo>
                    <a:pt x="75" y="4"/>
                  </a:lnTo>
                  <a:lnTo>
                    <a:pt x="80" y="6"/>
                  </a:lnTo>
                  <a:lnTo>
                    <a:pt x="85" y="16"/>
                  </a:lnTo>
                  <a:lnTo>
                    <a:pt x="92" y="29"/>
                  </a:lnTo>
                  <a:lnTo>
                    <a:pt x="96" y="39"/>
                  </a:lnTo>
                  <a:lnTo>
                    <a:pt x="98" y="47"/>
                  </a:lnTo>
                  <a:lnTo>
                    <a:pt x="98" y="51"/>
                  </a:lnTo>
                  <a:lnTo>
                    <a:pt x="96" y="51"/>
                  </a:lnTo>
                  <a:lnTo>
                    <a:pt x="94" y="48"/>
                  </a:lnTo>
                  <a:lnTo>
                    <a:pt x="92" y="40"/>
                  </a:lnTo>
                  <a:lnTo>
                    <a:pt x="89" y="30"/>
                  </a:lnTo>
                  <a:lnTo>
                    <a:pt x="83" y="17"/>
                  </a:lnTo>
                  <a:lnTo>
                    <a:pt x="77" y="9"/>
                  </a:lnTo>
                  <a:lnTo>
                    <a:pt x="74" y="6"/>
                  </a:lnTo>
                  <a:lnTo>
                    <a:pt x="67" y="4"/>
                  </a:lnTo>
                  <a:lnTo>
                    <a:pt x="54" y="2"/>
                  </a:lnTo>
                  <a:lnTo>
                    <a:pt x="47" y="4"/>
                  </a:lnTo>
                  <a:lnTo>
                    <a:pt x="40" y="4"/>
                  </a:lnTo>
                  <a:lnTo>
                    <a:pt x="26" y="8"/>
                  </a:lnTo>
                  <a:lnTo>
                    <a:pt x="17" y="13"/>
                  </a:lnTo>
                  <a:lnTo>
                    <a:pt x="11" y="19"/>
                  </a:lnTo>
                  <a:lnTo>
                    <a:pt x="7" y="25"/>
                  </a:lnTo>
                  <a:lnTo>
                    <a:pt x="4" y="29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3" y="35"/>
                  </a:lnTo>
                  <a:lnTo>
                    <a:pt x="3" y="38"/>
                  </a:lnTo>
                  <a:lnTo>
                    <a:pt x="3" y="50"/>
                  </a:lnTo>
                  <a:lnTo>
                    <a:pt x="4" y="60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7"/>
                  </a:lnTo>
                  <a:lnTo>
                    <a:pt x="2" y="64"/>
                  </a:lnTo>
                  <a:lnTo>
                    <a:pt x="3" y="65"/>
                  </a:lnTo>
                  <a:lnTo>
                    <a:pt x="2" y="65"/>
                  </a:lnTo>
                  <a:lnTo>
                    <a:pt x="2" y="65"/>
                  </a:lnTo>
                  <a:lnTo>
                    <a:pt x="0" y="60"/>
                  </a:lnTo>
                  <a:lnTo>
                    <a:pt x="0" y="50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2" y="27"/>
                  </a:lnTo>
                  <a:lnTo>
                    <a:pt x="4" y="23"/>
                  </a:lnTo>
                  <a:lnTo>
                    <a:pt x="8" y="17"/>
                  </a:lnTo>
                  <a:lnTo>
                    <a:pt x="15" y="10"/>
                  </a:lnTo>
                  <a:lnTo>
                    <a:pt x="25" y="5"/>
                  </a:lnTo>
                  <a:lnTo>
                    <a:pt x="38" y="1"/>
                  </a:lnTo>
                  <a:lnTo>
                    <a:pt x="47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773"/>
            <p:cNvSpPr>
              <a:spLocks noEditPoints="1"/>
            </p:cNvSpPr>
            <p:nvPr/>
          </p:nvSpPr>
          <p:spPr bwMode="auto">
            <a:xfrm>
              <a:off x="4059238" y="5840413"/>
              <a:ext cx="161925" cy="109538"/>
            </a:xfrm>
            <a:custGeom>
              <a:avLst/>
              <a:gdLst>
                <a:gd name="T0" fmla="*/ 97 w 102"/>
                <a:gd name="T1" fmla="*/ 48 h 69"/>
                <a:gd name="T2" fmla="*/ 95 w 102"/>
                <a:gd name="T3" fmla="*/ 44 h 69"/>
                <a:gd name="T4" fmla="*/ 3 w 102"/>
                <a:gd name="T5" fmla="*/ 40 h 69"/>
                <a:gd name="T6" fmla="*/ 3 w 102"/>
                <a:gd name="T7" fmla="*/ 52 h 69"/>
                <a:gd name="T8" fmla="*/ 3 w 102"/>
                <a:gd name="T9" fmla="*/ 52 h 69"/>
                <a:gd name="T10" fmla="*/ 94 w 102"/>
                <a:gd name="T11" fmla="*/ 39 h 69"/>
                <a:gd name="T12" fmla="*/ 95 w 102"/>
                <a:gd name="T13" fmla="*/ 41 h 69"/>
                <a:gd name="T14" fmla="*/ 4 w 102"/>
                <a:gd name="T15" fmla="*/ 30 h 69"/>
                <a:gd name="T16" fmla="*/ 4 w 102"/>
                <a:gd name="T17" fmla="*/ 30 h 69"/>
                <a:gd name="T18" fmla="*/ 4 w 102"/>
                <a:gd name="T19" fmla="*/ 28 h 69"/>
                <a:gd name="T20" fmla="*/ 4 w 102"/>
                <a:gd name="T21" fmla="*/ 28 h 69"/>
                <a:gd name="T22" fmla="*/ 4 w 102"/>
                <a:gd name="T23" fmla="*/ 28 h 69"/>
                <a:gd name="T24" fmla="*/ 4 w 102"/>
                <a:gd name="T25" fmla="*/ 28 h 69"/>
                <a:gd name="T26" fmla="*/ 84 w 102"/>
                <a:gd name="T27" fmla="*/ 15 h 69"/>
                <a:gd name="T28" fmla="*/ 92 w 102"/>
                <a:gd name="T29" fmla="*/ 31 h 69"/>
                <a:gd name="T30" fmla="*/ 93 w 102"/>
                <a:gd name="T31" fmla="*/ 36 h 69"/>
                <a:gd name="T32" fmla="*/ 88 w 102"/>
                <a:gd name="T33" fmla="*/ 22 h 69"/>
                <a:gd name="T34" fmla="*/ 54 w 102"/>
                <a:gd name="T35" fmla="*/ 2 h 69"/>
                <a:gd name="T36" fmla="*/ 39 w 102"/>
                <a:gd name="T37" fmla="*/ 3 h 69"/>
                <a:gd name="T38" fmla="*/ 17 w 102"/>
                <a:gd name="T39" fmla="*/ 13 h 69"/>
                <a:gd name="T40" fmla="*/ 6 w 102"/>
                <a:gd name="T41" fmla="*/ 24 h 69"/>
                <a:gd name="T42" fmla="*/ 17 w 102"/>
                <a:gd name="T43" fmla="*/ 13 h 69"/>
                <a:gd name="T44" fmla="*/ 39 w 102"/>
                <a:gd name="T45" fmla="*/ 3 h 69"/>
                <a:gd name="T46" fmla="*/ 54 w 102"/>
                <a:gd name="T47" fmla="*/ 2 h 69"/>
                <a:gd name="T48" fmla="*/ 68 w 102"/>
                <a:gd name="T49" fmla="*/ 1 h 69"/>
                <a:gd name="T50" fmla="*/ 82 w 102"/>
                <a:gd name="T51" fmla="*/ 7 h 69"/>
                <a:gd name="T52" fmla="*/ 94 w 102"/>
                <a:gd name="T53" fmla="*/ 30 h 69"/>
                <a:gd name="T54" fmla="*/ 101 w 102"/>
                <a:gd name="T55" fmla="*/ 48 h 69"/>
                <a:gd name="T56" fmla="*/ 102 w 102"/>
                <a:gd name="T57" fmla="*/ 53 h 69"/>
                <a:gd name="T58" fmla="*/ 95 w 102"/>
                <a:gd name="T59" fmla="*/ 53 h 69"/>
                <a:gd name="T60" fmla="*/ 95 w 102"/>
                <a:gd name="T61" fmla="*/ 53 h 69"/>
                <a:gd name="T62" fmla="*/ 95 w 102"/>
                <a:gd name="T63" fmla="*/ 53 h 69"/>
                <a:gd name="T64" fmla="*/ 95 w 102"/>
                <a:gd name="T65" fmla="*/ 52 h 69"/>
                <a:gd name="T66" fmla="*/ 94 w 102"/>
                <a:gd name="T67" fmla="*/ 49 h 69"/>
                <a:gd name="T68" fmla="*/ 92 w 102"/>
                <a:gd name="T69" fmla="*/ 41 h 69"/>
                <a:gd name="T70" fmla="*/ 88 w 102"/>
                <a:gd name="T71" fmla="*/ 32 h 69"/>
                <a:gd name="T72" fmla="*/ 82 w 102"/>
                <a:gd name="T73" fmla="*/ 18 h 69"/>
                <a:gd name="T74" fmla="*/ 77 w 102"/>
                <a:gd name="T75" fmla="*/ 11 h 69"/>
                <a:gd name="T76" fmla="*/ 67 w 102"/>
                <a:gd name="T77" fmla="*/ 6 h 69"/>
                <a:gd name="T78" fmla="*/ 55 w 102"/>
                <a:gd name="T79" fmla="*/ 6 h 69"/>
                <a:gd name="T80" fmla="*/ 41 w 102"/>
                <a:gd name="T81" fmla="*/ 6 h 69"/>
                <a:gd name="T82" fmla="*/ 20 w 102"/>
                <a:gd name="T83" fmla="*/ 15 h 69"/>
                <a:gd name="T84" fmla="*/ 9 w 102"/>
                <a:gd name="T85" fmla="*/ 27 h 69"/>
                <a:gd name="T86" fmla="*/ 6 w 102"/>
                <a:gd name="T87" fmla="*/ 31 h 69"/>
                <a:gd name="T88" fmla="*/ 5 w 102"/>
                <a:gd name="T89" fmla="*/ 36 h 69"/>
                <a:gd name="T90" fmla="*/ 6 w 102"/>
                <a:gd name="T91" fmla="*/ 51 h 69"/>
                <a:gd name="T92" fmla="*/ 6 w 102"/>
                <a:gd name="T93" fmla="*/ 66 h 69"/>
                <a:gd name="T94" fmla="*/ 6 w 102"/>
                <a:gd name="T95" fmla="*/ 66 h 69"/>
                <a:gd name="T96" fmla="*/ 6 w 102"/>
                <a:gd name="T97" fmla="*/ 68 h 69"/>
                <a:gd name="T98" fmla="*/ 3 w 102"/>
                <a:gd name="T99" fmla="*/ 68 h 69"/>
                <a:gd name="T100" fmla="*/ 1 w 102"/>
                <a:gd name="T101" fmla="*/ 66 h 69"/>
                <a:gd name="T102" fmla="*/ 1 w 102"/>
                <a:gd name="T103" fmla="*/ 66 h 69"/>
                <a:gd name="T104" fmla="*/ 0 w 102"/>
                <a:gd name="T105" fmla="*/ 60 h 69"/>
                <a:gd name="T106" fmla="*/ 0 w 102"/>
                <a:gd name="T107" fmla="*/ 39 h 69"/>
                <a:gd name="T108" fmla="*/ 0 w 102"/>
                <a:gd name="T109" fmla="*/ 39 h 69"/>
                <a:gd name="T110" fmla="*/ 0 w 102"/>
                <a:gd name="T111" fmla="*/ 32 h 69"/>
                <a:gd name="T112" fmla="*/ 1 w 102"/>
                <a:gd name="T113" fmla="*/ 27 h 69"/>
                <a:gd name="T114" fmla="*/ 8 w 102"/>
                <a:gd name="T115" fmla="*/ 18 h 69"/>
                <a:gd name="T116" fmla="*/ 25 w 102"/>
                <a:gd name="T117" fmla="*/ 5 h 69"/>
                <a:gd name="T118" fmla="*/ 48 w 102"/>
                <a:gd name="T1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2" h="69">
                  <a:moveTo>
                    <a:pt x="95" y="44"/>
                  </a:moveTo>
                  <a:lnTo>
                    <a:pt x="97" y="48"/>
                  </a:lnTo>
                  <a:lnTo>
                    <a:pt x="97" y="45"/>
                  </a:lnTo>
                  <a:lnTo>
                    <a:pt x="95" y="44"/>
                  </a:lnTo>
                  <a:close/>
                  <a:moveTo>
                    <a:pt x="3" y="39"/>
                  </a:moveTo>
                  <a:lnTo>
                    <a:pt x="3" y="40"/>
                  </a:lnTo>
                  <a:lnTo>
                    <a:pt x="3" y="40"/>
                  </a:lnTo>
                  <a:lnTo>
                    <a:pt x="3" y="52"/>
                  </a:lnTo>
                  <a:lnTo>
                    <a:pt x="4" y="62"/>
                  </a:lnTo>
                  <a:lnTo>
                    <a:pt x="3" y="52"/>
                  </a:lnTo>
                  <a:lnTo>
                    <a:pt x="3" y="39"/>
                  </a:lnTo>
                  <a:close/>
                  <a:moveTo>
                    <a:pt x="94" y="39"/>
                  </a:moveTo>
                  <a:lnTo>
                    <a:pt x="95" y="41"/>
                  </a:lnTo>
                  <a:lnTo>
                    <a:pt x="95" y="41"/>
                  </a:lnTo>
                  <a:lnTo>
                    <a:pt x="94" y="39"/>
                  </a:lnTo>
                  <a:close/>
                  <a:moveTo>
                    <a:pt x="4" y="30"/>
                  </a:moveTo>
                  <a:lnTo>
                    <a:pt x="4" y="30"/>
                  </a:lnTo>
                  <a:lnTo>
                    <a:pt x="4" y="30"/>
                  </a:lnTo>
                  <a:lnTo>
                    <a:pt x="4" y="30"/>
                  </a:lnTo>
                  <a:close/>
                  <a:moveTo>
                    <a:pt x="4" y="28"/>
                  </a:move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close/>
                  <a:moveTo>
                    <a:pt x="4" y="28"/>
                  </a:move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close/>
                  <a:moveTo>
                    <a:pt x="84" y="15"/>
                  </a:moveTo>
                  <a:lnTo>
                    <a:pt x="88" y="22"/>
                  </a:lnTo>
                  <a:lnTo>
                    <a:pt x="92" y="31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2" y="31"/>
                  </a:lnTo>
                  <a:lnTo>
                    <a:pt x="88" y="22"/>
                  </a:lnTo>
                  <a:lnTo>
                    <a:pt x="84" y="15"/>
                  </a:lnTo>
                  <a:close/>
                  <a:moveTo>
                    <a:pt x="54" y="2"/>
                  </a:moveTo>
                  <a:lnTo>
                    <a:pt x="48" y="2"/>
                  </a:lnTo>
                  <a:lnTo>
                    <a:pt x="39" y="3"/>
                  </a:lnTo>
                  <a:lnTo>
                    <a:pt x="27" y="7"/>
                  </a:lnTo>
                  <a:lnTo>
                    <a:pt x="17" y="13"/>
                  </a:lnTo>
                  <a:lnTo>
                    <a:pt x="10" y="19"/>
                  </a:lnTo>
                  <a:lnTo>
                    <a:pt x="6" y="24"/>
                  </a:lnTo>
                  <a:lnTo>
                    <a:pt x="10" y="19"/>
                  </a:lnTo>
                  <a:lnTo>
                    <a:pt x="17" y="13"/>
                  </a:lnTo>
                  <a:lnTo>
                    <a:pt x="27" y="7"/>
                  </a:lnTo>
                  <a:lnTo>
                    <a:pt x="39" y="3"/>
                  </a:lnTo>
                  <a:lnTo>
                    <a:pt x="48" y="2"/>
                  </a:lnTo>
                  <a:lnTo>
                    <a:pt x="54" y="2"/>
                  </a:lnTo>
                  <a:close/>
                  <a:moveTo>
                    <a:pt x="55" y="0"/>
                  </a:moveTo>
                  <a:lnTo>
                    <a:pt x="68" y="1"/>
                  </a:lnTo>
                  <a:lnTo>
                    <a:pt x="77" y="3"/>
                  </a:lnTo>
                  <a:lnTo>
                    <a:pt x="82" y="7"/>
                  </a:lnTo>
                  <a:lnTo>
                    <a:pt x="88" y="15"/>
                  </a:lnTo>
                  <a:lnTo>
                    <a:pt x="94" y="30"/>
                  </a:lnTo>
                  <a:lnTo>
                    <a:pt x="98" y="40"/>
                  </a:lnTo>
                  <a:lnTo>
                    <a:pt x="101" y="48"/>
                  </a:lnTo>
                  <a:lnTo>
                    <a:pt x="101" y="52"/>
                  </a:lnTo>
                  <a:lnTo>
                    <a:pt x="102" y="53"/>
                  </a:lnTo>
                  <a:lnTo>
                    <a:pt x="95" y="55"/>
                  </a:lnTo>
                  <a:lnTo>
                    <a:pt x="95" y="53"/>
                  </a:lnTo>
                  <a:lnTo>
                    <a:pt x="95" y="53"/>
                  </a:lnTo>
                  <a:lnTo>
                    <a:pt x="95" y="53"/>
                  </a:lnTo>
                  <a:lnTo>
                    <a:pt x="95" y="53"/>
                  </a:lnTo>
                  <a:lnTo>
                    <a:pt x="95" y="53"/>
                  </a:lnTo>
                  <a:lnTo>
                    <a:pt x="95" y="53"/>
                  </a:lnTo>
                  <a:lnTo>
                    <a:pt x="95" y="52"/>
                  </a:lnTo>
                  <a:lnTo>
                    <a:pt x="95" y="51"/>
                  </a:lnTo>
                  <a:lnTo>
                    <a:pt x="94" y="49"/>
                  </a:lnTo>
                  <a:lnTo>
                    <a:pt x="93" y="47"/>
                  </a:lnTo>
                  <a:lnTo>
                    <a:pt x="92" y="41"/>
                  </a:lnTo>
                  <a:lnTo>
                    <a:pt x="90" y="38"/>
                  </a:lnTo>
                  <a:lnTo>
                    <a:pt x="88" y="32"/>
                  </a:lnTo>
                  <a:lnTo>
                    <a:pt x="85" y="24"/>
                  </a:lnTo>
                  <a:lnTo>
                    <a:pt x="82" y="18"/>
                  </a:lnTo>
                  <a:lnTo>
                    <a:pt x="80" y="14"/>
                  </a:lnTo>
                  <a:lnTo>
                    <a:pt x="77" y="11"/>
                  </a:lnTo>
                  <a:lnTo>
                    <a:pt x="75" y="9"/>
                  </a:lnTo>
                  <a:lnTo>
                    <a:pt x="67" y="6"/>
                  </a:lnTo>
                  <a:lnTo>
                    <a:pt x="55" y="6"/>
                  </a:lnTo>
                  <a:lnTo>
                    <a:pt x="55" y="6"/>
                  </a:lnTo>
                  <a:lnTo>
                    <a:pt x="48" y="6"/>
                  </a:lnTo>
                  <a:lnTo>
                    <a:pt x="41" y="6"/>
                  </a:lnTo>
                  <a:lnTo>
                    <a:pt x="27" y="10"/>
                  </a:lnTo>
                  <a:lnTo>
                    <a:pt x="20" y="15"/>
                  </a:lnTo>
                  <a:lnTo>
                    <a:pt x="13" y="20"/>
                  </a:lnTo>
                  <a:lnTo>
                    <a:pt x="9" y="27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5" y="36"/>
                  </a:lnTo>
                  <a:lnTo>
                    <a:pt x="5" y="39"/>
                  </a:lnTo>
                  <a:lnTo>
                    <a:pt x="6" y="51"/>
                  </a:lnTo>
                  <a:lnTo>
                    <a:pt x="6" y="61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9" y="68"/>
                  </a:lnTo>
                  <a:lnTo>
                    <a:pt x="6" y="68"/>
                  </a:lnTo>
                  <a:lnTo>
                    <a:pt x="5" y="69"/>
                  </a:lnTo>
                  <a:lnTo>
                    <a:pt x="3" y="68"/>
                  </a:lnTo>
                  <a:lnTo>
                    <a:pt x="1" y="68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0" y="60"/>
                  </a:lnTo>
                  <a:lnTo>
                    <a:pt x="0" y="5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27"/>
                  </a:lnTo>
                  <a:lnTo>
                    <a:pt x="4" y="23"/>
                  </a:lnTo>
                  <a:lnTo>
                    <a:pt x="8" y="18"/>
                  </a:lnTo>
                  <a:lnTo>
                    <a:pt x="16" y="10"/>
                  </a:lnTo>
                  <a:lnTo>
                    <a:pt x="25" y="5"/>
                  </a:lnTo>
                  <a:lnTo>
                    <a:pt x="39" y="1"/>
                  </a:lnTo>
                  <a:lnTo>
                    <a:pt x="48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3774"/>
            <p:cNvSpPr>
              <a:spLocks noChangeArrowheads="1"/>
            </p:cNvSpPr>
            <p:nvPr/>
          </p:nvSpPr>
          <p:spPr bwMode="auto">
            <a:xfrm>
              <a:off x="4141788" y="6032500"/>
              <a:ext cx="6350" cy="19050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3775"/>
            <p:cNvSpPr>
              <a:spLocks noChangeArrowheads="1"/>
            </p:cNvSpPr>
            <p:nvPr/>
          </p:nvSpPr>
          <p:spPr bwMode="auto">
            <a:xfrm>
              <a:off x="4140200" y="6030913"/>
              <a:ext cx="11113" cy="22225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776"/>
            <p:cNvSpPr/>
            <p:nvPr/>
          </p:nvSpPr>
          <p:spPr bwMode="auto">
            <a:xfrm>
              <a:off x="4119563" y="6046788"/>
              <a:ext cx="41275" cy="17463"/>
            </a:xfrm>
            <a:custGeom>
              <a:avLst/>
              <a:gdLst>
                <a:gd name="T0" fmla="*/ 14 w 26"/>
                <a:gd name="T1" fmla="*/ 0 h 11"/>
                <a:gd name="T2" fmla="*/ 16 w 26"/>
                <a:gd name="T3" fmla="*/ 3 h 11"/>
                <a:gd name="T4" fmla="*/ 16 w 26"/>
                <a:gd name="T5" fmla="*/ 3 h 11"/>
                <a:gd name="T6" fmla="*/ 17 w 26"/>
                <a:gd name="T7" fmla="*/ 4 h 11"/>
                <a:gd name="T8" fmla="*/ 18 w 26"/>
                <a:gd name="T9" fmla="*/ 7 h 11"/>
                <a:gd name="T10" fmla="*/ 20 w 26"/>
                <a:gd name="T11" fmla="*/ 8 h 11"/>
                <a:gd name="T12" fmla="*/ 20 w 26"/>
                <a:gd name="T13" fmla="*/ 8 h 11"/>
                <a:gd name="T14" fmla="*/ 20 w 26"/>
                <a:gd name="T15" fmla="*/ 8 h 11"/>
                <a:gd name="T16" fmla="*/ 21 w 26"/>
                <a:gd name="T17" fmla="*/ 7 h 11"/>
                <a:gd name="T18" fmla="*/ 22 w 26"/>
                <a:gd name="T19" fmla="*/ 4 h 11"/>
                <a:gd name="T20" fmla="*/ 23 w 26"/>
                <a:gd name="T21" fmla="*/ 3 h 11"/>
                <a:gd name="T22" fmla="*/ 23 w 26"/>
                <a:gd name="T23" fmla="*/ 2 h 11"/>
                <a:gd name="T24" fmla="*/ 23 w 26"/>
                <a:gd name="T25" fmla="*/ 0 h 11"/>
                <a:gd name="T26" fmla="*/ 26 w 26"/>
                <a:gd name="T27" fmla="*/ 2 h 11"/>
                <a:gd name="T28" fmla="*/ 26 w 26"/>
                <a:gd name="T29" fmla="*/ 3 h 11"/>
                <a:gd name="T30" fmla="*/ 26 w 26"/>
                <a:gd name="T31" fmla="*/ 4 h 11"/>
                <a:gd name="T32" fmla="*/ 25 w 26"/>
                <a:gd name="T33" fmla="*/ 6 h 11"/>
                <a:gd name="T34" fmla="*/ 23 w 26"/>
                <a:gd name="T35" fmla="*/ 8 h 11"/>
                <a:gd name="T36" fmla="*/ 22 w 26"/>
                <a:gd name="T37" fmla="*/ 10 h 11"/>
                <a:gd name="T38" fmla="*/ 21 w 26"/>
                <a:gd name="T39" fmla="*/ 11 h 11"/>
                <a:gd name="T40" fmla="*/ 21 w 26"/>
                <a:gd name="T41" fmla="*/ 11 h 11"/>
                <a:gd name="T42" fmla="*/ 20 w 26"/>
                <a:gd name="T43" fmla="*/ 11 h 11"/>
                <a:gd name="T44" fmla="*/ 20 w 26"/>
                <a:gd name="T45" fmla="*/ 11 h 11"/>
                <a:gd name="T46" fmla="*/ 20 w 26"/>
                <a:gd name="T47" fmla="*/ 11 h 11"/>
                <a:gd name="T48" fmla="*/ 17 w 26"/>
                <a:gd name="T49" fmla="*/ 10 h 11"/>
                <a:gd name="T50" fmla="*/ 16 w 26"/>
                <a:gd name="T51" fmla="*/ 8 h 11"/>
                <a:gd name="T52" fmla="*/ 14 w 26"/>
                <a:gd name="T53" fmla="*/ 7 h 11"/>
                <a:gd name="T54" fmla="*/ 14 w 26"/>
                <a:gd name="T55" fmla="*/ 6 h 11"/>
                <a:gd name="T56" fmla="*/ 12 w 26"/>
                <a:gd name="T57" fmla="*/ 8 h 11"/>
                <a:gd name="T58" fmla="*/ 9 w 26"/>
                <a:gd name="T59" fmla="*/ 10 h 11"/>
                <a:gd name="T60" fmla="*/ 5 w 26"/>
                <a:gd name="T61" fmla="*/ 11 h 11"/>
                <a:gd name="T62" fmla="*/ 5 w 26"/>
                <a:gd name="T63" fmla="*/ 11 h 11"/>
                <a:gd name="T64" fmla="*/ 3 w 26"/>
                <a:gd name="T65" fmla="*/ 10 h 11"/>
                <a:gd name="T66" fmla="*/ 1 w 26"/>
                <a:gd name="T67" fmla="*/ 8 h 11"/>
                <a:gd name="T68" fmla="*/ 0 w 26"/>
                <a:gd name="T69" fmla="*/ 6 h 11"/>
                <a:gd name="T70" fmla="*/ 0 w 26"/>
                <a:gd name="T71" fmla="*/ 4 h 11"/>
                <a:gd name="T72" fmla="*/ 0 w 26"/>
                <a:gd name="T73" fmla="*/ 3 h 11"/>
                <a:gd name="T74" fmla="*/ 0 w 26"/>
                <a:gd name="T75" fmla="*/ 3 h 11"/>
                <a:gd name="T76" fmla="*/ 4 w 26"/>
                <a:gd name="T77" fmla="*/ 3 h 11"/>
                <a:gd name="T78" fmla="*/ 4 w 26"/>
                <a:gd name="T79" fmla="*/ 3 h 11"/>
                <a:gd name="T80" fmla="*/ 4 w 26"/>
                <a:gd name="T81" fmla="*/ 4 h 11"/>
                <a:gd name="T82" fmla="*/ 4 w 26"/>
                <a:gd name="T83" fmla="*/ 6 h 11"/>
                <a:gd name="T84" fmla="*/ 4 w 26"/>
                <a:gd name="T85" fmla="*/ 7 h 11"/>
                <a:gd name="T86" fmla="*/ 5 w 26"/>
                <a:gd name="T87" fmla="*/ 8 h 11"/>
                <a:gd name="T88" fmla="*/ 5 w 26"/>
                <a:gd name="T89" fmla="*/ 8 h 11"/>
                <a:gd name="T90" fmla="*/ 6 w 26"/>
                <a:gd name="T91" fmla="*/ 7 h 11"/>
                <a:gd name="T92" fmla="*/ 8 w 26"/>
                <a:gd name="T93" fmla="*/ 7 h 11"/>
                <a:gd name="T94" fmla="*/ 10 w 26"/>
                <a:gd name="T95" fmla="*/ 6 h 11"/>
                <a:gd name="T96" fmla="*/ 12 w 26"/>
                <a:gd name="T97" fmla="*/ 4 h 11"/>
                <a:gd name="T98" fmla="*/ 13 w 26"/>
                <a:gd name="T99" fmla="*/ 3 h 11"/>
                <a:gd name="T100" fmla="*/ 13 w 26"/>
                <a:gd name="T101" fmla="*/ 2 h 11"/>
                <a:gd name="T102" fmla="*/ 14 w 26"/>
                <a:gd name="T10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" h="11">
                  <a:moveTo>
                    <a:pt x="14" y="0"/>
                  </a:moveTo>
                  <a:lnTo>
                    <a:pt x="16" y="3"/>
                  </a:lnTo>
                  <a:lnTo>
                    <a:pt x="16" y="3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7"/>
                  </a:lnTo>
                  <a:lnTo>
                    <a:pt x="22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5" y="6"/>
                  </a:lnTo>
                  <a:lnTo>
                    <a:pt x="23" y="8"/>
                  </a:lnTo>
                  <a:lnTo>
                    <a:pt x="22" y="10"/>
                  </a:lnTo>
                  <a:lnTo>
                    <a:pt x="21" y="11"/>
                  </a:lnTo>
                  <a:lnTo>
                    <a:pt x="21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6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3" y="10"/>
                  </a:lnTo>
                  <a:lnTo>
                    <a:pt x="1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7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777"/>
            <p:cNvSpPr>
              <a:spLocks noEditPoints="1"/>
            </p:cNvSpPr>
            <p:nvPr/>
          </p:nvSpPr>
          <p:spPr bwMode="auto">
            <a:xfrm>
              <a:off x="4117975" y="6043613"/>
              <a:ext cx="47625" cy="22225"/>
            </a:xfrm>
            <a:custGeom>
              <a:avLst/>
              <a:gdLst>
                <a:gd name="T0" fmla="*/ 6 w 30"/>
                <a:gd name="T1" fmla="*/ 12 h 14"/>
                <a:gd name="T2" fmla="*/ 6 w 30"/>
                <a:gd name="T3" fmla="*/ 12 h 14"/>
                <a:gd name="T4" fmla="*/ 4 w 30"/>
                <a:gd name="T5" fmla="*/ 9 h 14"/>
                <a:gd name="T6" fmla="*/ 4 w 30"/>
                <a:gd name="T7" fmla="*/ 9 h 14"/>
                <a:gd name="T8" fmla="*/ 17 w 30"/>
                <a:gd name="T9" fmla="*/ 8 h 14"/>
                <a:gd name="T10" fmla="*/ 17 w 30"/>
                <a:gd name="T11" fmla="*/ 8 h 14"/>
                <a:gd name="T12" fmla="*/ 13 w 30"/>
                <a:gd name="T13" fmla="*/ 8 h 14"/>
                <a:gd name="T14" fmla="*/ 11 w 30"/>
                <a:gd name="T15" fmla="*/ 9 h 14"/>
                <a:gd name="T16" fmla="*/ 15 w 30"/>
                <a:gd name="T17" fmla="*/ 6 h 14"/>
                <a:gd name="T18" fmla="*/ 15 w 30"/>
                <a:gd name="T19" fmla="*/ 6 h 14"/>
                <a:gd name="T20" fmla="*/ 15 w 30"/>
                <a:gd name="T21" fmla="*/ 5 h 14"/>
                <a:gd name="T22" fmla="*/ 15 w 30"/>
                <a:gd name="T23" fmla="*/ 5 h 14"/>
                <a:gd name="T24" fmla="*/ 15 w 30"/>
                <a:gd name="T25" fmla="*/ 5 h 14"/>
                <a:gd name="T26" fmla="*/ 17 w 30"/>
                <a:gd name="T27" fmla="*/ 2 h 14"/>
                <a:gd name="T28" fmla="*/ 18 w 30"/>
                <a:gd name="T29" fmla="*/ 4 h 14"/>
                <a:gd name="T30" fmla="*/ 18 w 30"/>
                <a:gd name="T31" fmla="*/ 5 h 14"/>
                <a:gd name="T32" fmla="*/ 21 w 30"/>
                <a:gd name="T33" fmla="*/ 8 h 14"/>
                <a:gd name="T34" fmla="*/ 23 w 30"/>
                <a:gd name="T35" fmla="*/ 4 h 14"/>
                <a:gd name="T36" fmla="*/ 23 w 30"/>
                <a:gd name="T37" fmla="*/ 2 h 14"/>
                <a:gd name="T38" fmla="*/ 23 w 30"/>
                <a:gd name="T39" fmla="*/ 1 h 14"/>
                <a:gd name="T40" fmla="*/ 30 w 30"/>
                <a:gd name="T41" fmla="*/ 2 h 14"/>
                <a:gd name="T42" fmla="*/ 28 w 30"/>
                <a:gd name="T43" fmla="*/ 5 h 14"/>
                <a:gd name="T44" fmla="*/ 27 w 30"/>
                <a:gd name="T45" fmla="*/ 9 h 14"/>
                <a:gd name="T46" fmla="*/ 26 w 30"/>
                <a:gd name="T47" fmla="*/ 12 h 14"/>
                <a:gd name="T48" fmla="*/ 22 w 30"/>
                <a:gd name="T49" fmla="*/ 14 h 14"/>
                <a:gd name="T50" fmla="*/ 21 w 30"/>
                <a:gd name="T51" fmla="*/ 14 h 14"/>
                <a:gd name="T52" fmla="*/ 19 w 30"/>
                <a:gd name="T53" fmla="*/ 14 h 14"/>
                <a:gd name="T54" fmla="*/ 18 w 30"/>
                <a:gd name="T55" fmla="*/ 13 h 14"/>
                <a:gd name="T56" fmla="*/ 15 w 30"/>
                <a:gd name="T57" fmla="*/ 10 h 14"/>
                <a:gd name="T58" fmla="*/ 10 w 30"/>
                <a:gd name="T59" fmla="*/ 14 h 14"/>
                <a:gd name="T60" fmla="*/ 5 w 30"/>
                <a:gd name="T61" fmla="*/ 14 h 14"/>
                <a:gd name="T62" fmla="*/ 1 w 30"/>
                <a:gd name="T63" fmla="*/ 12 h 14"/>
                <a:gd name="T64" fmla="*/ 0 w 30"/>
                <a:gd name="T65" fmla="*/ 8 h 14"/>
                <a:gd name="T66" fmla="*/ 0 w 30"/>
                <a:gd name="T67" fmla="*/ 5 h 14"/>
                <a:gd name="T68" fmla="*/ 0 w 30"/>
                <a:gd name="T69" fmla="*/ 4 h 14"/>
                <a:gd name="T70" fmla="*/ 6 w 30"/>
                <a:gd name="T71" fmla="*/ 5 h 14"/>
                <a:gd name="T72" fmla="*/ 6 w 30"/>
                <a:gd name="T73" fmla="*/ 5 h 14"/>
                <a:gd name="T74" fmla="*/ 6 w 30"/>
                <a:gd name="T75" fmla="*/ 6 h 14"/>
                <a:gd name="T76" fmla="*/ 6 w 30"/>
                <a:gd name="T77" fmla="*/ 9 h 14"/>
                <a:gd name="T78" fmla="*/ 7 w 30"/>
                <a:gd name="T79" fmla="*/ 8 h 14"/>
                <a:gd name="T80" fmla="*/ 11 w 30"/>
                <a:gd name="T81" fmla="*/ 5 h 14"/>
                <a:gd name="T82" fmla="*/ 13 w 30"/>
                <a:gd name="T8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" h="14">
                  <a:moveTo>
                    <a:pt x="6" y="12"/>
                  </a:move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close/>
                  <a:moveTo>
                    <a:pt x="4" y="9"/>
                  </a:moveTo>
                  <a:lnTo>
                    <a:pt x="4" y="9"/>
                  </a:lnTo>
                  <a:lnTo>
                    <a:pt x="5" y="10"/>
                  </a:lnTo>
                  <a:lnTo>
                    <a:pt x="4" y="9"/>
                  </a:lnTo>
                  <a:close/>
                  <a:moveTo>
                    <a:pt x="17" y="8"/>
                  </a:moveTo>
                  <a:lnTo>
                    <a:pt x="17" y="8"/>
                  </a:lnTo>
                  <a:lnTo>
                    <a:pt x="17" y="9"/>
                  </a:lnTo>
                  <a:lnTo>
                    <a:pt x="17" y="8"/>
                  </a:lnTo>
                  <a:close/>
                  <a:moveTo>
                    <a:pt x="14" y="6"/>
                  </a:moveTo>
                  <a:lnTo>
                    <a:pt x="13" y="8"/>
                  </a:lnTo>
                  <a:lnTo>
                    <a:pt x="9" y="10"/>
                  </a:lnTo>
                  <a:lnTo>
                    <a:pt x="11" y="9"/>
                  </a:lnTo>
                  <a:lnTo>
                    <a:pt x="14" y="6"/>
                  </a:lnTo>
                  <a:close/>
                  <a:moveTo>
                    <a:pt x="15" y="6"/>
                  </a:move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close/>
                  <a:moveTo>
                    <a:pt x="15" y="5"/>
                  </a:moveTo>
                  <a:lnTo>
                    <a:pt x="15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5"/>
                  </a:lnTo>
                  <a:close/>
                  <a:moveTo>
                    <a:pt x="17" y="0"/>
                  </a:moveTo>
                  <a:lnTo>
                    <a:pt x="17" y="2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9" y="6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28" y="5"/>
                  </a:lnTo>
                  <a:lnTo>
                    <a:pt x="28" y="6"/>
                  </a:lnTo>
                  <a:lnTo>
                    <a:pt x="27" y="9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4" y="13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0" y="14"/>
                  </a:lnTo>
                  <a:lnTo>
                    <a:pt x="6" y="14"/>
                  </a:lnTo>
                  <a:lnTo>
                    <a:pt x="5" y="14"/>
                  </a:lnTo>
                  <a:lnTo>
                    <a:pt x="2" y="13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8"/>
                  </a:lnTo>
                  <a:lnTo>
                    <a:pt x="7" y="8"/>
                  </a:lnTo>
                  <a:lnTo>
                    <a:pt x="10" y="6"/>
                  </a:lnTo>
                  <a:lnTo>
                    <a:pt x="11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778"/>
            <p:cNvSpPr>
              <a:spLocks noEditPoints="1"/>
            </p:cNvSpPr>
            <p:nvPr/>
          </p:nvSpPr>
          <p:spPr bwMode="auto">
            <a:xfrm>
              <a:off x="4121150" y="6053138"/>
              <a:ext cx="33338" cy="111125"/>
            </a:xfrm>
            <a:custGeom>
              <a:avLst/>
              <a:gdLst>
                <a:gd name="T0" fmla="*/ 12 w 21"/>
                <a:gd name="T1" fmla="*/ 11 h 70"/>
                <a:gd name="T2" fmla="*/ 4 w 21"/>
                <a:gd name="T3" fmla="*/ 51 h 70"/>
                <a:gd name="T4" fmla="*/ 4 w 21"/>
                <a:gd name="T5" fmla="*/ 53 h 70"/>
                <a:gd name="T6" fmla="*/ 9 w 21"/>
                <a:gd name="T7" fmla="*/ 63 h 70"/>
                <a:gd name="T8" fmla="*/ 17 w 21"/>
                <a:gd name="T9" fmla="*/ 51 h 70"/>
                <a:gd name="T10" fmla="*/ 12 w 21"/>
                <a:gd name="T11" fmla="*/ 11 h 70"/>
                <a:gd name="T12" fmla="*/ 11 w 21"/>
                <a:gd name="T13" fmla="*/ 0 h 70"/>
                <a:gd name="T14" fmla="*/ 13 w 21"/>
                <a:gd name="T15" fmla="*/ 0 h 70"/>
                <a:gd name="T16" fmla="*/ 21 w 21"/>
                <a:gd name="T17" fmla="*/ 53 h 70"/>
                <a:gd name="T18" fmla="*/ 8 w 21"/>
                <a:gd name="T19" fmla="*/ 70 h 70"/>
                <a:gd name="T20" fmla="*/ 2 w 21"/>
                <a:gd name="T21" fmla="*/ 54 h 70"/>
                <a:gd name="T22" fmla="*/ 2 w 21"/>
                <a:gd name="T23" fmla="*/ 53 h 70"/>
                <a:gd name="T24" fmla="*/ 0 w 21"/>
                <a:gd name="T25" fmla="*/ 53 h 70"/>
                <a:gd name="T26" fmla="*/ 11 w 21"/>
                <a:gd name="T2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70">
                  <a:moveTo>
                    <a:pt x="12" y="11"/>
                  </a:moveTo>
                  <a:lnTo>
                    <a:pt x="4" y="51"/>
                  </a:lnTo>
                  <a:lnTo>
                    <a:pt x="4" y="53"/>
                  </a:lnTo>
                  <a:lnTo>
                    <a:pt x="9" y="63"/>
                  </a:lnTo>
                  <a:lnTo>
                    <a:pt x="17" y="51"/>
                  </a:lnTo>
                  <a:lnTo>
                    <a:pt x="12" y="11"/>
                  </a:lnTo>
                  <a:close/>
                  <a:moveTo>
                    <a:pt x="11" y="0"/>
                  </a:moveTo>
                  <a:lnTo>
                    <a:pt x="13" y="0"/>
                  </a:lnTo>
                  <a:lnTo>
                    <a:pt x="21" y="53"/>
                  </a:lnTo>
                  <a:lnTo>
                    <a:pt x="8" y="70"/>
                  </a:lnTo>
                  <a:lnTo>
                    <a:pt x="2" y="54"/>
                  </a:lnTo>
                  <a:lnTo>
                    <a:pt x="2" y="53"/>
                  </a:lnTo>
                  <a:lnTo>
                    <a:pt x="0" y="5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779"/>
            <p:cNvSpPr>
              <a:spLocks noEditPoints="1"/>
            </p:cNvSpPr>
            <p:nvPr/>
          </p:nvSpPr>
          <p:spPr bwMode="auto">
            <a:xfrm>
              <a:off x="4119563" y="6051550"/>
              <a:ext cx="36513" cy="119063"/>
            </a:xfrm>
            <a:custGeom>
              <a:avLst/>
              <a:gdLst>
                <a:gd name="T0" fmla="*/ 5 w 23"/>
                <a:gd name="T1" fmla="*/ 54 h 75"/>
                <a:gd name="T2" fmla="*/ 4 w 23"/>
                <a:gd name="T3" fmla="*/ 54 h 75"/>
                <a:gd name="T4" fmla="*/ 4 w 23"/>
                <a:gd name="T5" fmla="*/ 54 h 75"/>
                <a:gd name="T6" fmla="*/ 6 w 23"/>
                <a:gd name="T7" fmla="*/ 62 h 75"/>
                <a:gd name="T8" fmla="*/ 4 w 23"/>
                <a:gd name="T9" fmla="*/ 54 h 75"/>
                <a:gd name="T10" fmla="*/ 5 w 23"/>
                <a:gd name="T11" fmla="*/ 54 h 75"/>
                <a:gd name="T12" fmla="*/ 12 w 23"/>
                <a:gd name="T13" fmla="*/ 21 h 75"/>
                <a:gd name="T14" fmla="*/ 6 w 23"/>
                <a:gd name="T15" fmla="*/ 52 h 75"/>
                <a:gd name="T16" fmla="*/ 6 w 23"/>
                <a:gd name="T17" fmla="*/ 52 h 75"/>
                <a:gd name="T18" fmla="*/ 10 w 23"/>
                <a:gd name="T19" fmla="*/ 62 h 75"/>
                <a:gd name="T20" fmla="*/ 17 w 23"/>
                <a:gd name="T21" fmla="*/ 52 h 75"/>
                <a:gd name="T22" fmla="*/ 12 w 23"/>
                <a:gd name="T23" fmla="*/ 21 h 75"/>
                <a:gd name="T24" fmla="*/ 13 w 23"/>
                <a:gd name="T25" fmla="*/ 3 h 75"/>
                <a:gd name="T26" fmla="*/ 5 w 23"/>
                <a:gd name="T27" fmla="*/ 41 h 75"/>
                <a:gd name="T28" fmla="*/ 10 w 23"/>
                <a:gd name="T29" fmla="*/ 12 h 75"/>
                <a:gd name="T30" fmla="*/ 14 w 23"/>
                <a:gd name="T31" fmla="*/ 12 h 75"/>
                <a:gd name="T32" fmla="*/ 21 w 23"/>
                <a:gd name="T33" fmla="*/ 54 h 75"/>
                <a:gd name="T34" fmla="*/ 13 w 23"/>
                <a:gd name="T35" fmla="*/ 3 h 75"/>
                <a:gd name="T36" fmla="*/ 13 w 23"/>
                <a:gd name="T37" fmla="*/ 3 h 75"/>
                <a:gd name="T38" fmla="*/ 10 w 23"/>
                <a:gd name="T39" fmla="*/ 0 h 75"/>
                <a:gd name="T40" fmla="*/ 16 w 23"/>
                <a:gd name="T41" fmla="*/ 0 h 75"/>
                <a:gd name="T42" fmla="*/ 23 w 23"/>
                <a:gd name="T43" fmla="*/ 54 h 75"/>
                <a:gd name="T44" fmla="*/ 9 w 23"/>
                <a:gd name="T45" fmla="*/ 75 h 75"/>
                <a:gd name="T46" fmla="*/ 1 w 23"/>
                <a:gd name="T47" fmla="*/ 55 h 75"/>
                <a:gd name="T48" fmla="*/ 3 w 23"/>
                <a:gd name="T49" fmla="*/ 55 h 75"/>
                <a:gd name="T50" fmla="*/ 1 w 23"/>
                <a:gd name="T51" fmla="*/ 55 h 75"/>
                <a:gd name="T52" fmla="*/ 0 w 23"/>
                <a:gd name="T53" fmla="*/ 55 h 75"/>
                <a:gd name="T54" fmla="*/ 0 w 23"/>
                <a:gd name="T55" fmla="*/ 54 h 75"/>
                <a:gd name="T56" fmla="*/ 10 w 23"/>
                <a:gd name="T5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75">
                  <a:moveTo>
                    <a:pt x="5" y="54"/>
                  </a:moveTo>
                  <a:lnTo>
                    <a:pt x="4" y="54"/>
                  </a:lnTo>
                  <a:lnTo>
                    <a:pt x="4" y="54"/>
                  </a:lnTo>
                  <a:lnTo>
                    <a:pt x="6" y="62"/>
                  </a:lnTo>
                  <a:lnTo>
                    <a:pt x="4" y="54"/>
                  </a:lnTo>
                  <a:lnTo>
                    <a:pt x="5" y="54"/>
                  </a:lnTo>
                  <a:close/>
                  <a:moveTo>
                    <a:pt x="12" y="21"/>
                  </a:moveTo>
                  <a:lnTo>
                    <a:pt x="6" y="52"/>
                  </a:lnTo>
                  <a:lnTo>
                    <a:pt x="6" y="52"/>
                  </a:lnTo>
                  <a:lnTo>
                    <a:pt x="10" y="62"/>
                  </a:lnTo>
                  <a:lnTo>
                    <a:pt x="17" y="52"/>
                  </a:lnTo>
                  <a:lnTo>
                    <a:pt x="12" y="21"/>
                  </a:lnTo>
                  <a:close/>
                  <a:moveTo>
                    <a:pt x="13" y="3"/>
                  </a:moveTo>
                  <a:lnTo>
                    <a:pt x="5" y="41"/>
                  </a:lnTo>
                  <a:lnTo>
                    <a:pt x="10" y="12"/>
                  </a:lnTo>
                  <a:lnTo>
                    <a:pt x="14" y="12"/>
                  </a:lnTo>
                  <a:lnTo>
                    <a:pt x="21" y="54"/>
                  </a:lnTo>
                  <a:lnTo>
                    <a:pt x="13" y="3"/>
                  </a:lnTo>
                  <a:lnTo>
                    <a:pt x="13" y="3"/>
                  </a:lnTo>
                  <a:close/>
                  <a:moveTo>
                    <a:pt x="10" y="0"/>
                  </a:moveTo>
                  <a:lnTo>
                    <a:pt x="16" y="0"/>
                  </a:lnTo>
                  <a:lnTo>
                    <a:pt x="23" y="54"/>
                  </a:lnTo>
                  <a:lnTo>
                    <a:pt x="9" y="75"/>
                  </a:lnTo>
                  <a:lnTo>
                    <a:pt x="1" y="55"/>
                  </a:lnTo>
                  <a:lnTo>
                    <a:pt x="3" y="55"/>
                  </a:lnTo>
                  <a:lnTo>
                    <a:pt x="1" y="55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780"/>
            <p:cNvSpPr>
              <a:spLocks noEditPoints="1"/>
            </p:cNvSpPr>
            <p:nvPr/>
          </p:nvSpPr>
          <p:spPr bwMode="auto">
            <a:xfrm>
              <a:off x="4081463" y="6043613"/>
              <a:ext cx="101600" cy="150813"/>
            </a:xfrm>
            <a:custGeom>
              <a:avLst/>
              <a:gdLst>
                <a:gd name="T0" fmla="*/ 41 w 64"/>
                <a:gd name="T1" fmla="*/ 2 h 95"/>
                <a:gd name="T2" fmla="*/ 30 w 64"/>
                <a:gd name="T3" fmla="*/ 4 h 95"/>
                <a:gd name="T4" fmla="*/ 23 w 64"/>
                <a:gd name="T5" fmla="*/ 8 h 95"/>
                <a:gd name="T6" fmla="*/ 15 w 64"/>
                <a:gd name="T7" fmla="*/ 14 h 95"/>
                <a:gd name="T8" fmla="*/ 8 w 64"/>
                <a:gd name="T9" fmla="*/ 23 h 95"/>
                <a:gd name="T10" fmla="*/ 4 w 64"/>
                <a:gd name="T11" fmla="*/ 35 h 95"/>
                <a:gd name="T12" fmla="*/ 4 w 64"/>
                <a:gd name="T13" fmla="*/ 43 h 95"/>
                <a:gd name="T14" fmla="*/ 7 w 64"/>
                <a:gd name="T15" fmla="*/ 60 h 95"/>
                <a:gd name="T16" fmla="*/ 13 w 64"/>
                <a:gd name="T17" fmla="*/ 77 h 95"/>
                <a:gd name="T18" fmla="*/ 17 w 64"/>
                <a:gd name="T19" fmla="*/ 82 h 95"/>
                <a:gd name="T20" fmla="*/ 20 w 64"/>
                <a:gd name="T21" fmla="*/ 86 h 95"/>
                <a:gd name="T22" fmla="*/ 24 w 64"/>
                <a:gd name="T23" fmla="*/ 90 h 95"/>
                <a:gd name="T24" fmla="*/ 29 w 64"/>
                <a:gd name="T25" fmla="*/ 91 h 95"/>
                <a:gd name="T26" fmla="*/ 33 w 64"/>
                <a:gd name="T27" fmla="*/ 93 h 95"/>
                <a:gd name="T28" fmla="*/ 38 w 64"/>
                <a:gd name="T29" fmla="*/ 91 h 95"/>
                <a:gd name="T30" fmla="*/ 44 w 64"/>
                <a:gd name="T31" fmla="*/ 89 h 95"/>
                <a:gd name="T32" fmla="*/ 47 w 64"/>
                <a:gd name="T33" fmla="*/ 84 h 95"/>
                <a:gd name="T34" fmla="*/ 53 w 64"/>
                <a:gd name="T35" fmla="*/ 78 h 95"/>
                <a:gd name="T36" fmla="*/ 58 w 64"/>
                <a:gd name="T37" fmla="*/ 63 h 95"/>
                <a:gd name="T38" fmla="*/ 61 w 64"/>
                <a:gd name="T39" fmla="*/ 44 h 95"/>
                <a:gd name="T40" fmla="*/ 59 w 64"/>
                <a:gd name="T41" fmla="*/ 27 h 95"/>
                <a:gd name="T42" fmla="*/ 57 w 64"/>
                <a:gd name="T43" fmla="*/ 14 h 95"/>
                <a:gd name="T44" fmla="*/ 53 w 64"/>
                <a:gd name="T45" fmla="*/ 9 h 95"/>
                <a:gd name="T46" fmla="*/ 50 w 64"/>
                <a:gd name="T47" fmla="*/ 5 h 95"/>
                <a:gd name="T48" fmla="*/ 46 w 64"/>
                <a:gd name="T49" fmla="*/ 4 h 95"/>
                <a:gd name="T50" fmla="*/ 41 w 64"/>
                <a:gd name="T51" fmla="*/ 2 h 95"/>
                <a:gd name="T52" fmla="*/ 41 w 64"/>
                <a:gd name="T53" fmla="*/ 0 h 95"/>
                <a:gd name="T54" fmla="*/ 45 w 64"/>
                <a:gd name="T55" fmla="*/ 0 h 95"/>
                <a:gd name="T56" fmla="*/ 50 w 64"/>
                <a:gd name="T57" fmla="*/ 2 h 95"/>
                <a:gd name="T58" fmla="*/ 54 w 64"/>
                <a:gd name="T59" fmla="*/ 5 h 95"/>
                <a:gd name="T60" fmla="*/ 57 w 64"/>
                <a:gd name="T61" fmla="*/ 8 h 95"/>
                <a:gd name="T62" fmla="*/ 59 w 64"/>
                <a:gd name="T63" fmla="*/ 13 h 95"/>
                <a:gd name="T64" fmla="*/ 63 w 64"/>
                <a:gd name="T65" fmla="*/ 27 h 95"/>
                <a:gd name="T66" fmla="*/ 64 w 64"/>
                <a:gd name="T67" fmla="*/ 44 h 95"/>
                <a:gd name="T68" fmla="*/ 62 w 64"/>
                <a:gd name="T69" fmla="*/ 59 h 95"/>
                <a:gd name="T70" fmla="*/ 58 w 64"/>
                <a:gd name="T71" fmla="*/ 73 h 95"/>
                <a:gd name="T72" fmla="*/ 51 w 64"/>
                <a:gd name="T73" fmla="*/ 85 h 95"/>
                <a:gd name="T74" fmla="*/ 42 w 64"/>
                <a:gd name="T75" fmla="*/ 93 h 95"/>
                <a:gd name="T76" fmla="*/ 33 w 64"/>
                <a:gd name="T77" fmla="*/ 95 h 95"/>
                <a:gd name="T78" fmla="*/ 24 w 64"/>
                <a:gd name="T79" fmla="*/ 93 h 95"/>
                <a:gd name="T80" fmla="*/ 17 w 64"/>
                <a:gd name="T81" fmla="*/ 88 h 95"/>
                <a:gd name="T82" fmla="*/ 11 w 64"/>
                <a:gd name="T83" fmla="*/ 78 h 95"/>
                <a:gd name="T84" fmla="*/ 3 w 64"/>
                <a:gd name="T85" fmla="*/ 61 h 95"/>
                <a:gd name="T86" fmla="*/ 0 w 64"/>
                <a:gd name="T87" fmla="*/ 43 h 95"/>
                <a:gd name="T88" fmla="*/ 2 w 64"/>
                <a:gd name="T89" fmla="*/ 35 h 95"/>
                <a:gd name="T90" fmla="*/ 6 w 64"/>
                <a:gd name="T91" fmla="*/ 22 h 95"/>
                <a:gd name="T92" fmla="*/ 12 w 64"/>
                <a:gd name="T93" fmla="*/ 12 h 95"/>
                <a:gd name="T94" fmla="*/ 20 w 64"/>
                <a:gd name="T95" fmla="*/ 5 h 95"/>
                <a:gd name="T96" fmla="*/ 30 w 64"/>
                <a:gd name="T97" fmla="*/ 1 h 95"/>
                <a:gd name="T98" fmla="*/ 41 w 64"/>
                <a:gd name="T9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" h="95">
                  <a:moveTo>
                    <a:pt x="41" y="2"/>
                  </a:moveTo>
                  <a:lnTo>
                    <a:pt x="30" y="4"/>
                  </a:lnTo>
                  <a:lnTo>
                    <a:pt x="23" y="8"/>
                  </a:lnTo>
                  <a:lnTo>
                    <a:pt x="15" y="14"/>
                  </a:lnTo>
                  <a:lnTo>
                    <a:pt x="8" y="23"/>
                  </a:lnTo>
                  <a:lnTo>
                    <a:pt x="4" y="35"/>
                  </a:lnTo>
                  <a:lnTo>
                    <a:pt x="4" y="43"/>
                  </a:lnTo>
                  <a:lnTo>
                    <a:pt x="7" y="60"/>
                  </a:lnTo>
                  <a:lnTo>
                    <a:pt x="13" y="77"/>
                  </a:lnTo>
                  <a:lnTo>
                    <a:pt x="17" y="82"/>
                  </a:lnTo>
                  <a:lnTo>
                    <a:pt x="20" y="86"/>
                  </a:lnTo>
                  <a:lnTo>
                    <a:pt x="24" y="90"/>
                  </a:lnTo>
                  <a:lnTo>
                    <a:pt x="29" y="91"/>
                  </a:lnTo>
                  <a:lnTo>
                    <a:pt x="33" y="93"/>
                  </a:lnTo>
                  <a:lnTo>
                    <a:pt x="38" y="91"/>
                  </a:lnTo>
                  <a:lnTo>
                    <a:pt x="44" y="89"/>
                  </a:lnTo>
                  <a:lnTo>
                    <a:pt x="47" y="84"/>
                  </a:lnTo>
                  <a:lnTo>
                    <a:pt x="53" y="78"/>
                  </a:lnTo>
                  <a:lnTo>
                    <a:pt x="58" y="63"/>
                  </a:lnTo>
                  <a:lnTo>
                    <a:pt x="61" y="44"/>
                  </a:lnTo>
                  <a:lnTo>
                    <a:pt x="59" y="27"/>
                  </a:lnTo>
                  <a:lnTo>
                    <a:pt x="57" y="14"/>
                  </a:lnTo>
                  <a:lnTo>
                    <a:pt x="53" y="9"/>
                  </a:lnTo>
                  <a:lnTo>
                    <a:pt x="50" y="5"/>
                  </a:lnTo>
                  <a:lnTo>
                    <a:pt x="46" y="4"/>
                  </a:lnTo>
                  <a:lnTo>
                    <a:pt x="41" y="2"/>
                  </a:lnTo>
                  <a:close/>
                  <a:moveTo>
                    <a:pt x="41" y="0"/>
                  </a:moveTo>
                  <a:lnTo>
                    <a:pt x="45" y="0"/>
                  </a:lnTo>
                  <a:lnTo>
                    <a:pt x="50" y="2"/>
                  </a:lnTo>
                  <a:lnTo>
                    <a:pt x="54" y="5"/>
                  </a:lnTo>
                  <a:lnTo>
                    <a:pt x="57" y="8"/>
                  </a:lnTo>
                  <a:lnTo>
                    <a:pt x="59" y="13"/>
                  </a:lnTo>
                  <a:lnTo>
                    <a:pt x="63" y="27"/>
                  </a:lnTo>
                  <a:lnTo>
                    <a:pt x="64" y="44"/>
                  </a:lnTo>
                  <a:lnTo>
                    <a:pt x="62" y="59"/>
                  </a:lnTo>
                  <a:lnTo>
                    <a:pt x="58" y="73"/>
                  </a:lnTo>
                  <a:lnTo>
                    <a:pt x="51" y="85"/>
                  </a:lnTo>
                  <a:lnTo>
                    <a:pt x="42" y="93"/>
                  </a:lnTo>
                  <a:lnTo>
                    <a:pt x="33" y="95"/>
                  </a:lnTo>
                  <a:lnTo>
                    <a:pt x="24" y="93"/>
                  </a:lnTo>
                  <a:lnTo>
                    <a:pt x="17" y="88"/>
                  </a:lnTo>
                  <a:lnTo>
                    <a:pt x="11" y="78"/>
                  </a:lnTo>
                  <a:lnTo>
                    <a:pt x="3" y="61"/>
                  </a:lnTo>
                  <a:lnTo>
                    <a:pt x="0" y="43"/>
                  </a:lnTo>
                  <a:lnTo>
                    <a:pt x="2" y="35"/>
                  </a:lnTo>
                  <a:lnTo>
                    <a:pt x="6" y="22"/>
                  </a:lnTo>
                  <a:lnTo>
                    <a:pt x="12" y="12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781"/>
            <p:cNvSpPr>
              <a:spLocks noEditPoints="1"/>
            </p:cNvSpPr>
            <p:nvPr/>
          </p:nvSpPr>
          <p:spPr bwMode="auto">
            <a:xfrm>
              <a:off x="4079875" y="6042025"/>
              <a:ext cx="106363" cy="155575"/>
            </a:xfrm>
            <a:custGeom>
              <a:avLst/>
              <a:gdLst>
                <a:gd name="T0" fmla="*/ 47 w 67"/>
                <a:gd name="T1" fmla="*/ 89 h 98"/>
                <a:gd name="T2" fmla="*/ 48 w 67"/>
                <a:gd name="T3" fmla="*/ 87 h 98"/>
                <a:gd name="T4" fmla="*/ 18 w 67"/>
                <a:gd name="T5" fmla="*/ 87 h 98"/>
                <a:gd name="T6" fmla="*/ 29 w 67"/>
                <a:gd name="T7" fmla="*/ 94 h 98"/>
                <a:gd name="T8" fmla="*/ 29 w 67"/>
                <a:gd name="T9" fmla="*/ 94 h 98"/>
                <a:gd name="T10" fmla="*/ 18 w 67"/>
                <a:gd name="T11" fmla="*/ 87 h 98"/>
                <a:gd name="T12" fmla="*/ 56 w 67"/>
                <a:gd name="T13" fmla="*/ 77 h 98"/>
                <a:gd name="T14" fmla="*/ 55 w 67"/>
                <a:gd name="T15" fmla="*/ 78 h 98"/>
                <a:gd name="T16" fmla="*/ 63 w 67"/>
                <a:gd name="T17" fmla="*/ 30 h 98"/>
                <a:gd name="T18" fmla="*/ 63 w 67"/>
                <a:gd name="T19" fmla="*/ 30 h 98"/>
                <a:gd name="T20" fmla="*/ 18 w 67"/>
                <a:gd name="T21" fmla="*/ 9 h 98"/>
                <a:gd name="T22" fmla="*/ 10 w 67"/>
                <a:gd name="T23" fmla="*/ 19 h 98"/>
                <a:gd name="T24" fmla="*/ 42 w 67"/>
                <a:gd name="T25" fmla="*/ 5 h 98"/>
                <a:gd name="T26" fmla="*/ 20 w 67"/>
                <a:gd name="T27" fmla="*/ 13 h 98"/>
                <a:gd name="T28" fmla="*/ 7 w 67"/>
                <a:gd name="T29" fmla="*/ 37 h 98"/>
                <a:gd name="T30" fmla="*/ 7 w 67"/>
                <a:gd name="T31" fmla="*/ 44 h 98"/>
                <a:gd name="T32" fmla="*/ 7 w 67"/>
                <a:gd name="T33" fmla="*/ 44 h 98"/>
                <a:gd name="T34" fmla="*/ 16 w 67"/>
                <a:gd name="T35" fmla="*/ 77 h 98"/>
                <a:gd name="T36" fmla="*/ 22 w 67"/>
                <a:gd name="T37" fmla="*/ 86 h 98"/>
                <a:gd name="T38" fmla="*/ 30 w 67"/>
                <a:gd name="T39" fmla="*/ 91 h 98"/>
                <a:gd name="T40" fmla="*/ 33 w 67"/>
                <a:gd name="T41" fmla="*/ 92 h 98"/>
                <a:gd name="T42" fmla="*/ 34 w 67"/>
                <a:gd name="T43" fmla="*/ 92 h 98"/>
                <a:gd name="T44" fmla="*/ 43 w 67"/>
                <a:gd name="T45" fmla="*/ 89 h 98"/>
                <a:gd name="T46" fmla="*/ 52 w 67"/>
                <a:gd name="T47" fmla="*/ 78 h 98"/>
                <a:gd name="T48" fmla="*/ 60 w 67"/>
                <a:gd name="T49" fmla="*/ 45 h 98"/>
                <a:gd name="T50" fmla="*/ 60 w 67"/>
                <a:gd name="T51" fmla="*/ 45 h 98"/>
                <a:gd name="T52" fmla="*/ 56 w 67"/>
                <a:gd name="T53" fmla="*/ 15 h 98"/>
                <a:gd name="T54" fmla="*/ 50 w 67"/>
                <a:gd name="T55" fmla="*/ 7 h 98"/>
                <a:gd name="T56" fmla="*/ 42 w 67"/>
                <a:gd name="T57" fmla="*/ 5 h 98"/>
                <a:gd name="T58" fmla="*/ 29 w 67"/>
                <a:gd name="T59" fmla="*/ 3 h 98"/>
                <a:gd name="T60" fmla="*/ 30 w 67"/>
                <a:gd name="T61" fmla="*/ 3 h 98"/>
                <a:gd name="T62" fmla="*/ 51 w 67"/>
                <a:gd name="T63" fmla="*/ 5 h 98"/>
                <a:gd name="T64" fmla="*/ 47 w 67"/>
                <a:gd name="T65" fmla="*/ 2 h 98"/>
                <a:gd name="T66" fmla="*/ 33 w 67"/>
                <a:gd name="T67" fmla="*/ 3 h 98"/>
                <a:gd name="T68" fmla="*/ 46 w 67"/>
                <a:gd name="T69" fmla="*/ 2 h 98"/>
                <a:gd name="T70" fmla="*/ 42 w 67"/>
                <a:gd name="T71" fmla="*/ 2 h 98"/>
                <a:gd name="T72" fmla="*/ 41 w 67"/>
                <a:gd name="T73" fmla="*/ 0 h 98"/>
                <a:gd name="T74" fmla="*/ 47 w 67"/>
                <a:gd name="T75" fmla="*/ 0 h 98"/>
                <a:gd name="T76" fmla="*/ 55 w 67"/>
                <a:gd name="T77" fmla="*/ 5 h 98"/>
                <a:gd name="T78" fmla="*/ 62 w 67"/>
                <a:gd name="T79" fmla="*/ 13 h 98"/>
                <a:gd name="T80" fmla="*/ 67 w 67"/>
                <a:gd name="T81" fmla="*/ 45 h 98"/>
                <a:gd name="T82" fmla="*/ 60 w 67"/>
                <a:gd name="T83" fmla="*/ 75 h 98"/>
                <a:gd name="T84" fmla="*/ 45 w 67"/>
                <a:gd name="T85" fmla="*/ 95 h 98"/>
                <a:gd name="T86" fmla="*/ 25 w 67"/>
                <a:gd name="T87" fmla="*/ 95 h 98"/>
                <a:gd name="T88" fmla="*/ 10 w 67"/>
                <a:gd name="T89" fmla="*/ 79 h 98"/>
                <a:gd name="T90" fmla="*/ 0 w 67"/>
                <a:gd name="T91" fmla="*/ 44 h 98"/>
                <a:gd name="T92" fmla="*/ 5 w 67"/>
                <a:gd name="T93" fmla="*/ 22 h 98"/>
                <a:gd name="T94" fmla="*/ 21 w 67"/>
                <a:gd name="T95" fmla="*/ 5 h 98"/>
                <a:gd name="T96" fmla="*/ 41 w 67"/>
                <a:gd name="T9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" h="98">
                  <a:moveTo>
                    <a:pt x="48" y="87"/>
                  </a:moveTo>
                  <a:lnTo>
                    <a:pt x="47" y="89"/>
                  </a:lnTo>
                  <a:lnTo>
                    <a:pt x="48" y="87"/>
                  </a:lnTo>
                  <a:lnTo>
                    <a:pt x="48" y="87"/>
                  </a:lnTo>
                  <a:close/>
                  <a:moveTo>
                    <a:pt x="14" y="82"/>
                  </a:moveTo>
                  <a:lnTo>
                    <a:pt x="18" y="87"/>
                  </a:lnTo>
                  <a:lnTo>
                    <a:pt x="24" y="91"/>
                  </a:lnTo>
                  <a:lnTo>
                    <a:pt x="29" y="94"/>
                  </a:lnTo>
                  <a:lnTo>
                    <a:pt x="33" y="95"/>
                  </a:lnTo>
                  <a:lnTo>
                    <a:pt x="29" y="94"/>
                  </a:lnTo>
                  <a:lnTo>
                    <a:pt x="24" y="91"/>
                  </a:lnTo>
                  <a:lnTo>
                    <a:pt x="18" y="87"/>
                  </a:lnTo>
                  <a:lnTo>
                    <a:pt x="14" y="82"/>
                  </a:lnTo>
                  <a:close/>
                  <a:moveTo>
                    <a:pt x="56" y="77"/>
                  </a:moveTo>
                  <a:lnTo>
                    <a:pt x="55" y="78"/>
                  </a:lnTo>
                  <a:lnTo>
                    <a:pt x="55" y="78"/>
                  </a:lnTo>
                  <a:lnTo>
                    <a:pt x="56" y="77"/>
                  </a:lnTo>
                  <a:close/>
                  <a:moveTo>
                    <a:pt x="63" y="30"/>
                  </a:moveTo>
                  <a:lnTo>
                    <a:pt x="63" y="43"/>
                  </a:lnTo>
                  <a:lnTo>
                    <a:pt x="63" y="30"/>
                  </a:lnTo>
                  <a:lnTo>
                    <a:pt x="63" y="30"/>
                  </a:lnTo>
                  <a:close/>
                  <a:moveTo>
                    <a:pt x="18" y="9"/>
                  </a:moveTo>
                  <a:lnTo>
                    <a:pt x="18" y="9"/>
                  </a:lnTo>
                  <a:lnTo>
                    <a:pt x="10" y="19"/>
                  </a:lnTo>
                  <a:lnTo>
                    <a:pt x="18" y="9"/>
                  </a:lnTo>
                  <a:close/>
                  <a:moveTo>
                    <a:pt x="42" y="5"/>
                  </a:moveTo>
                  <a:lnTo>
                    <a:pt x="30" y="7"/>
                  </a:lnTo>
                  <a:lnTo>
                    <a:pt x="20" y="13"/>
                  </a:lnTo>
                  <a:lnTo>
                    <a:pt x="12" y="22"/>
                  </a:lnTo>
                  <a:lnTo>
                    <a:pt x="7" y="37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9" y="61"/>
                  </a:lnTo>
                  <a:lnTo>
                    <a:pt x="16" y="77"/>
                  </a:lnTo>
                  <a:lnTo>
                    <a:pt x="18" y="82"/>
                  </a:lnTo>
                  <a:lnTo>
                    <a:pt x="22" y="86"/>
                  </a:lnTo>
                  <a:lnTo>
                    <a:pt x="26" y="90"/>
                  </a:lnTo>
                  <a:lnTo>
                    <a:pt x="30" y="91"/>
                  </a:lnTo>
                  <a:lnTo>
                    <a:pt x="33" y="92"/>
                  </a:lnTo>
                  <a:lnTo>
                    <a:pt x="33" y="92"/>
                  </a:lnTo>
                  <a:lnTo>
                    <a:pt x="34" y="92"/>
                  </a:lnTo>
                  <a:lnTo>
                    <a:pt x="34" y="92"/>
                  </a:lnTo>
                  <a:lnTo>
                    <a:pt x="38" y="91"/>
                  </a:lnTo>
                  <a:lnTo>
                    <a:pt x="43" y="89"/>
                  </a:lnTo>
                  <a:lnTo>
                    <a:pt x="47" y="83"/>
                  </a:lnTo>
                  <a:lnTo>
                    <a:pt x="52" y="78"/>
                  </a:lnTo>
                  <a:lnTo>
                    <a:pt x="58" y="62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59" y="28"/>
                  </a:lnTo>
                  <a:lnTo>
                    <a:pt x="56" y="15"/>
                  </a:lnTo>
                  <a:lnTo>
                    <a:pt x="52" y="11"/>
                  </a:lnTo>
                  <a:lnTo>
                    <a:pt x="50" y="7"/>
                  </a:lnTo>
                  <a:lnTo>
                    <a:pt x="46" y="6"/>
                  </a:lnTo>
                  <a:lnTo>
                    <a:pt x="42" y="5"/>
                  </a:lnTo>
                  <a:close/>
                  <a:moveTo>
                    <a:pt x="30" y="3"/>
                  </a:moveTo>
                  <a:lnTo>
                    <a:pt x="29" y="3"/>
                  </a:lnTo>
                  <a:lnTo>
                    <a:pt x="24" y="7"/>
                  </a:lnTo>
                  <a:lnTo>
                    <a:pt x="30" y="3"/>
                  </a:lnTo>
                  <a:close/>
                  <a:moveTo>
                    <a:pt x="47" y="2"/>
                  </a:moveTo>
                  <a:lnTo>
                    <a:pt x="51" y="5"/>
                  </a:lnTo>
                  <a:lnTo>
                    <a:pt x="47" y="2"/>
                  </a:lnTo>
                  <a:lnTo>
                    <a:pt x="47" y="2"/>
                  </a:lnTo>
                  <a:close/>
                  <a:moveTo>
                    <a:pt x="41" y="2"/>
                  </a:moveTo>
                  <a:lnTo>
                    <a:pt x="33" y="3"/>
                  </a:lnTo>
                  <a:lnTo>
                    <a:pt x="42" y="2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1" y="2"/>
                  </a:lnTo>
                  <a:close/>
                  <a:moveTo>
                    <a:pt x="41" y="0"/>
                  </a:moveTo>
                  <a:lnTo>
                    <a:pt x="42" y="0"/>
                  </a:lnTo>
                  <a:lnTo>
                    <a:pt x="47" y="0"/>
                  </a:lnTo>
                  <a:lnTo>
                    <a:pt x="51" y="2"/>
                  </a:lnTo>
                  <a:lnTo>
                    <a:pt x="55" y="5"/>
                  </a:lnTo>
                  <a:lnTo>
                    <a:pt x="59" y="9"/>
                  </a:lnTo>
                  <a:lnTo>
                    <a:pt x="62" y="13"/>
                  </a:lnTo>
                  <a:lnTo>
                    <a:pt x="65" y="28"/>
                  </a:lnTo>
                  <a:lnTo>
                    <a:pt x="67" y="45"/>
                  </a:lnTo>
                  <a:lnTo>
                    <a:pt x="65" y="61"/>
                  </a:lnTo>
                  <a:lnTo>
                    <a:pt x="60" y="75"/>
                  </a:lnTo>
                  <a:lnTo>
                    <a:pt x="54" y="87"/>
                  </a:lnTo>
                  <a:lnTo>
                    <a:pt x="45" y="95"/>
                  </a:lnTo>
                  <a:lnTo>
                    <a:pt x="34" y="98"/>
                  </a:lnTo>
                  <a:lnTo>
                    <a:pt x="25" y="95"/>
                  </a:lnTo>
                  <a:lnTo>
                    <a:pt x="17" y="89"/>
                  </a:lnTo>
                  <a:lnTo>
                    <a:pt x="10" y="79"/>
                  </a:lnTo>
                  <a:lnTo>
                    <a:pt x="3" y="62"/>
                  </a:lnTo>
                  <a:lnTo>
                    <a:pt x="0" y="44"/>
                  </a:lnTo>
                  <a:lnTo>
                    <a:pt x="1" y="36"/>
                  </a:lnTo>
                  <a:lnTo>
                    <a:pt x="5" y="22"/>
                  </a:lnTo>
                  <a:lnTo>
                    <a:pt x="12" y="11"/>
                  </a:lnTo>
                  <a:lnTo>
                    <a:pt x="21" y="5"/>
                  </a:lnTo>
                  <a:lnTo>
                    <a:pt x="30" y="1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782"/>
            <p:cNvSpPr/>
            <p:nvPr/>
          </p:nvSpPr>
          <p:spPr bwMode="auto">
            <a:xfrm>
              <a:off x="3987800" y="5984875"/>
              <a:ext cx="123825" cy="79375"/>
            </a:xfrm>
            <a:custGeom>
              <a:avLst/>
              <a:gdLst>
                <a:gd name="T0" fmla="*/ 4 w 78"/>
                <a:gd name="T1" fmla="*/ 0 h 50"/>
                <a:gd name="T2" fmla="*/ 7 w 78"/>
                <a:gd name="T3" fmla="*/ 1 h 50"/>
                <a:gd name="T4" fmla="*/ 4 w 78"/>
                <a:gd name="T5" fmla="*/ 8 h 50"/>
                <a:gd name="T6" fmla="*/ 3 w 78"/>
                <a:gd name="T7" fmla="*/ 9 h 50"/>
                <a:gd name="T8" fmla="*/ 6 w 78"/>
                <a:gd name="T9" fmla="*/ 19 h 50"/>
                <a:gd name="T10" fmla="*/ 10 w 78"/>
                <a:gd name="T11" fmla="*/ 29 h 50"/>
                <a:gd name="T12" fmla="*/ 15 w 78"/>
                <a:gd name="T13" fmla="*/ 38 h 50"/>
                <a:gd name="T14" fmla="*/ 20 w 78"/>
                <a:gd name="T15" fmla="*/ 45 h 50"/>
                <a:gd name="T16" fmla="*/ 21 w 78"/>
                <a:gd name="T17" fmla="*/ 46 h 50"/>
                <a:gd name="T18" fmla="*/ 24 w 78"/>
                <a:gd name="T19" fmla="*/ 46 h 50"/>
                <a:gd name="T20" fmla="*/ 28 w 78"/>
                <a:gd name="T21" fmla="*/ 46 h 50"/>
                <a:gd name="T22" fmla="*/ 33 w 78"/>
                <a:gd name="T23" fmla="*/ 46 h 50"/>
                <a:gd name="T24" fmla="*/ 44 w 78"/>
                <a:gd name="T25" fmla="*/ 46 h 50"/>
                <a:gd name="T26" fmla="*/ 57 w 78"/>
                <a:gd name="T27" fmla="*/ 45 h 50"/>
                <a:gd name="T28" fmla="*/ 67 w 78"/>
                <a:gd name="T29" fmla="*/ 45 h 50"/>
                <a:gd name="T30" fmla="*/ 75 w 78"/>
                <a:gd name="T31" fmla="*/ 43 h 50"/>
                <a:gd name="T32" fmla="*/ 78 w 78"/>
                <a:gd name="T33" fmla="*/ 43 h 50"/>
                <a:gd name="T34" fmla="*/ 78 w 78"/>
                <a:gd name="T35" fmla="*/ 46 h 50"/>
                <a:gd name="T36" fmla="*/ 75 w 78"/>
                <a:gd name="T37" fmla="*/ 46 h 50"/>
                <a:gd name="T38" fmla="*/ 67 w 78"/>
                <a:gd name="T39" fmla="*/ 47 h 50"/>
                <a:gd name="T40" fmla="*/ 57 w 78"/>
                <a:gd name="T41" fmla="*/ 49 h 50"/>
                <a:gd name="T42" fmla="*/ 45 w 78"/>
                <a:gd name="T43" fmla="*/ 49 h 50"/>
                <a:gd name="T44" fmla="*/ 33 w 78"/>
                <a:gd name="T45" fmla="*/ 50 h 50"/>
                <a:gd name="T46" fmla="*/ 28 w 78"/>
                <a:gd name="T47" fmla="*/ 50 h 50"/>
                <a:gd name="T48" fmla="*/ 24 w 78"/>
                <a:gd name="T49" fmla="*/ 49 h 50"/>
                <a:gd name="T50" fmla="*/ 20 w 78"/>
                <a:gd name="T51" fmla="*/ 49 h 50"/>
                <a:gd name="T52" fmla="*/ 17 w 78"/>
                <a:gd name="T53" fmla="*/ 47 h 50"/>
                <a:gd name="T54" fmla="*/ 12 w 78"/>
                <a:gd name="T55" fmla="*/ 41 h 50"/>
                <a:gd name="T56" fmla="*/ 7 w 78"/>
                <a:gd name="T57" fmla="*/ 30 h 50"/>
                <a:gd name="T58" fmla="*/ 3 w 78"/>
                <a:gd name="T59" fmla="*/ 20 h 50"/>
                <a:gd name="T60" fmla="*/ 0 w 78"/>
                <a:gd name="T61" fmla="*/ 9 h 50"/>
                <a:gd name="T62" fmla="*/ 0 w 78"/>
                <a:gd name="T63" fmla="*/ 8 h 50"/>
                <a:gd name="T64" fmla="*/ 2 w 78"/>
                <a:gd name="T65" fmla="*/ 7 h 50"/>
                <a:gd name="T66" fmla="*/ 4 w 78"/>
                <a:gd name="T6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" h="50">
                  <a:moveTo>
                    <a:pt x="4" y="0"/>
                  </a:moveTo>
                  <a:lnTo>
                    <a:pt x="7" y="1"/>
                  </a:lnTo>
                  <a:lnTo>
                    <a:pt x="4" y="8"/>
                  </a:lnTo>
                  <a:lnTo>
                    <a:pt x="3" y="9"/>
                  </a:lnTo>
                  <a:lnTo>
                    <a:pt x="6" y="19"/>
                  </a:lnTo>
                  <a:lnTo>
                    <a:pt x="10" y="29"/>
                  </a:lnTo>
                  <a:lnTo>
                    <a:pt x="15" y="38"/>
                  </a:lnTo>
                  <a:lnTo>
                    <a:pt x="20" y="45"/>
                  </a:lnTo>
                  <a:lnTo>
                    <a:pt x="21" y="46"/>
                  </a:lnTo>
                  <a:lnTo>
                    <a:pt x="24" y="46"/>
                  </a:lnTo>
                  <a:lnTo>
                    <a:pt x="28" y="46"/>
                  </a:lnTo>
                  <a:lnTo>
                    <a:pt x="33" y="46"/>
                  </a:lnTo>
                  <a:lnTo>
                    <a:pt x="44" y="46"/>
                  </a:lnTo>
                  <a:lnTo>
                    <a:pt x="57" y="45"/>
                  </a:lnTo>
                  <a:lnTo>
                    <a:pt x="67" y="45"/>
                  </a:lnTo>
                  <a:lnTo>
                    <a:pt x="75" y="43"/>
                  </a:lnTo>
                  <a:lnTo>
                    <a:pt x="78" y="43"/>
                  </a:lnTo>
                  <a:lnTo>
                    <a:pt x="78" y="46"/>
                  </a:lnTo>
                  <a:lnTo>
                    <a:pt x="75" y="46"/>
                  </a:lnTo>
                  <a:lnTo>
                    <a:pt x="67" y="47"/>
                  </a:lnTo>
                  <a:lnTo>
                    <a:pt x="57" y="49"/>
                  </a:lnTo>
                  <a:lnTo>
                    <a:pt x="45" y="49"/>
                  </a:lnTo>
                  <a:lnTo>
                    <a:pt x="33" y="50"/>
                  </a:lnTo>
                  <a:lnTo>
                    <a:pt x="28" y="50"/>
                  </a:lnTo>
                  <a:lnTo>
                    <a:pt x="24" y="49"/>
                  </a:lnTo>
                  <a:lnTo>
                    <a:pt x="20" y="49"/>
                  </a:lnTo>
                  <a:lnTo>
                    <a:pt x="17" y="47"/>
                  </a:lnTo>
                  <a:lnTo>
                    <a:pt x="12" y="41"/>
                  </a:lnTo>
                  <a:lnTo>
                    <a:pt x="7" y="30"/>
                  </a:lnTo>
                  <a:lnTo>
                    <a:pt x="3" y="20"/>
                  </a:lnTo>
                  <a:lnTo>
                    <a:pt x="0" y="9"/>
                  </a:lnTo>
                  <a:lnTo>
                    <a:pt x="0" y="8"/>
                  </a:lnTo>
                  <a:lnTo>
                    <a:pt x="2" y="7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783"/>
            <p:cNvSpPr>
              <a:spLocks noEditPoints="1"/>
            </p:cNvSpPr>
            <p:nvPr/>
          </p:nvSpPr>
          <p:spPr bwMode="auto">
            <a:xfrm>
              <a:off x="3986213" y="5981700"/>
              <a:ext cx="128588" cy="84138"/>
            </a:xfrm>
            <a:custGeom>
              <a:avLst/>
              <a:gdLst>
                <a:gd name="T0" fmla="*/ 22 w 81"/>
                <a:gd name="T1" fmla="*/ 49 h 53"/>
                <a:gd name="T2" fmla="*/ 25 w 81"/>
                <a:gd name="T3" fmla="*/ 49 h 53"/>
                <a:gd name="T4" fmla="*/ 28 w 81"/>
                <a:gd name="T5" fmla="*/ 49 h 53"/>
                <a:gd name="T6" fmla="*/ 25 w 81"/>
                <a:gd name="T7" fmla="*/ 49 h 53"/>
                <a:gd name="T8" fmla="*/ 22 w 81"/>
                <a:gd name="T9" fmla="*/ 49 h 53"/>
                <a:gd name="T10" fmla="*/ 18 w 81"/>
                <a:gd name="T11" fmla="*/ 45 h 53"/>
                <a:gd name="T12" fmla="*/ 20 w 81"/>
                <a:gd name="T13" fmla="*/ 48 h 53"/>
                <a:gd name="T14" fmla="*/ 20 w 81"/>
                <a:gd name="T15" fmla="*/ 48 h 53"/>
                <a:gd name="T16" fmla="*/ 18 w 81"/>
                <a:gd name="T17" fmla="*/ 45 h 53"/>
                <a:gd name="T18" fmla="*/ 4 w 81"/>
                <a:gd name="T19" fmla="*/ 0 h 53"/>
                <a:gd name="T20" fmla="*/ 11 w 81"/>
                <a:gd name="T21" fmla="*/ 2 h 53"/>
                <a:gd name="T22" fmla="*/ 7 w 81"/>
                <a:gd name="T23" fmla="*/ 11 h 53"/>
                <a:gd name="T24" fmla="*/ 7 w 81"/>
                <a:gd name="T25" fmla="*/ 11 h 53"/>
                <a:gd name="T26" fmla="*/ 7 w 81"/>
                <a:gd name="T27" fmla="*/ 11 h 53"/>
                <a:gd name="T28" fmla="*/ 7 w 81"/>
                <a:gd name="T29" fmla="*/ 11 h 53"/>
                <a:gd name="T30" fmla="*/ 7 w 81"/>
                <a:gd name="T31" fmla="*/ 11 h 53"/>
                <a:gd name="T32" fmla="*/ 7 w 81"/>
                <a:gd name="T33" fmla="*/ 13 h 53"/>
                <a:gd name="T34" fmla="*/ 8 w 81"/>
                <a:gd name="T35" fmla="*/ 21 h 53"/>
                <a:gd name="T36" fmla="*/ 12 w 81"/>
                <a:gd name="T37" fmla="*/ 30 h 53"/>
                <a:gd name="T38" fmla="*/ 17 w 81"/>
                <a:gd name="T39" fmla="*/ 40 h 53"/>
                <a:gd name="T40" fmla="*/ 22 w 81"/>
                <a:gd name="T41" fmla="*/ 45 h 53"/>
                <a:gd name="T42" fmla="*/ 22 w 81"/>
                <a:gd name="T43" fmla="*/ 45 h 53"/>
                <a:gd name="T44" fmla="*/ 22 w 81"/>
                <a:gd name="T45" fmla="*/ 45 h 53"/>
                <a:gd name="T46" fmla="*/ 25 w 81"/>
                <a:gd name="T47" fmla="*/ 47 h 53"/>
                <a:gd name="T48" fmla="*/ 29 w 81"/>
                <a:gd name="T49" fmla="*/ 47 h 53"/>
                <a:gd name="T50" fmla="*/ 33 w 81"/>
                <a:gd name="T51" fmla="*/ 47 h 53"/>
                <a:gd name="T52" fmla="*/ 34 w 81"/>
                <a:gd name="T53" fmla="*/ 47 h 53"/>
                <a:gd name="T54" fmla="*/ 34 w 81"/>
                <a:gd name="T55" fmla="*/ 47 h 53"/>
                <a:gd name="T56" fmla="*/ 45 w 81"/>
                <a:gd name="T57" fmla="*/ 47 h 53"/>
                <a:gd name="T58" fmla="*/ 58 w 81"/>
                <a:gd name="T59" fmla="*/ 45 h 53"/>
                <a:gd name="T60" fmla="*/ 68 w 81"/>
                <a:gd name="T61" fmla="*/ 44 h 53"/>
                <a:gd name="T62" fmla="*/ 76 w 81"/>
                <a:gd name="T63" fmla="*/ 44 h 53"/>
                <a:gd name="T64" fmla="*/ 79 w 81"/>
                <a:gd name="T65" fmla="*/ 43 h 53"/>
                <a:gd name="T66" fmla="*/ 80 w 81"/>
                <a:gd name="T67" fmla="*/ 43 h 53"/>
                <a:gd name="T68" fmla="*/ 81 w 81"/>
                <a:gd name="T69" fmla="*/ 49 h 53"/>
                <a:gd name="T70" fmla="*/ 79 w 81"/>
                <a:gd name="T71" fmla="*/ 49 h 53"/>
                <a:gd name="T72" fmla="*/ 79 w 81"/>
                <a:gd name="T73" fmla="*/ 49 h 53"/>
                <a:gd name="T74" fmla="*/ 79 w 81"/>
                <a:gd name="T75" fmla="*/ 49 h 53"/>
                <a:gd name="T76" fmla="*/ 75 w 81"/>
                <a:gd name="T77" fmla="*/ 51 h 53"/>
                <a:gd name="T78" fmla="*/ 69 w 81"/>
                <a:gd name="T79" fmla="*/ 51 h 53"/>
                <a:gd name="T80" fmla="*/ 63 w 81"/>
                <a:gd name="T81" fmla="*/ 52 h 53"/>
                <a:gd name="T82" fmla="*/ 49 w 81"/>
                <a:gd name="T83" fmla="*/ 52 h 53"/>
                <a:gd name="T84" fmla="*/ 34 w 81"/>
                <a:gd name="T85" fmla="*/ 53 h 53"/>
                <a:gd name="T86" fmla="*/ 29 w 81"/>
                <a:gd name="T87" fmla="*/ 53 h 53"/>
                <a:gd name="T88" fmla="*/ 25 w 81"/>
                <a:gd name="T89" fmla="*/ 53 h 53"/>
                <a:gd name="T90" fmla="*/ 21 w 81"/>
                <a:gd name="T91" fmla="*/ 52 h 53"/>
                <a:gd name="T92" fmla="*/ 17 w 81"/>
                <a:gd name="T93" fmla="*/ 51 h 53"/>
                <a:gd name="T94" fmla="*/ 18 w 81"/>
                <a:gd name="T95" fmla="*/ 49 h 53"/>
                <a:gd name="T96" fmla="*/ 17 w 81"/>
                <a:gd name="T97" fmla="*/ 51 h 53"/>
                <a:gd name="T98" fmla="*/ 12 w 81"/>
                <a:gd name="T99" fmla="*/ 43 h 53"/>
                <a:gd name="T100" fmla="*/ 7 w 81"/>
                <a:gd name="T101" fmla="*/ 32 h 53"/>
                <a:gd name="T102" fmla="*/ 1 w 81"/>
                <a:gd name="T103" fmla="*/ 22 h 53"/>
                <a:gd name="T104" fmla="*/ 0 w 81"/>
                <a:gd name="T105" fmla="*/ 11 h 53"/>
                <a:gd name="T106" fmla="*/ 0 w 81"/>
                <a:gd name="T107" fmla="*/ 10 h 53"/>
                <a:gd name="T108" fmla="*/ 0 w 81"/>
                <a:gd name="T109" fmla="*/ 9 h 53"/>
                <a:gd name="T110" fmla="*/ 4 w 81"/>
                <a:gd name="T1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1" h="53">
                  <a:moveTo>
                    <a:pt x="22" y="49"/>
                  </a:moveTo>
                  <a:lnTo>
                    <a:pt x="25" y="49"/>
                  </a:lnTo>
                  <a:lnTo>
                    <a:pt x="28" y="49"/>
                  </a:lnTo>
                  <a:lnTo>
                    <a:pt x="25" y="49"/>
                  </a:lnTo>
                  <a:lnTo>
                    <a:pt x="22" y="49"/>
                  </a:lnTo>
                  <a:close/>
                  <a:moveTo>
                    <a:pt x="18" y="45"/>
                  </a:moveTo>
                  <a:lnTo>
                    <a:pt x="20" y="48"/>
                  </a:lnTo>
                  <a:lnTo>
                    <a:pt x="20" y="48"/>
                  </a:lnTo>
                  <a:lnTo>
                    <a:pt x="18" y="45"/>
                  </a:lnTo>
                  <a:close/>
                  <a:moveTo>
                    <a:pt x="4" y="0"/>
                  </a:moveTo>
                  <a:lnTo>
                    <a:pt x="11" y="2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8" y="21"/>
                  </a:lnTo>
                  <a:lnTo>
                    <a:pt x="12" y="30"/>
                  </a:lnTo>
                  <a:lnTo>
                    <a:pt x="17" y="40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5" y="47"/>
                  </a:lnTo>
                  <a:lnTo>
                    <a:pt x="29" y="47"/>
                  </a:lnTo>
                  <a:lnTo>
                    <a:pt x="33" y="47"/>
                  </a:lnTo>
                  <a:lnTo>
                    <a:pt x="34" y="47"/>
                  </a:lnTo>
                  <a:lnTo>
                    <a:pt x="34" y="47"/>
                  </a:lnTo>
                  <a:lnTo>
                    <a:pt x="45" y="47"/>
                  </a:lnTo>
                  <a:lnTo>
                    <a:pt x="58" y="45"/>
                  </a:lnTo>
                  <a:lnTo>
                    <a:pt x="68" y="44"/>
                  </a:lnTo>
                  <a:lnTo>
                    <a:pt x="76" y="44"/>
                  </a:lnTo>
                  <a:lnTo>
                    <a:pt x="79" y="43"/>
                  </a:lnTo>
                  <a:lnTo>
                    <a:pt x="80" y="43"/>
                  </a:lnTo>
                  <a:lnTo>
                    <a:pt x="81" y="49"/>
                  </a:lnTo>
                  <a:lnTo>
                    <a:pt x="79" y="49"/>
                  </a:lnTo>
                  <a:lnTo>
                    <a:pt x="79" y="49"/>
                  </a:lnTo>
                  <a:lnTo>
                    <a:pt x="79" y="49"/>
                  </a:lnTo>
                  <a:lnTo>
                    <a:pt x="75" y="51"/>
                  </a:lnTo>
                  <a:lnTo>
                    <a:pt x="69" y="51"/>
                  </a:lnTo>
                  <a:lnTo>
                    <a:pt x="63" y="52"/>
                  </a:lnTo>
                  <a:lnTo>
                    <a:pt x="49" y="52"/>
                  </a:lnTo>
                  <a:lnTo>
                    <a:pt x="34" y="53"/>
                  </a:lnTo>
                  <a:lnTo>
                    <a:pt x="29" y="53"/>
                  </a:lnTo>
                  <a:lnTo>
                    <a:pt x="25" y="53"/>
                  </a:lnTo>
                  <a:lnTo>
                    <a:pt x="21" y="52"/>
                  </a:lnTo>
                  <a:lnTo>
                    <a:pt x="17" y="51"/>
                  </a:lnTo>
                  <a:lnTo>
                    <a:pt x="18" y="49"/>
                  </a:lnTo>
                  <a:lnTo>
                    <a:pt x="17" y="51"/>
                  </a:lnTo>
                  <a:lnTo>
                    <a:pt x="12" y="43"/>
                  </a:lnTo>
                  <a:lnTo>
                    <a:pt x="7" y="32"/>
                  </a:lnTo>
                  <a:lnTo>
                    <a:pt x="1" y="2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784"/>
            <p:cNvSpPr/>
            <p:nvPr/>
          </p:nvSpPr>
          <p:spPr bwMode="auto">
            <a:xfrm>
              <a:off x="3992563" y="5969000"/>
              <a:ext cx="15875" cy="22225"/>
            </a:xfrm>
            <a:custGeom>
              <a:avLst/>
              <a:gdLst>
                <a:gd name="T0" fmla="*/ 5 w 10"/>
                <a:gd name="T1" fmla="*/ 0 h 14"/>
                <a:gd name="T2" fmla="*/ 7 w 10"/>
                <a:gd name="T3" fmla="*/ 2 h 14"/>
                <a:gd name="T4" fmla="*/ 7 w 10"/>
                <a:gd name="T5" fmla="*/ 2 h 14"/>
                <a:gd name="T6" fmla="*/ 7 w 10"/>
                <a:gd name="T7" fmla="*/ 4 h 14"/>
                <a:gd name="T8" fmla="*/ 5 w 10"/>
                <a:gd name="T9" fmla="*/ 5 h 14"/>
                <a:gd name="T10" fmla="*/ 4 w 10"/>
                <a:gd name="T11" fmla="*/ 8 h 14"/>
                <a:gd name="T12" fmla="*/ 3 w 10"/>
                <a:gd name="T13" fmla="*/ 9 h 14"/>
                <a:gd name="T14" fmla="*/ 3 w 10"/>
                <a:gd name="T15" fmla="*/ 9 h 14"/>
                <a:gd name="T16" fmla="*/ 3 w 10"/>
                <a:gd name="T17" fmla="*/ 10 h 14"/>
                <a:gd name="T18" fmla="*/ 4 w 10"/>
                <a:gd name="T19" fmla="*/ 10 h 14"/>
                <a:gd name="T20" fmla="*/ 4 w 10"/>
                <a:gd name="T21" fmla="*/ 10 h 14"/>
                <a:gd name="T22" fmla="*/ 10 w 10"/>
                <a:gd name="T23" fmla="*/ 9 h 14"/>
                <a:gd name="T24" fmla="*/ 10 w 10"/>
                <a:gd name="T25" fmla="*/ 9 h 14"/>
                <a:gd name="T26" fmla="*/ 10 w 10"/>
                <a:gd name="T27" fmla="*/ 13 h 14"/>
                <a:gd name="T28" fmla="*/ 4 w 10"/>
                <a:gd name="T29" fmla="*/ 14 h 14"/>
                <a:gd name="T30" fmla="*/ 3 w 10"/>
                <a:gd name="T31" fmla="*/ 14 h 14"/>
                <a:gd name="T32" fmla="*/ 3 w 10"/>
                <a:gd name="T33" fmla="*/ 14 h 14"/>
                <a:gd name="T34" fmla="*/ 1 w 10"/>
                <a:gd name="T35" fmla="*/ 13 h 14"/>
                <a:gd name="T36" fmla="*/ 0 w 10"/>
                <a:gd name="T37" fmla="*/ 11 h 14"/>
                <a:gd name="T38" fmla="*/ 0 w 10"/>
                <a:gd name="T39" fmla="*/ 9 h 14"/>
                <a:gd name="T40" fmla="*/ 0 w 10"/>
                <a:gd name="T41" fmla="*/ 8 h 14"/>
                <a:gd name="T42" fmla="*/ 1 w 10"/>
                <a:gd name="T43" fmla="*/ 6 h 14"/>
                <a:gd name="T44" fmla="*/ 3 w 10"/>
                <a:gd name="T45" fmla="*/ 4 h 14"/>
                <a:gd name="T46" fmla="*/ 4 w 10"/>
                <a:gd name="T47" fmla="*/ 1 h 14"/>
                <a:gd name="T48" fmla="*/ 4 w 10"/>
                <a:gd name="T49" fmla="*/ 0 h 14"/>
                <a:gd name="T50" fmla="*/ 5 w 10"/>
                <a:gd name="T5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" h="14">
                  <a:moveTo>
                    <a:pt x="5" y="0"/>
                  </a:moveTo>
                  <a:lnTo>
                    <a:pt x="7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4" y="8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3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6"/>
                  </a:lnTo>
                  <a:lnTo>
                    <a:pt x="3" y="4"/>
                  </a:lnTo>
                  <a:lnTo>
                    <a:pt x="4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3785"/>
            <p:cNvSpPr>
              <a:spLocks noEditPoints="1"/>
            </p:cNvSpPr>
            <p:nvPr/>
          </p:nvSpPr>
          <p:spPr bwMode="auto">
            <a:xfrm>
              <a:off x="3990975" y="5965825"/>
              <a:ext cx="22225" cy="26988"/>
            </a:xfrm>
            <a:custGeom>
              <a:avLst/>
              <a:gdLst>
                <a:gd name="T0" fmla="*/ 10 w 14"/>
                <a:gd name="T1" fmla="*/ 13 h 17"/>
                <a:gd name="T2" fmla="*/ 5 w 14"/>
                <a:gd name="T3" fmla="*/ 15 h 17"/>
                <a:gd name="T4" fmla="*/ 5 w 14"/>
                <a:gd name="T5" fmla="*/ 15 h 17"/>
                <a:gd name="T6" fmla="*/ 10 w 14"/>
                <a:gd name="T7" fmla="*/ 13 h 17"/>
                <a:gd name="T8" fmla="*/ 6 w 14"/>
                <a:gd name="T9" fmla="*/ 0 h 17"/>
                <a:gd name="T10" fmla="*/ 10 w 14"/>
                <a:gd name="T11" fmla="*/ 3 h 17"/>
                <a:gd name="T12" fmla="*/ 10 w 14"/>
                <a:gd name="T13" fmla="*/ 4 h 17"/>
                <a:gd name="T14" fmla="*/ 9 w 14"/>
                <a:gd name="T15" fmla="*/ 4 h 17"/>
                <a:gd name="T16" fmla="*/ 9 w 14"/>
                <a:gd name="T17" fmla="*/ 6 h 17"/>
                <a:gd name="T18" fmla="*/ 9 w 14"/>
                <a:gd name="T19" fmla="*/ 6 h 17"/>
                <a:gd name="T20" fmla="*/ 9 w 14"/>
                <a:gd name="T21" fmla="*/ 6 h 17"/>
                <a:gd name="T22" fmla="*/ 9 w 14"/>
                <a:gd name="T23" fmla="*/ 6 h 17"/>
                <a:gd name="T24" fmla="*/ 9 w 14"/>
                <a:gd name="T25" fmla="*/ 6 h 17"/>
                <a:gd name="T26" fmla="*/ 9 w 14"/>
                <a:gd name="T27" fmla="*/ 6 h 17"/>
                <a:gd name="T28" fmla="*/ 8 w 14"/>
                <a:gd name="T29" fmla="*/ 8 h 17"/>
                <a:gd name="T30" fmla="*/ 6 w 14"/>
                <a:gd name="T31" fmla="*/ 10 h 17"/>
                <a:gd name="T32" fmla="*/ 5 w 14"/>
                <a:gd name="T33" fmla="*/ 11 h 17"/>
                <a:gd name="T34" fmla="*/ 5 w 14"/>
                <a:gd name="T35" fmla="*/ 11 h 17"/>
                <a:gd name="T36" fmla="*/ 11 w 14"/>
                <a:gd name="T37" fmla="*/ 10 h 17"/>
                <a:gd name="T38" fmla="*/ 13 w 14"/>
                <a:gd name="T39" fmla="*/ 10 h 17"/>
                <a:gd name="T40" fmla="*/ 14 w 14"/>
                <a:gd name="T41" fmla="*/ 15 h 17"/>
                <a:gd name="T42" fmla="*/ 5 w 14"/>
                <a:gd name="T43" fmla="*/ 17 h 17"/>
                <a:gd name="T44" fmla="*/ 4 w 14"/>
                <a:gd name="T45" fmla="*/ 17 h 17"/>
                <a:gd name="T46" fmla="*/ 4 w 14"/>
                <a:gd name="T47" fmla="*/ 17 h 17"/>
                <a:gd name="T48" fmla="*/ 4 w 14"/>
                <a:gd name="T49" fmla="*/ 17 h 17"/>
                <a:gd name="T50" fmla="*/ 4 w 14"/>
                <a:gd name="T51" fmla="*/ 17 h 17"/>
                <a:gd name="T52" fmla="*/ 2 w 14"/>
                <a:gd name="T53" fmla="*/ 17 h 17"/>
                <a:gd name="T54" fmla="*/ 1 w 14"/>
                <a:gd name="T55" fmla="*/ 16 h 17"/>
                <a:gd name="T56" fmla="*/ 0 w 14"/>
                <a:gd name="T57" fmla="*/ 13 h 17"/>
                <a:gd name="T58" fmla="*/ 0 w 14"/>
                <a:gd name="T59" fmla="*/ 11 h 17"/>
                <a:gd name="T60" fmla="*/ 0 w 14"/>
                <a:gd name="T61" fmla="*/ 10 h 17"/>
                <a:gd name="T62" fmla="*/ 1 w 14"/>
                <a:gd name="T63" fmla="*/ 7 h 17"/>
                <a:gd name="T64" fmla="*/ 2 w 14"/>
                <a:gd name="T65" fmla="*/ 4 h 17"/>
                <a:gd name="T66" fmla="*/ 4 w 14"/>
                <a:gd name="T67" fmla="*/ 3 h 17"/>
                <a:gd name="T68" fmla="*/ 5 w 14"/>
                <a:gd name="T69" fmla="*/ 2 h 17"/>
                <a:gd name="T70" fmla="*/ 5 w 14"/>
                <a:gd name="T71" fmla="*/ 0 h 17"/>
                <a:gd name="T72" fmla="*/ 6 w 14"/>
                <a:gd name="T7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" h="17">
                  <a:moveTo>
                    <a:pt x="10" y="13"/>
                  </a:moveTo>
                  <a:lnTo>
                    <a:pt x="5" y="15"/>
                  </a:lnTo>
                  <a:lnTo>
                    <a:pt x="5" y="15"/>
                  </a:lnTo>
                  <a:lnTo>
                    <a:pt x="10" y="13"/>
                  </a:lnTo>
                  <a:close/>
                  <a:moveTo>
                    <a:pt x="6" y="0"/>
                  </a:moveTo>
                  <a:lnTo>
                    <a:pt x="10" y="3"/>
                  </a:lnTo>
                  <a:lnTo>
                    <a:pt x="10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8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0"/>
                  </a:lnTo>
                  <a:lnTo>
                    <a:pt x="13" y="10"/>
                  </a:lnTo>
                  <a:lnTo>
                    <a:pt x="14" y="15"/>
                  </a:lnTo>
                  <a:lnTo>
                    <a:pt x="5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1" y="16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1" y="7"/>
                  </a:lnTo>
                  <a:lnTo>
                    <a:pt x="2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5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786"/>
            <p:cNvSpPr/>
            <p:nvPr/>
          </p:nvSpPr>
          <p:spPr bwMode="auto">
            <a:xfrm>
              <a:off x="3986213" y="5975350"/>
              <a:ext cx="20638" cy="17463"/>
            </a:xfrm>
            <a:custGeom>
              <a:avLst/>
              <a:gdLst>
                <a:gd name="T0" fmla="*/ 11 w 13"/>
                <a:gd name="T1" fmla="*/ 0 h 11"/>
                <a:gd name="T2" fmla="*/ 11 w 13"/>
                <a:gd name="T3" fmla="*/ 0 h 11"/>
                <a:gd name="T4" fmla="*/ 13 w 13"/>
                <a:gd name="T5" fmla="*/ 1 h 11"/>
                <a:gd name="T6" fmla="*/ 5 w 13"/>
                <a:gd name="T7" fmla="*/ 11 h 11"/>
                <a:gd name="T8" fmla="*/ 0 w 13"/>
                <a:gd name="T9" fmla="*/ 5 h 11"/>
                <a:gd name="T10" fmla="*/ 3 w 13"/>
                <a:gd name="T11" fmla="*/ 4 h 11"/>
                <a:gd name="T12" fmla="*/ 5 w 13"/>
                <a:gd name="T13" fmla="*/ 6 h 11"/>
                <a:gd name="T14" fmla="*/ 11 w 13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1">
                  <a:moveTo>
                    <a:pt x="11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5" y="11"/>
                  </a:lnTo>
                  <a:lnTo>
                    <a:pt x="0" y="5"/>
                  </a:lnTo>
                  <a:lnTo>
                    <a:pt x="3" y="4"/>
                  </a:lnTo>
                  <a:lnTo>
                    <a:pt x="5" y="6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787"/>
            <p:cNvSpPr>
              <a:spLocks noEditPoints="1"/>
            </p:cNvSpPr>
            <p:nvPr/>
          </p:nvSpPr>
          <p:spPr bwMode="auto">
            <a:xfrm>
              <a:off x="3984625" y="5972175"/>
              <a:ext cx="26988" cy="23813"/>
            </a:xfrm>
            <a:custGeom>
              <a:avLst/>
              <a:gdLst>
                <a:gd name="T0" fmla="*/ 12 w 17"/>
                <a:gd name="T1" fmla="*/ 3 h 15"/>
                <a:gd name="T2" fmla="*/ 6 w 17"/>
                <a:gd name="T3" fmla="*/ 11 h 15"/>
                <a:gd name="T4" fmla="*/ 6 w 17"/>
                <a:gd name="T5" fmla="*/ 11 h 15"/>
                <a:gd name="T6" fmla="*/ 12 w 17"/>
                <a:gd name="T7" fmla="*/ 3 h 15"/>
                <a:gd name="T8" fmla="*/ 12 w 17"/>
                <a:gd name="T9" fmla="*/ 3 h 15"/>
                <a:gd name="T10" fmla="*/ 10 w 17"/>
                <a:gd name="T11" fmla="*/ 0 h 15"/>
                <a:gd name="T12" fmla="*/ 12 w 17"/>
                <a:gd name="T13" fmla="*/ 0 h 15"/>
                <a:gd name="T14" fmla="*/ 17 w 17"/>
                <a:gd name="T15" fmla="*/ 3 h 15"/>
                <a:gd name="T16" fmla="*/ 8 w 17"/>
                <a:gd name="T17" fmla="*/ 15 h 15"/>
                <a:gd name="T18" fmla="*/ 1 w 17"/>
                <a:gd name="T19" fmla="*/ 8 h 15"/>
                <a:gd name="T20" fmla="*/ 0 w 17"/>
                <a:gd name="T21" fmla="*/ 7 h 15"/>
                <a:gd name="T22" fmla="*/ 4 w 17"/>
                <a:gd name="T23" fmla="*/ 3 h 15"/>
                <a:gd name="T24" fmla="*/ 5 w 17"/>
                <a:gd name="T25" fmla="*/ 4 h 15"/>
                <a:gd name="T26" fmla="*/ 6 w 17"/>
                <a:gd name="T27" fmla="*/ 6 h 15"/>
                <a:gd name="T28" fmla="*/ 10 w 17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5">
                  <a:moveTo>
                    <a:pt x="12" y="3"/>
                  </a:moveTo>
                  <a:lnTo>
                    <a:pt x="6" y="11"/>
                  </a:lnTo>
                  <a:lnTo>
                    <a:pt x="6" y="11"/>
                  </a:lnTo>
                  <a:lnTo>
                    <a:pt x="12" y="3"/>
                  </a:lnTo>
                  <a:lnTo>
                    <a:pt x="12" y="3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7" y="3"/>
                  </a:lnTo>
                  <a:lnTo>
                    <a:pt x="8" y="15"/>
                  </a:lnTo>
                  <a:lnTo>
                    <a:pt x="1" y="8"/>
                  </a:lnTo>
                  <a:lnTo>
                    <a:pt x="0" y="7"/>
                  </a:lnTo>
                  <a:lnTo>
                    <a:pt x="4" y="3"/>
                  </a:lnTo>
                  <a:lnTo>
                    <a:pt x="5" y="4"/>
                  </a:lnTo>
                  <a:lnTo>
                    <a:pt x="6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788"/>
            <p:cNvSpPr/>
            <p:nvPr/>
          </p:nvSpPr>
          <p:spPr bwMode="auto">
            <a:xfrm>
              <a:off x="4162425" y="6046788"/>
              <a:ext cx="119063" cy="65088"/>
            </a:xfrm>
            <a:custGeom>
              <a:avLst/>
              <a:gdLst>
                <a:gd name="T0" fmla="*/ 33 w 75"/>
                <a:gd name="T1" fmla="*/ 0 h 41"/>
                <a:gd name="T2" fmla="*/ 46 w 75"/>
                <a:gd name="T3" fmla="*/ 0 h 41"/>
                <a:gd name="T4" fmla="*/ 57 w 75"/>
                <a:gd name="T5" fmla="*/ 2 h 41"/>
                <a:gd name="T6" fmla="*/ 63 w 75"/>
                <a:gd name="T7" fmla="*/ 4 h 41"/>
                <a:gd name="T8" fmla="*/ 68 w 75"/>
                <a:gd name="T9" fmla="*/ 11 h 41"/>
                <a:gd name="T10" fmla="*/ 72 w 75"/>
                <a:gd name="T11" fmla="*/ 21 h 41"/>
                <a:gd name="T12" fmla="*/ 75 w 75"/>
                <a:gd name="T13" fmla="*/ 32 h 41"/>
                <a:gd name="T14" fmla="*/ 74 w 75"/>
                <a:gd name="T15" fmla="*/ 34 h 41"/>
                <a:gd name="T16" fmla="*/ 74 w 75"/>
                <a:gd name="T17" fmla="*/ 37 h 41"/>
                <a:gd name="T18" fmla="*/ 71 w 75"/>
                <a:gd name="T19" fmla="*/ 40 h 41"/>
                <a:gd name="T20" fmla="*/ 67 w 75"/>
                <a:gd name="T21" fmla="*/ 41 h 41"/>
                <a:gd name="T22" fmla="*/ 65 w 75"/>
                <a:gd name="T23" fmla="*/ 41 h 41"/>
                <a:gd name="T24" fmla="*/ 61 w 75"/>
                <a:gd name="T25" fmla="*/ 41 h 41"/>
                <a:gd name="T26" fmla="*/ 58 w 75"/>
                <a:gd name="T27" fmla="*/ 40 h 41"/>
                <a:gd name="T28" fmla="*/ 55 w 75"/>
                <a:gd name="T29" fmla="*/ 40 h 41"/>
                <a:gd name="T30" fmla="*/ 54 w 75"/>
                <a:gd name="T31" fmla="*/ 40 h 41"/>
                <a:gd name="T32" fmla="*/ 55 w 75"/>
                <a:gd name="T33" fmla="*/ 37 h 41"/>
                <a:gd name="T34" fmla="*/ 57 w 75"/>
                <a:gd name="T35" fmla="*/ 37 h 41"/>
                <a:gd name="T36" fmla="*/ 58 w 75"/>
                <a:gd name="T37" fmla="*/ 37 h 41"/>
                <a:gd name="T38" fmla="*/ 61 w 75"/>
                <a:gd name="T39" fmla="*/ 37 h 41"/>
                <a:gd name="T40" fmla="*/ 65 w 75"/>
                <a:gd name="T41" fmla="*/ 37 h 41"/>
                <a:gd name="T42" fmla="*/ 67 w 75"/>
                <a:gd name="T43" fmla="*/ 37 h 41"/>
                <a:gd name="T44" fmla="*/ 70 w 75"/>
                <a:gd name="T45" fmla="*/ 37 h 41"/>
                <a:gd name="T46" fmla="*/ 71 w 75"/>
                <a:gd name="T47" fmla="*/ 36 h 41"/>
                <a:gd name="T48" fmla="*/ 71 w 75"/>
                <a:gd name="T49" fmla="*/ 34 h 41"/>
                <a:gd name="T50" fmla="*/ 71 w 75"/>
                <a:gd name="T51" fmla="*/ 32 h 41"/>
                <a:gd name="T52" fmla="*/ 70 w 75"/>
                <a:gd name="T53" fmla="*/ 21 h 41"/>
                <a:gd name="T54" fmla="*/ 66 w 75"/>
                <a:gd name="T55" fmla="*/ 12 h 41"/>
                <a:gd name="T56" fmla="*/ 62 w 75"/>
                <a:gd name="T57" fmla="*/ 7 h 41"/>
                <a:gd name="T58" fmla="*/ 55 w 75"/>
                <a:gd name="T59" fmla="*/ 4 h 41"/>
                <a:gd name="T60" fmla="*/ 46 w 75"/>
                <a:gd name="T61" fmla="*/ 4 h 41"/>
                <a:gd name="T62" fmla="*/ 33 w 75"/>
                <a:gd name="T63" fmla="*/ 4 h 41"/>
                <a:gd name="T64" fmla="*/ 21 w 75"/>
                <a:gd name="T65" fmla="*/ 4 h 41"/>
                <a:gd name="T66" fmla="*/ 11 w 75"/>
                <a:gd name="T67" fmla="*/ 4 h 41"/>
                <a:gd name="T68" fmla="*/ 4 w 75"/>
                <a:gd name="T69" fmla="*/ 4 h 41"/>
                <a:gd name="T70" fmla="*/ 0 w 75"/>
                <a:gd name="T71" fmla="*/ 4 h 41"/>
                <a:gd name="T72" fmla="*/ 0 w 75"/>
                <a:gd name="T73" fmla="*/ 2 h 41"/>
                <a:gd name="T74" fmla="*/ 3 w 75"/>
                <a:gd name="T75" fmla="*/ 2 h 41"/>
                <a:gd name="T76" fmla="*/ 11 w 75"/>
                <a:gd name="T77" fmla="*/ 2 h 41"/>
                <a:gd name="T78" fmla="*/ 21 w 75"/>
                <a:gd name="T79" fmla="*/ 0 h 41"/>
                <a:gd name="T80" fmla="*/ 33 w 75"/>
                <a:gd name="T8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" h="41">
                  <a:moveTo>
                    <a:pt x="33" y="0"/>
                  </a:moveTo>
                  <a:lnTo>
                    <a:pt x="46" y="0"/>
                  </a:lnTo>
                  <a:lnTo>
                    <a:pt x="57" y="2"/>
                  </a:lnTo>
                  <a:lnTo>
                    <a:pt x="63" y="4"/>
                  </a:lnTo>
                  <a:lnTo>
                    <a:pt x="68" y="11"/>
                  </a:lnTo>
                  <a:lnTo>
                    <a:pt x="72" y="21"/>
                  </a:lnTo>
                  <a:lnTo>
                    <a:pt x="75" y="32"/>
                  </a:lnTo>
                  <a:lnTo>
                    <a:pt x="74" y="34"/>
                  </a:lnTo>
                  <a:lnTo>
                    <a:pt x="74" y="37"/>
                  </a:lnTo>
                  <a:lnTo>
                    <a:pt x="71" y="40"/>
                  </a:lnTo>
                  <a:lnTo>
                    <a:pt x="67" y="41"/>
                  </a:lnTo>
                  <a:lnTo>
                    <a:pt x="65" y="41"/>
                  </a:lnTo>
                  <a:lnTo>
                    <a:pt x="61" y="41"/>
                  </a:lnTo>
                  <a:lnTo>
                    <a:pt x="58" y="40"/>
                  </a:lnTo>
                  <a:lnTo>
                    <a:pt x="55" y="40"/>
                  </a:lnTo>
                  <a:lnTo>
                    <a:pt x="54" y="40"/>
                  </a:lnTo>
                  <a:lnTo>
                    <a:pt x="55" y="37"/>
                  </a:lnTo>
                  <a:lnTo>
                    <a:pt x="57" y="37"/>
                  </a:lnTo>
                  <a:lnTo>
                    <a:pt x="58" y="37"/>
                  </a:lnTo>
                  <a:lnTo>
                    <a:pt x="61" y="37"/>
                  </a:lnTo>
                  <a:lnTo>
                    <a:pt x="65" y="37"/>
                  </a:lnTo>
                  <a:lnTo>
                    <a:pt x="67" y="37"/>
                  </a:lnTo>
                  <a:lnTo>
                    <a:pt x="70" y="37"/>
                  </a:lnTo>
                  <a:lnTo>
                    <a:pt x="71" y="36"/>
                  </a:lnTo>
                  <a:lnTo>
                    <a:pt x="71" y="34"/>
                  </a:lnTo>
                  <a:lnTo>
                    <a:pt x="71" y="32"/>
                  </a:lnTo>
                  <a:lnTo>
                    <a:pt x="70" y="21"/>
                  </a:lnTo>
                  <a:lnTo>
                    <a:pt x="66" y="12"/>
                  </a:lnTo>
                  <a:lnTo>
                    <a:pt x="62" y="7"/>
                  </a:lnTo>
                  <a:lnTo>
                    <a:pt x="55" y="4"/>
                  </a:lnTo>
                  <a:lnTo>
                    <a:pt x="46" y="4"/>
                  </a:lnTo>
                  <a:lnTo>
                    <a:pt x="33" y="4"/>
                  </a:lnTo>
                  <a:lnTo>
                    <a:pt x="21" y="4"/>
                  </a:lnTo>
                  <a:lnTo>
                    <a:pt x="11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3" y="2"/>
                  </a:lnTo>
                  <a:lnTo>
                    <a:pt x="11" y="2"/>
                  </a:lnTo>
                  <a:lnTo>
                    <a:pt x="21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789"/>
            <p:cNvSpPr>
              <a:spLocks noEditPoints="1"/>
            </p:cNvSpPr>
            <p:nvPr/>
          </p:nvSpPr>
          <p:spPr bwMode="auto">
            <a:xfrm>
              <a:off x="4160838" y="6045200"/>
              <a:ext cx="122238" cy="68263"/>
            </a:xfrm>
            <a:custGeom>
              <a:avLst/>
              <a:gdLst>
                <a:gd name="T0" fmla="*/ 58 w 77"/>
                <a:gd name="T1" fmla="*/ 39 h 43"/>
                <a:gd name="T2" fmla="*/ 58 w 77"/>
                <a:gd name="T3" fmla="*/ 39 h 43"/>
                <a:gd name="T4" fmla="*/ 68 w 77"/>
                <a:gd name="T5" fmla="*/ 39 h 43"/>
                <a:gd name="T6" fmla="*/ 68 w 77"/>
                <a:gd name="T7" fmla="*/ 39 h 43"/>
                <a:gd name="T8" fmla="*/ 72 w 77"/>
                <a:gd name="T9" fmla="*/ 39 h 43"/>
                <a:gd name="T10" fmla="*/ 56 w 77"/>
                <a:gd name="T11" fmla="*/ 39 h 43"/>
                <a:gd name="T12" fmla="*/ 56 w 77"/>
                <a:gd name="T13" fmla="*/ 39 h 43"/>
                <a:gd name="T14" fmla="*/ 56 w 77"/>
                <a:gd name="T15" fmla="*/ 39 h 43"/>
                <a:gd name="T16" fmla="*/ 72 w 77"/>
                <a:gd name="T17" fmla="*/ 39 h 43"/>
                <a:gd name="T18" fmla="*/ 72 w 77"/>
                <a:gd name="T19" fmla="*/ 39 h 43"/>
                <a:gd name="T20" fmla="*/ 68 w 77"/>
                <a:gd name="T21" fmla="*/ 12 h 43"/>
                <a:gd name="T22" fmla="*/ 73 w 77"/>
                <a:gd name="T23" fmla="*/ 32 h 43"/>
                <a:gd name="T24" fmla="*/ 68 w 77"/>
                <a:gd name="T25" fmla="*/ 12 h 43"/>
                <a:gd name="T26" fmla="*/ 63 w 77"/>
                <a:gd name="T27" fmla="*/ 7 h 43"/>
                <a:gd name="T28" fmla="*/ 58 w 77"/>
                <a:gd name="T29" fmla="*/ 4 h 43"/>
                <a:gd name="T30" fmla="*/ 54 w 77"/>
                <a:gd name="T31" fmla="*/ 4 h 43"/>
                <a:gd name="T32" fmla="*/ 47 w 77"/>
                <a:gd name="T33" fmla="*/ 0 h 43"/>
                <a:gd name="T34" fmla="*/ 66 w 77"/>
                <a:gd name="T35" fmla="*/ 4 h 43"/>
                <a:gd name="T36" fmla="*/ 76 w 77"/>
                <a:gd name="T37" fmla="*/ 22 h 43"/>
                <a:gd name="T38" fmla="*/ 77 w 77"/>
                <a:gd name="T39" fmla="*/ 35 h 43"/>
                <a:gd name="T40" fmla="*/ 75 w 77"/>
                <a:gd name="T41" fmla="*/ 39 h 43"/>
                <a:gd name="T42" fmla="*/ 69 w 77"/>
                <a:gd name="T43" fmla="*/ 43 h 43"/>
                <a:gd name="T44" fmla="*/ 62 w 77"/>
                <a:gd name="T45" fmla="*/ 43 h 43"/>
                <a:gd name="T46" fmla="*/ 56 w 77"/>
                <a:gd name="T47" fmla="*/ 42 h 43"/>
                <a:gd name="T48" fmla="*/ 55 w 77"/>
                <a:gd name="T49" fmla="*/ 42 h 43"/>
                <a:gd name="T50" fmla="*/ 54 w 77"/>
                <a:gd name="T51" fmla="*/ 41 h 43"/>
                <a:gd name="T52" fmla="*/ 55 w 77"/>
                <a:gd name="T53" fmla="*/ 37 h 43"/>
                <a:gd name="T54" fmla="*/ 58 w 77"/>
                <a:gd name="T55" fmla="*/ 35 h 43"/>
                <a:gd name="T56" fmla="*/ 58 w 77"/>
                <a:gd name="T57" fmla="*/ 37 h 43"/>
                <a:gd name="T58" fmla="*/ 62 w 77"/>
                <a:gd name="T59" fmla="*/ 37 h 43"/>
                <a:gd name="T60" fmla="*/ 66 w 77"/>
                <a:gd name="T61" fmla="*/ 37 h 43"/>
                <a:gd name="T62" fmla="*/ 71 w 77"/>
                <a:gd name="T63" fmla="*/ 37 h 43"/>
                <a:gd name="T64" fmla="*/ 71 w 77"/>
                <a:gd name="T65" fmla="*/ 34 h 43"/>
                <a:gd name="T66" fmla="*/ 71 w 77"/>
                <a:gd name="T67" fmla="*/ 33 h 43"/>
                <a:gd name="T68" fmla="*/ 69 w 77"/>
                <a:gd name="T69" fmla="*/ 24 h 43"/>
                <a:gd name="T70" fmla="*/ 62 w 77"/>
                <a:gd name="T71" fmla="*/ 8 h 43"/>
                <a:gd name="T72" fmla="*/ 58 w 77"/>
                <a:gd name="T73" fmla="*/ 8 h 43"/>
                <a:gd name="T74" fmla="*/ 45 w 77"/>
                <a:gd name="T75" fmla="*/ 7 h 43"/>
                <a:gd name="T76" fmla="*/ 34 w 77"/>
                <a:gd name="T77" fmla="*/ 7 h 43"/>
                <a:gd name="T78" fmla="*/ 13 w 77"/>
                <a:gd name="T79" fmla="*/ 7 h 43"/>
                <a:gd name="T80" fmla="*/ 1 w 77"/>
                <a:gd name="T81" fmla="*/ 8 h 43"/>
                <a:gd name="T82" fmla="*/ 0 w 77"/>
                <a:gd name="T83" fmla="*/ 1 h 43"/>
                <a:gd name="T84" fmla="*/ 1 w 77"/>
                <a:gd name="T85" fmla="*/ 1 h 43"/>
                <a:gd name="T86" fmla="*/ 4 w 77"/>
                <a:gd name="T87" fmla="*/ 1 h 43"/>
                <a:gd name="T88" fmla="*/ 12 w 77"/>
                <a:gd name="T89" fmla="*/ 0 h 43"/>
                <a:gd name="T90" fmla="*/ 34 w 77"/>
                <a:gd name="T9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7" h="43">
                  <a:moveTo>
                    <a:pt x="58" y="39"/>
                  </a:moveTo>
                  <a:lnTo>
                    <a:pt x="58" y="39"/>
                  </a:lnTo>
                  <a:lnTo>
                    <a:pt x="58" y="39"/>
                  </a:lnTo>
                  <a:lnTo>
                    <a:pt x="58" y="39"/>
                  </a:lnTo>
                  <a:close/>
                  <a:moveTo>
                    <a:pt x="72" y="39"/>
                  </a:moveTo>
                  <a:lnTo>
                    <a:pt x="68" y="39"/>
                  </a:lnTo>
                  <a:lnTo>
                    <a:pt x="66" y="41"/>
                  </a:lnTo>
                  <a:lnTo>
                    <a:pt x="68" y="39"/>
                  </a:lnTo>
                  <a:lnTo>
                    <a:pt x="72" y="39"/>
                  </a:lnTo>
                  <a:lnTo>
                    <a:pt x="72" y="39"/>
                  </a:lnTo>
                  <a:close/>
                  <a:moveTo>
                    <a:pt x="56" y="39"/>
                  </a:moveTo>
                  <a:lnTo>
                    <a:pt x="56" y="3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6" y="39"/>
                  </a:lnTo>
                  <a:close/>
                  <a:moveTo>
                    <a:pt x="72" y="39"/>
                  </a:moveTo>
                  <a:lnTo>
                    <a:pt x="72" y="39"/>
                  </a:lnTo>
                  <a:lnTo>
                    <a:pt x="72" y="39"/>
                  </a:lnTo>
                  <a:lnTo>
                    <a:pt x="72" y="39"/>
                  </a:lnTo>
                  <a:close/>
                  <a:moveTo>
                    <a:pt x="63" y="7"/>
                  </a:moveTo>
                  <a:lnTo>
                    <a:pt x="68" y="12"/>
                  </a:lnTo>
                  <a:lnTo>
                    <a:pt x="72" y="21"/>
                  </a:lnTo>
                  <a:lnTo>
                    <a:pt x="73" y="32"/>
                  </a:lnTo>
                  <a:lnTo>
                    <a:pt x="72" y="21"/>
                  </a:lnTo>
                  <a:lnTo>
                    <a:pt x="68" y="12"/>
                  </a:lnTo>
                  <a:lnTo>
                    <a:pt x="63" y="7"/>
                  </a:lnTo>
                  <a:lnTo>
                    <a:pt x="63" y="7"/>
                  </a:lnTo>
                  <a:close/>
                  <a:moveTo>
                    <a:pt x="54" y="4"/>
                  </a:moveTo>
                  <a:lnTo>
                    <a:pt x="58" y="4"/>
                  </a:lnTo>
                  <a:lnTo>
                    <a:pt x="54" y="4"/>
                  </a:lnTo>
                  <a:lnTo>
                    <a:pt x="54" y="4"/>
                  </a:lnTo>
                  <a:close/>
                  <a:moveTo>
                    <a:pt x="34" y="0"/>
                  </a:moveTo>
                  <a:lnTo>
                    <a:pt x="47" y="0"/>
                  </a:lnTo>
                  <a:lnTo>
                    <a:pt x="58" y="1"/>
                  </a:lnTo>
                  <a:lnTo>
                    <a:pt x="66" y="4"/>
                  </a:lnTo>
                  <a:lnTo>
                    <a:pt x="71" y="11"/>
                  </a:lnTo>
                  <a:lnTo>
                    <a:pt x="76" y="22"/>
                  </a:lnTo>
                  <a:lnTo>
                    <a:pt x="77" y="33"/>
                  </a:lnTo>
                  <a:lnTo>
                    <a:pt x="77" y="35"/>
                  </a:lnTo>
                  <a:lnTo>
                    <a:pt x="76" y="38"/>
                  </a:lnTo>
                  <a:lnTo>
                    <a:pt x="75" y="39"/>
                  </a:lnTo>
                  <a:lnTo>
                    <a:pt x="73" y="42"/>
                  </a:lnTo>
                  <a:lnTo>
                    <a:pt x="69" y="43"/>
                  </a:lnTo>
                  <a:lnTo>
                    <a:pt x="66" y="43"/>
                  </a:lnTo>
                  <a:lnTo>
                    <a:pt x="62" y="43"/>
                  </a:lnTo>
                  <a:lnTo>
                    <a:pt x="59" y="43"/>
                  </a:lnTo>
                  <a:lnTo>
                    <a:pt x="56" y="42"/>
                  </a:lnTo>
                  <a:lnTo>
                    <a:pt x="55" y="42"/>
                  </a:lnTo>
                  <a:lnTo>
                    <a:pt x="55" y="42"/>
                  </a:lnTo>
                  <a:lnTo>
                    <a:pt x="54" y="42"/>
                  </a:lnTo>
                  <a:lnTo>
                    <a:pt x="54" y="41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6" y="35"/>
                  </a:lnTo>
                  <a:lnTo>
                    <a:pt x="58" y="35"/>
                  </a:lnTo>
                  <a:lnTo>
                    <a:pt x="58" y="35"/>
                  </a:lnTo>
                  <a:lnTo>
                    <a:pt x="58" y="37"/>
                  </a:lnTo>
                  <a:lnTo>
                    <a:pt x="59" y="37"/>
                  </a:lnTo>
                  <a:lnTo>
                    <a:pt x="62" y="37"/>
                  </a:lnTo>
                  <a:lnTo>
                    <a:pt x="66" y="37"/>
                  </a:lnTo>
                  <a:lnTo>
                    <a:pt x="66" y="37"/>
                  </a:lnTo>
                  <a:lnTo>
                    <a:pt x="68" y="37"/>
                  </a:lnTo>
                  <a:lnTo>
                    <a:pt x="71" y="37"/>
                  </a:lnTo>
                  <a:lnTo>
                    <a:pt x="71" y="35"/>
                  </a:lnTo>
                  <a:lnTo>
                    <a:pt x="71" y="34"/>
                  </a:lnTo>
                  <a:lnTo>
                    <a:pt x="71" y="33"/>
                  </a:lnTo>
                  <a:lnTo>
                    <a:pt x="71" y="33"/>
                  </a:lnTo>
                  <a:lnTo>
                    <a:pt x="71" y="32"/>
                  </a:lnTo>
                  <a:lnTo>
                    <a:pt x="69" y="24"/>
                  </a:lnTo>
                  <a:lnTo>
                    <a:pt x="66" y="13"/>
                  </a:lnTo>
                  <a:lnTo>
                    <a:pt x="62" y="8"/>
                  </a:lnTo>
                  <a:lnTo>
                    <a:pt x="60" y="8"/>
                  </a:lnTo>
                  <a:lnTo>
                    <a:pt x="58" y="8"/>
                  </a:lnTo>
                  <a:lnTo>
                    <a:pt x="52" y="7"/>
                  </a:lnTo>
                  <a:lnTo>
                    <a:pt x="45" y="7"/>
                  </a:lnTo>
                  <a:lnTo>
                    <a:pt x="37" y="7"/>
                  </a:lnTo>
                  <a:lnTo>
                    <a:pt x="34" y="7"/>
                  </a:lnTo>
                  <a:lnTo>
                    <a:pt x="22" y="7"/>
                  </a:lnTo>
                  <a:lnTo>
                    <a:pt x="13" y="7"/>
                  </a:lnTo>
                  <a:lnTo>
                    <a:pt x="5" y="7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8" y="1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90"/>
            <p:cNvSpPr/>
            <p:nvPr/>
          </p:nvSpPr>
          <p:spPr bwMode="auto">
            <a:xfrm>
              <a:off x="4252913" y="6105525"/>
              <a:ext cx="17463" cy="11113"/>
            </a:xfrm>
            <a:custGeom>
              <a:avLst/>
              <a:gdLst>
                <a:gd name="T0" fmla="*/ 10 w 11"/>
                <a:gd name="T1" fmla="*/ 0 h 7"/>
                <a:gd name="T2" fmla="*/ 11 w 11"/>
                <a:gd name="T3" fmla="*/ 4 h 7"/>
                <a:gd name="T4" fmla="*/ 0 w 11"/>
                <a:gd name="T5" fmla="*/ 7 h 7"/>
                <a:gd name="T6" fmla="*/ 0 w 11"/>
                <a:gd name="T7" fmla="*/ 4 h 7"/>
                <a:gd name="T8" fmla="*/ 10 w 1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0"/>
                  </a:moveTo>
                  <a:lnTo>
                    <a:pt x="11" y="4"/>
                  </a:lnTo>
                  <a:lnTo>
                    <a:pt x="0" y="7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791"/>
            <p:cNvSpPr/>
            <p:nvPr/>
          </p:nvSpPr>
          <p:spPr bwMode="auto">
            <a:xfrm>
              <a:off x="4248150" y="6103938"/>
              <a:ext cx="25400" cy="14288"/>
            </a:xfrm>
            <a:custGeom>
              <a:avLst/>
              <a:gdLst>
                <a:gd name="T0" fmla="*/ 14 w 16"/>
                <a:gd name="T1" fmla="*/ 0 h 9"/>
                <a:gd name="T2" fmla="*/ 16 w 16"/>
                <a:gd name="T3" fmla="*/ 6 h 9"/>
                <a:gd name="T4" fmla="*/ 1 w 16"/>
                <a:gd name="T5" fmla="*/ 9 h 9"/>
                <a:gd name="T6" fmla="*/ 1 w 16"/>
                <a:gd name="T7" fmla="*/ 8 h 9"/>
                <a:gd name="T8" fmla="*/ 1 w 16"/>
                <a:gd name="T9" fmla="*/ 5 h 9"/>
                <a:gd name="T10" fmla="*/ 0 w 16"/>
                <a:gd name="T11" fmla="*/ 4 h 9"/>
                <a:gd name="T12" fmla="*/ 14 w 16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9">
                  <a:moveTo>
                    <a:pt x="14" y="0"/>
                  </a:moveTo>
                  <a:lnTo>
                    <a:pt x="16" y="6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4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792"/>
            <p:cNvSpPr/>
            <p:nvPr/>
          </p:nvSpPr>
          <p:spPr bwMode="auto">
            <a:xfrm>
              <a:off x="4265613" y="6105525"/>
              <a:ext cx="7938" cy="11113"/>
            </a:xfrm>
            <a:custGeom>
              <a:avLst/>
              <a:gdLst>
                <a:gd name="T0" fmla="*/ 3 w 5"/>
                <a:gd name="T1" fmla="*/ 0 h 7"/>
                <a:gd name="T2" fmla="*/ 5 w 5"/>
                <a:gd name="T3" fmla="*/ 3 h 7"/>
                <a:gd name="T4" fmla="*/ 1 w 5"/>
                <a:gd name="T5" fmla="*/ 7 h 7"/>
                <a:gd name="T6" fmla="*/ 0 w 5"/>
                <a:gd name="T7" fmla="*/ 4 h 7"/>
                <a:gd name="T8" fmla="*/ 3 w 5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0"/>
                  </a:moveTo>
                  <a:lnTo>
                    <a:pt x="5" y="3"/>
                  </a:lnTo>
                  <a:lnTo>
                    <a:pt x="1" y="7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793"/>
            <p:cNvSpPr/>
            <p:nvPr/>
          </p:nvSpPr>
          <p:spPr bwMode="auto">
            <a:xfrm>
              <a:off x="4260850" y="6100763"/>
              <a:ext cx="15875" cy="17463"/>
            </a:xfrm>
            <a:custGeom>
              <a:avLst/>
              <a:gdLst>
                <a:gd name="T0" fmla="*/ 6 w 10"/>
                <a:gd name="T1" fmla="*/ 0 h 11"/>
                <a:gd name="T2" fmla="*/ 10 w 10"/>
                <a:gd name="T3" fmla="*/ 6 h 11"/>
                <a:gd name="T4" fmla="*/ 4 w 10"/>
                <a:gd name="T5" fmla="*/ 11 h 11"/>
                <a:gd name="T6" fmla="*/ 1 w 10"/>
                <a:gd name="T7" fmla="*/ 8 h 11"/>
                <a:gd name="T8" fmla="*/ 0 w 10"/>
                <a:gd name="T9" fmla="*/ 7 h 11"/>
                <a:gd name="T10" fmla="*/ 6 w 10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6" y="0"/>
                  </a:moveTo>
                  <a:lnTo>
                    <a:pt x="10" y="6"/>
                  </a:lnTo>
                  <a:lnTo>
                    <a:pt x="4" y="11"/>
                  </a:lnTo>
                  <a:lnTo>
                    <a:pt x="1" y="8"/>
                  </a:lnTo>
                  <a:lnTo>
                    <a:pt x="0" y="7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794"/>
            <p:cNvSpPr/>
            <p:nvPr/>
          </p:nvSpPr>
          <p:spPr bwMode="auto">
            <a:xfrm>
              <a:off x="3998913" y="6167438"/>
              <a:ext cx="114300" cy="100013"/>
            </a:xfrm>
            <a:custGeom>
              <a:avLst/>
              <a:gdLst>
                <a:gd name="T0" fmla="*/ 38 w 72"/>
                <a:gd name="T1" fmla="*/ 0 h 63"/>
                <a:gd name="T2" fmla="*/ 46 w 72"/>
                <a:gd name="T3" fmla="*/ 2 h 63"/>
                <a:gd name="T4" fmla="*/ 55 w 72"/>
                <a:gd name="T5" fmla="*/ 3 h 63"/>
                <a:gd name="T6" fmla="*/ 64 w 72"/>
                <a:gd name="T7" fmla="*/ 6 h 63"/>
                <a:gd name="T8" fmla="*/ 69 w 72"/>
                <a:gd name="T9" fmla="*/ 7 h 63"/>
                <a:gd name="T10" fmla="*/ 72 w 72"/>
                <a:gd name="T11" fmla="*/ 8 h 63"/>
                <a:gd name="T12" fmla="*/ 71 w 72"/>
                <a:gd name="T13" fmla="*/ 11 h 63"/>
                <a:gd name="T14" fmla="*/ 71 w 72"/>
                <a:gd name="T15" fmla="*/ 11 h 63"/>
                <a:gd name="T16" fmla="*/ 68 w 72"/>
                <a:gd name="T17" fmla="*/ 11 h 63"/>
                <a:gd name="T18" fmla="*/ 65 w 72"/>
                <a:gd name="T19" fmla="*/ 10 h 63"/>
                <a:gd name="T20" fmla="*/ 63 w 72"/>
                <a:gd name="T21" fmla="*/ 8 h 63"/>
                <a:gd name="T22" fmla="*/ 59 w 72"/>
                <a:gd name="T23" fmla="*/ 7 h 63"/>
                <a:gd name="T24" fmla="*/ 54 w 72"/>
                <a:gd name="T25" fmla="*/ 6 h 63"/>
                <a:gd name="T26" fmla="*/ 48 w 72"/>
                <a:gd name="T27" fmla="*/ 6 h 63"/>
                <a:gd name="T28" fmla="*/ 43 w 72"/>
                <a:gd name="T29" fmla="*/ 4 h 63"/>
                <a:gd name="T30" fmla="*/ 38 w 72"/>
                <a:gd name="T31" fmla="*/ 4 h 63"/>
                <a:gd name="T32" fmla="*/ 35 w 72"/>
                <a:gd name="T33" fmla="*/ 4 h 63"/>
                <a:gd name="T34" fmla="*/ 33 w 72"/>
                <a:gd name="T35" fmla="*/ 4 h 63"/>
                <a:gd name="T36" fmla="*/ 31 w 72"/>
                <a:gd name="T37" fmla="*/ 6 h 63"/>
                <a:gd name="T38" fmla="*/ 29 w 72"/>
                <a:gd name="T39" fmla="*/ 12 h 63"/>
                <a:gd name="T40" fmla="*/ 27 w 72"/>
                <a:gd name="T41" fmla="*/ 23 h 63"/>
                <a:gd name="T42" fmla="*/ 25 w 72"/>
                <a:gd name="T43" fmla="*/ 36 h 63"/>
                <a:gd name="T44" fmla="*/ 22 w 72"/>
                <a:gd name="T45" fmla="*/ 49 h 63"/>
                <a:gd name="T46" fmla="*/ 21 w 72"/>
                <a:gd name="T47" fmla="*/ 58 h 63"/>
                <a:gd name="T48" fmla="*/ 21 w 72"/>
                <a:gd name="T49" fmla="*/ 62 h 63"/>
                <a:gd name="T50" fmla="*/ 21 w 72"/>
                <a:gd name="T51" fmla="*/ 63 h 63"/>
                <a:gd name="T52" fmla="*/ 0 w 72"/>
                <a:gd name="T53" fmla="*/ 63 h 63"/>
                <a:gd name="T54" fmla="*/ 0 w 72"/>
                <a:gd name="T55" fmla="*/ 61 h 63"/>
                <a:gd name="T56" fmla="*/ 18 w 72"/>
                <a:gd name="T57" fmla="*/ 61 h 63"/>
                <a:gd name="T58" fmla="*/ 18 w 72"/>
                <a:gd name="T59" fmla="*/ 55 h 63"/>
                <a:gd name="T60" fmla="*/ 20 w 72"/>
                <a:gd name="T61" fmla="*/ 46 h 63"/>
                <a:gd name="T62" fmla="*/ 21 w 72"/>
                <a:gd name="T63" fmla="*/ 36 h 63"/>
                <a:gd name="T64" fmla="*/ 24 w 72"/>
                <a:gd name="T65" fmla="*/ 23 h 63"/>
                <a:gd name="T66" fmla="*/ 26 w 72"/>
                <a:gd name="T67" fmla="*/ 11 h 63"/>
                <a:gd name="T68" fmla="*/ 29 w 72"/>
                <a:gd name="T69" fmla="*/ 4 h 63"/>
                <a:gd name="T70" fmla="*/ 31 w 72"/>
                <a:gd name="T71" fmla="*/ 2 h 63"/>
                <a:gd name="T72" fmla="*/ 34 w 72"/>
                <a:gd name="T73" fmla="*/ 2 h 63"/>
                <a:gd name="T74" fmla="*/ 38 w 72"/>
                <a:gd name="T7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63">
                  <a:moveTo>
                    <a:pt x="38" y="0"/>
                  </a:moveTo>
                  <a:lnTo>
                    <a:pt x="46" y="2"/>
                  </a:lnTo>
                  <a:lnTo>
                    <a:pt x="55" y="3"/>
                  </a:lnTo>
                  <a:lnTo>
                    <a:pt x="64" y="6"/>
                  </a:lnTo>
                  <a:lnTo>
                    <a:pt x="69" y="7"/>
                  </a:lnTo>
                  <a:lnTo>
                    <a:pt x="72" y="8"/>
                  </a:lnTo>
                  <a:lnTo>
                    <a:pt x="71" y="11"/>
                  </a:lnTo>
                  <a:lnTo>
                    <a:pt x="71" y="11"/>
                  </a:lnTo>
                  <a:lnTo>
                    <a:pt x="68" y="11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7"/>
                  </a:lnTo>
                  <a:lnTo>
                    <a:pt x="54" y="6"/>
                  </a:lnTo>
                  <a:lnTo>
                    <a:pt x="48" y="6"/>
                  </a:lnTo>
                  <a:lnTo>
                    <a:pt x="43" y="4"/>
                  </a:lnTo>
                  <a:lnTo>
                    <a:pt x="38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6"/>
                  </a:lnTo>
                  <a:lnTo>
                    <a:pt x="29" y="12"/>
                  </a:lnTo>
                  <a:lnTo>
                    <a:pt x="27" y="23"/>
                  </a:lnTo>
                  <a:lnTo>
                    <a:pt x="25" y="36"/>
                  </a:lnTo>
                  <a:lnTo>
                    <a:pt x="22" y="49"/>
                  </a:lnTo>
                  <a:lnTo>
                    <a:pt x="21" y="58"/>
                  </a:lnTo>
                  <a:lnTo>
                    <a:pt x="21" y="62"/>
                  </a:lnTo>
                  <a:lnTo>
                    <a:pt x="21" y="63"/>
                  </a:lnTo>
                  <a:lnTo>
                    <a:pt x="0" y="63"/>
                  </a:lnTo>
                  <a:lnTo>
                    <a:pt x="0" y="61"/>
                  </a:lnTo>
                  <a:lnTo>
                    <a:pt x="18" y="61"/>
                  </a:lnTo>
                  <a:lnTo>
                    <a:pt x="18" y="55"/>
                  </a:lnTo>
                  <a:lnTo>
                    <a:pt x="20" y="46"/>
                  </a:lnTo>
                  <a:lnTo>
                    <a:pt x="21" y="36"/>
                  </a:lnTo>
                  <a:lnTo>
                    <a:pt x="24" y="23"/>
                  </a:lnTo>
                  <a:lnTo>
                    <a:pt x="26" y="11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34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795"/>
            <p:cNvSpPr>
              <a:spLocks noEditPoints="1"/>
            </p:cNvSpPr>
            <p:nvPr/>
          </p:nvSpPr>
          <p:spPr bwMode="auto">
            <a:xfrm>
              <a:off x="3994150" y="6165850"/>
              <a:ext cx="120650" cy="104775"/>
            </a:xfrm>
            <a:custGeom>
              <a:avLst/>
              <a:gdLst>
                <a:gd name="T0" fmla="*/ 24 w 76"/>
                <a:gd name="T1" fmla="*/ 54 h 66"/>
                <a:gd name="T2" fmla="*/ 23 w 76"/>
                <a:gd name="T3" fmla="*/ 62 h 66"/>
                <a:gd name="T4" fmla="*/ 23 w 76"/>
                <a:gd name="T5" fmla="*/ 63 h 66"/>
                <a:gd name="T6" fmla="*/ 23 w 76"/>
                <a:gd name="T7" fmla="*/ 63 h 66"/>
                <a:gd name="T8" fmla="*/ 23 w 76"/>
                <a:gd name="T9" fmla="*/ 60 h 66"/>
                <a:gd name="T10" fmla="*/ 23 w 76"/>
                <a:gd name="T11" fmla="*/ 55 h 66"/>
                <a:gd name="T12" fmla="*/ 32 w 76"/>
                <a:gd name="T13" fmla="*/ 11 h 66"/>
                <a:gd name="T14" fmla="*/ 29 w 76"/>
                <a:gd name="T15" fmla="*/ 17 h 66"/>
                <a:gd name="T16" fmla="*/ 53 w 76"/>
                <a:gd name="T17" fmla="*/ 5 h 66"/>
                <a:gd name="T18" fmla="*/ 67 w 76"/>
                <a:gd name="T19" fmla="*/ 8 h 66"/>
                <a:gd name="T20" fmla="*/ 72 w 76"/>
                <a:gd name="T21" fmla="*/ 11 h 66"/>
                <a:gd name="T22" fmla="*/ 67 w 76"/>
                <a:gd name="T23" fmla="*/ 8 h 66"/>
                <a:gd name="T24" fmla="*/ 53 w 76"/>
                <a:gd name="T25" fmla="*/ 5 h 66"/>
                <a:gd name="T26" fmla="*/ 33 w 76"/>
                <a:gd name="T27" fmla="*/ 5 h 66"/>
                <a:gd name="T28" fmla="*/ 33 w 76"/>
                <a:gd name="T29" fmla="*/ 5 h 66"/>
                <a:gd name="T30" fmla="*/ 36 w 76"/>
                <a:gd name="T31" fmla="*/ 4 h 66"/>
                <a:gd name="T32" fmla="*/ 41 w 76"/>
                <a:gd name="T33" fmla="*/ 4 h 66"/>
                <a:gd name="T34" fmla="*/ 41 w 76"/>
                <a:gd name="T35" fmla="*/ 4 h 66"/>
                <a:gd name="T36" fmla="*/ 51 w 76"/>
                <a:gd name="T37" fmla="*/ 1 h 66"/>
                <a:gd name="T38" fmla="*/ 71 w 76"/>
                <a:gd name="T39" fmla="*/ 7 h 66"/>
                <a:gd name="T40" fmla="*/ 76 w 76"/>
                <a:gd name="T41" fmla="*/ 8 h 66"/>
                <a:gd name="T42" fmla="*/ 75 w 76"/>
                <a:gd name="T43" fmla="*/ 13 h 66"/>
                <a:gd name="T44" fmla="*/ 74 w 76"/>
                <a:gd name="T45" fmla="*/ 13 h 66"/>
                <a:gd name="T46" fmla="*/ 74 w 76"/>
                <a:gd name="T47" fmla="*/ 13 h 66"/>
                <a:gd name="T48" fmla="*/ 74 w 76"/>
                <a:gd name="T49" fmla="*/ 13 h 66"/>
                <a:gd name="T50" fmla="*/ 72 w 76"/>
                <a:gd name="T51" fmla="*/ 13 h 66"/>
                <a:gd name="T52" fmla="*/ 66 w 76"/>
                <a:gd name="T53" fmla="*/ 12 h 66"/>
                <a:gd name="T54" fmla="*/ 57 w 76"/>
                <a:gd name="T55" fmla="*/ 9 h 66"/>
                <a:gd name="T56" fmla="*/ 46 w 76"/>
                <a:gd name="T57" fmla="*/ 7 h 66"/>
                <a:gd name="T58" fmla="*/ 41 w 76"/>
                <a:gd name="T59" fmla="*/ 7 h 66"/>
                <a:gd name="T60" fmla="*/ 41 w 76"/>
                <a:gd name="T61" fmla="*/ 7 h 66"/>
                <a:gd name="T62" fmla="*/ 37 w 76"/>
                <a:gd name="T63" fmla="*/ 7 h 66"/>
                <a:gd name="T64" fmla="*/ 36 w 76"/>
                <a:gd name="T65" fmla="*/ 8 h 66"/>
                <a:gd name="T66" fmla="*/ 36 w 76"/>
                <a:gd name="T67" fmla="*/ 9 h 66"/>
                <a:gd name="T68" fmla="*/ 33 w 76"/>
                <a:gd name="T69" fmla="*/ 14 h 66"/>
                <a:gd name="T70" fmla="*/ 30 w 76"/>
                <a:gd name="T71" fmla="*/ 28 h 66"/>
                <a:gd name="T72" fmla="*/ 27 w 76"/>
                <a:gd name="T73" fmla="*/ 50 h 66"/>
                <a:gd name="T74" fmla="*/ 25 w 76"/>
                <a:gd name="T75" fmla="*/ 63 h 66"/>
                <a:gd name="T76" fmla="*/ 0 w 76"/>
                <a:gd name="T77" fmla="*/ 66 h 66"/>
                <a:gd name="T78" fmla="*/ 20 w 76"/>
                <a:gd name="T79" fmla="*/ 60 h 66"/>
                <a:gd name="T80" fmla="*/ 23 w 76"/>
                <a:gd name="T81" fmla="*/ 37 h 66"/>
                <a:gd name="T82" fmla="*/ 28 w 76"/>
                <a:gd name="T83" fmla="*/ 12 h 66"/>
                <a:gd name="T84" fmla="*/ 33 w 76"/>
                <a:gd name="T85" fmla="*/ 3 h 66"/>
                <a:gd name="T86" fmla="*/ 38 w 76"/>
                <a:gd name="T8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" h="66">
                  <a:moveTo>
                    <a:pt x="24" y="49"/>
                  </a:moveTo>
                  <a:lnTo>
                    <a:pt x="24" y="54"/>
                  </a:lnTo>
                  <a:lnTo>
                    <a:pt x="23" y="59"/>
                  </a:lnTo>
                  <a:lnTo>
                    <a:pt x="23" y="62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3" y="60"/>
                  </a:lnTo>
                  <a:lnTo>
                    <a:pt x="23" y="58"/>
                  </a:lnTo>
                  <a:lnTo>
                    <a:pt x="23" y="55"/>
                  </a:lnTo>
                  <a:lnTo>
                    <a:pt x="24" y="49"/>
                  </a:lnTo>
                  <a:close/>
                  <a:moveTo>
                    <a:pt x="32" y="11"/>
                  </a:moveTo>
                  <a:lnTo>
                    <a:pt x="30" y="16"/>
                  </a:lnTo>
                  <a:lnTo>
                    <a:pt x="29" y="17"/>
                  </a:lnTo>
                  <a:lnTo>
                    <a:pt x="32" y="11"/>
                  </a:lnTo>
                  <a:close/>
                  <a:moveTo>
                    <a:pt x="53" y="5"/>
                  </a:moveTo>
                  <a:lnTo>
                    <a:pt x="62" y="7"/>
                  </a:lnTo>
                  <a:lnTo>
                    <a:pt x="67" y="8"/>
                  </a:lnTo>
                  <a:lnTo>
                    <a:pt x="70" y="9"/>
                  </a:lnTo>
                  <a:lnTo>
                    <a:pt x="72" y="11"/>
                  </a:lnTo>
                  <a:lnTo>
                    <a:pt x="71" y="9"/>
                  </a:lnTo>
                  <a:lnTo>
                    <a:pt x="67" y="8"/>
                  </a:lnTo>
                  <a:lnTo>
                    <a:pt x="62" y="7"/>
                  </a:lnTo>
                  <a:lnTo>
                    <a:pt x="53" y="5"/>
                  </a:lnTo>
                  <a:close/>
                  <a:moveTo>
                    <a:pt x="36" y="4"/>
                  </a:moveTo>
                  <a:lnTo>
                    <a:pt x="33" y="5"/>
                  </a:lnTo>
                  <a:lnTo>
                    <a:pt x="33" y="7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6" y="4"/>
                  </a:lnTo>
                  <a:close/>
                  <a:moveTo>
                    <a:pt x="41" y="4"/>
                  </a:moveTo>
                  <a:lnTo>
                    <a:pt x="41" y="4"/>
                  </a:lnTo>
                  <a:lnTo>
                    <a:pt x="44" y="4"/>
                  </a:lnTo>
                  <a:lnTo>
                    <a:pt x="41" y="4"/>
                  </a:lnTo>
                  <a:close/>
                  <a:moveTo>
                    <a:pt x="41" y="0"/>
                  </a:moveTo>
                  <a:lnTo>
                    <a:pt x="51" y="1"/>
                  </a:lnTo>
                  <a:lnTo>
                    <a:pt x="62" y="4"/>
                  </a:lnTo>
                  <a:lnTo>
                    <a:pt x="71" y="7"/>
                  </a:lnTo>
                  <a:lnTo>
                    <a:pt x="75" y="8"/>
                  </a:lnTo>
                  <a:lnTo>
                    <a:pt x="76" y="8"/>
                  </a:lnTo>
                  <a:lnTo>
                    <a:pt x="76" y="9"/>
                  </a:lnTo>
                  <a:lnTo>
                    <a:pt x="75" y="13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72" y="13"/>
                  </a:lnTo>
                  <a:lnTo>
                    <a:pt x="70" y="12"/>
                  </a:lnTo>
                  <a:lnTo>
                    <a:pt x="66" y="12"/>
                  </a:lnTo>
                  <a:lnTo>
                    <a:pt x="62" y="11"/>
                  </a:lnTo>
                  <a:lnTo>
                    <a:pt x="57" y="9"/>
                  </a:lnTo>
                  <a:lnTo>
                    <a:pt x="51" y="8"/>
                  </a:lnTo>
                  <a:lnTo>
                    <a:pt x="46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38" y="7"/>
                  </a:lnTo>
                  <a:lnTo>
                    <a:pt x="37" y="7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6" y="9"/>
                  </a:lnTo>
                  <a:lnTo>
                    <a:pt x="34" y="12"/>
                  </a:lnTo>
                  <a:lnTo>
                    <a:pt x="33" y="14"/>
                  </a:lnTo>
                  <a:lnTo>
                    <a:pt x="33" y="18"/>
                  </a:lnTo>
                  <a:lnTo>
                    <a:pt x="30" y="28"/>
                  </a:lnTo>
                  <a:lnTo>
                    <a:pt x="29" y="38"/>
                  </a:lnTo>
                  <a:lnTo>
                    <a:pt x="27" y="50"/>
                  </a:lnTo>
                  <a:lnTo>
                    <a:pt x="25" y="59"/>
                  </a:lnTo>
                  <a:lnTo>
                    <a:pt x="25" y="63"/>
                  </a:lnTo>
                  <a:lnTo>
                    <a:pt x="25" y="66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20" y="60"/>
                  </a:lnTo>
                  <a:lnTo>
                    <a:pt x="21" y="50"/>
                  </a:lnTo>
                  <a:lnTo>
                    <a:pt x="23" y="37"/>
                  </a:lnTo>
                  <a:lnTo>
                    <a:pt x="25" y="24"/>
                  </a:lnTo>
                  <a:lnTo>
                    <a:pt x="28" y="12"/>
                  </a:lnTo>
                  <a:lnTo>
                    <a:pt x="30" y="4"/>
                  </a:lnTo>
                  <a:lnTo>
                    <a:pt x="33" y="3"/>
                  </a:lnTo>
                  <a:lnTo>
                    <a:pt x="36" y="1"/>
                  </a:lnTo>
                  <a:lnTo>
                    <a:pt x="38" y="0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796"/>
            <p:cNvSpPr/>
            <p:nvPr/>
          </p:nvSpPr>
          <p:spPr bwMode="auto">
            <a:xfrm>
              <a:off x="4121150" y="6191250"/>
              <a:ext cx="61913" cy="193675"/>
            </a:xfrm>
            <a:custGeom>
              <a:avLst/>
              <a:gdLst>
                <a:gd name="T0" fmla="*/ 16 w 39"/>
                <a:gd name="T1" fmla="*/ 0 h 122"/>
                <a:gd name="T2" fmla="*/ 17 w 39"/>
                <a:gd name="T3" fmla="*/ 2 h 122"/>
                <a:gd name="T4" fmla="*/ 21 w 39"/>
                <a:gd name="T5" fmla="*/ 10 h 122"/>
                <a:gd name="T6" fmla="*/ 25 w 39"/>
                <a:gd name="T7" fmla="*/ 19 h 122"/>
                <a:gd name="T8" fmla="*/ 30 w 39"/>
                <a:gd name="T9" fmla="*/ 30 h 122"/>
                <a:gd name="T10" fmla="*/ 34 w 39"/>
                <a:gd name="T11" fmla="*/ 42 h 122"/>
                <a:gd name="T12" fmla="*/ 38 w 39"/>
                <a:gd name="T13" fmla="*/ 52 h 122"/>
                <a:gd name="T14" fmla="*/ 39 w 39"/>
                <a:gd name="T15" fmla="*/ 60 h 122"/>
                <a:gd name="T16" fmla="*/ 39 w 39"/>
                <a:gd name="T17" fmla="*/ 61 h 122"/>
                <a:gd name="T18" fmla="*/ 38 w 39"/>
                <a:gd name="T19" fmla="*/ 63 h 122"/>
                <a:gd name="T20" fmla="*/ 36 w 39"/>
                <a:gd name="T21" fmla="*/ 69 h 122"/>
                <a:gd name="T22" fmla="*/ 29 w 39"/>
                <a:gd name="T23" fmla="*/ 77 h 122"/>
                <a:gd name="T24" fmla="*/ 21 w 39"/>
                <a:gd name="T25" fmla="*/ 87 h 122"/>
                <a:gd name="T26" fmla="*/ 15 w 39"/>
                <a:gd name="T27" fmla="*/ 98 h 122"/>
                <a:gd name="T28" fmla="*/ 8 w 39"/>
                <a:gd name="T29" fmla="*/ 108 h 122"/>
                <a:gd name="T30" fmla="*/ 5 w 39"/>
                <a:gd name="T31" fmla="*/ 112 h 122"/>
                <a:gd name="T32" fmla="*/ 4 w 39"/>
                <a:gd name="T33" fmla="*/ 115 h 122"/>
                <a:gd name="T34" fmla="*/ 4 w 39"/>
                <a:gd name="T35" fmla="*/ 118 h 122"/>
                <a:gd name="T36" fmla="*/ 7 w 39"/>
                <a:gd name="T37" fmla="*/ 118 h 122"/>
                <a:gd name="T38" fmla="*/ 11 w 39"/>
                <a:gd name="T39" fmla="*/ 118 h 122"/>
                <a:gd name="T40" fmla="*/ 16 w 39"/>
                <a:gd name="T41" fmla="*/ 118 h 122"/>
                <a:gd name="T42" fmla="*/ 20 w 39"/>
                <a:gd name="T43" fmla="*/ 118 h 122"/>
                <a:gd name="T44" fmla="*/ 22 w 39"/>
                <a:gd name="T45" fmla="*/ 118 h 122"/>
                <a:gd name="T46" fmla="*/ 24 w 39"/>
                <a:gd name="T47" fmla="*/ 118 h 122"/>
                <a:gd name="T48" fmla="*/ 24 w 39"/>
                <a:gd name="T49" fmla="*/ 122 h 122"/>
                <a:gd name="T50" fmla="*/ 22 w 39"/>
                <a:gd name="T51" fmla="*/ 122 h 122"/>
                <a:gd name="T52" fmla="*/ 20 w 39"/>
                <a:gd name="T53" fmla="*/ 122 h 122"/>
                <a:gd name="T54" fmla="*/ 16 w 39"/>
                <a:gd name="T55" fmla="*/ 122 h 122"/>
                <a:gd name="T56" fmla="*/ 12 w 39"/>
                <a:gd name="T57" fmla="*/ 122 h 122"/>
                <a:gd name="T58" fmla="*/ 8 w 39"/>
                <a:gd name="T59" fmla="*/ 122 h 122"/>
                <a:gd name="T60" fmla="*/ 4 w 39"/>
                <a:gd name="T61" fmla="*/ 120 h 122"/>
                <a:gd name="T62" fmla="*/ 2 w 39"/>
                <a:gd name="T63" fmla="*/ 120 h 122"/>
                <a:gd name="T64" fmla="*/ 0 w 39"/>
                <a:gd name="T65" fmla="*/ 119 h 122"/>
                <a:gd name="T66" fmla="*/ 0 w 39"/>
                <a:gd name="T67" fmla="*/ 118 h 122"/>
                <a:gd name="T68" fmla="*/ 2 w 39"/>
                <a:gd name="T69" fmla="*/ 115 h 122"/>
                <a:gd name="T70" fmla="*/ 3 w 39"/>
                <a:gd name="T71" fmla="*/ 111 h 122"/>
                <a:gd name="T72" fmla="*/ 5 w 39"/>
                <a:gd name="T73" fmla="*/ 107 h 122"/>
                <a:gd name="T74" fmla="*/ 9 w 39"/>
                <a:gd name="T75" fmla="*/ 102 h 122"/>
                <a:gd name="T76" fmla="*/ 12 w 39"/>
                <a:gd name="T77" fmla="*/ 95 h 122"/>
                <a:gd name="T78" fmla="*/ 17 w 39"/>
                <a:gd name="T79" fmla="*/ 90 h 122"/>
                <a:gd name="T80" fmla="*/ 25 w 39"/>
                <a:gd name="T81" fmla="*/ 78 h 122"/>
                <a:gd name="T82" fmla="*/ 32 w 39"/>
                <a:gd name="T83" fmla="*/ 68 h 122"/>
                <a:gd name="T84" fmla="*/ 36 w 39"/>
                <a:gd name="T85" fmla="*/ 61 h 122"/>
                <a:gd name="T86" fmla="*/ 37 w 39"/>
                <a:gd name="T87" fmla="*/ 61 h 122"/>
                <a:gd name="T88" fmla="*/ 37 w 39"/>
                <a:gd name="T89" fmla="*/ 60 h 122"/>
                <a:gd name="T90" fmla="*/ 34 w 39"/>
                <a:gd name="T91" fmla="*/ 51 h 122"/>
                <a:gd name="T92" fmla="*/ 30 w 39"/>
                <a:gd name="T93" fmla="*/ 39 h 122"/>
                <a:gd name="T94" fmla="*/ 25 w 39"/>
                <a:gd name="T95" fmla="*/ 26 h 122"/>
                <a:gd name="T96" fmla="*/ 21 w 39"/>
                <a:gd name="T97" fmla="*/ 17 h 122"/>
                <a:gd name="T98" fmla="*/ 17 w 39"/>
                <a:gd name="T99" fmla="*/ 9 h 122"/>
                <a:gd name="T100" fmla="*/ 15 w 39"/>
                <a:gd name="T101" fmla="*/ 4 h 122"/>
                <a:gd name="T102" fmla="*/ 13 w 39"/>
                <a:gd name="T103" fmla="*/ 2 h 122"/>
                <a:gd name="T104" fmla="*/ 16 w 39"/>
                <a:gd name="T10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" h="122">
                  <a:moveTo>
                    <a:pt x="16" y="0"/>
                  </a:moveTo>
                  <a:lnTo>
                    <a:pt x="17" y="2"/>
                  </a:lnTo>
                  <a:lnTo>
                    <a:pt x="21" y="10"/>
                  </a:lnTo>
                  <a:lnTo>
                    <a:pt x="25" y="19"/>
                  </a:lnTo>
                  <a:lnTo>
                    <a:pt x="30" y="30"/>
                  </a:lnTo>
                  <a:lnTo>
                    <a:pt x="34" y="42"/>
                  </a:lnTo>
                  <a:lnTo>
                    <a:pt x="38" y="52"/>
                  </a:lnTo>
                  <a:lnTo>
                    <a:pt x="39" y="60"/>
                  </a:lnTo>
                  <a:lnTo>
                    <a:pt x="39" y="61"/>
                  </a:lnTo>
                  <a:lnTo>
                    <a:pt x="38" y="63"/>
                  </a:lnTo>
                  <a:lnTo>
                    <a:pt x="36" y="69"/>
                  </a:lnTo>
                  <a:lnTo>
                    <a:pt x="29" y="77"/>
                  </a:lnTo>
                  <a:lnTo>
                    <a:pt x="21" y="87"/>
                  </a:lnTo>
                  <a:lnTo>
                    <a:pt x="15" y="98"/>
                  </a:lnTo>
                  <a:lnTo>
                    <a:pt x="8" y="108"/>
                  </a:lnTo>
                  <a:lnTo>
                    <a:pt x="5" y="112"/>
                  </a:lnTo>
                  <a:lnTo>
                    <a:pt x="4" y="115"/>
                  </a:lnTo>
                  <a:lnTo>
                    <a:pt x="4" y="118"/>
                  </a:lnTo>
                  <a:lnTo>
                    <a:pt x="7" y="118"/>
                  </a:lnTo>
                  <a:lnTo>
                    <a:pt x="11" y="118"/>
                  </a:lnTo>
                  <a:lnTo>
                    <a:pt x="16" y="118"/>
                  </a:lnTo>
                  <a:lnTo>
                    <a:pt x="20" y="118"/>
                  </a:lnTo>
                  <a:lnTo>
                    <a:pt x="22" y="118"/>
                  </a:lnTo>
                  <a:lnTo>
                    <a:pt x="24" y="118"/>
                  </a:lnTo>
                  <a:lnTo>
                    <a:pt x="24" y="122"/>
                  </a:lnTo>
                  <a:lnTo>
                    <a:pt x="22" y="122"/>
                  </a:lnTo>
                  <a:lnTo>
                    <a:pt x="20" y="122"/>
                  </a:lnTo>
                  <a:lnTo>
                    <a:pt x="16" y="122"/>
                  </a:lnTo>
                  <a:lnTo>
                    <a:pt x="12" y="122"/>
                  </a:lnTo>
                  <a:lnTo>
                    <a:pt x="8" y="122"/>
                  </a:lnTo>
                  <a:lnTo>
                    <a:pt x="4" y="120"/>
                  </a:lnTo>
                  <a:lnTo>
                    <a:pt x="2" y="120"/>
                  </a:lnTo>
                  <a:lnTo>
                    <a:pt x="0" y="119"/>
                  </a:lnTo>
                  <a:lnTo>
                    <a:pt x="0" y="118"/>
                  </a:lnTo>
                  <a:lnTo>
                    <a:pt x="2" y="115"/>
                  </a:lnTo>
                  <a:lnTo>
                    <a:pt x="3" y="111"/>
                  </a:lnTo>
                  <a:lnTo>
                    <a:pt x="5" y="107"/>
                  </a:lnTo>
                  <a:lnTo>
                    <a:pt x="9" y="102"/>
                  </a:lnTo>
                  <a:lnTo>
                    <a:pt x="12" y="95"/>
                  </a:lnTo>
                  <a:lnTo>
                    <a:pt x="17" y="90"/>
                  </a:lnTo>
                  <a:lnTo>
                    <a:pt x="25" y="78"/>
                  </a:lnTo>
                  <a:lnTo>
                    <a:pt x="32" y="68"/>
                  </a:lnTo>
                  <a:lnTo>
                    <a:pt x="36" y="61"/>
                  </a:lnTo>
                  <a:lnTo>
                    <a:pt x="37" y="61"/>
                  </a:lnTo>
                  <a:lnTo>
                    <a:pt x="37" y="60"/>
                  </a:lnTo>
                  <a:lnTo>
                    <a:pt x="34" y="51"/>
                  </a:lnTo>
                  <a:lnTo>
                    <a:pt x="30" y="39"/>
                  </a:lnTo>
                  <a:lnTo>
                    <a:pt x="25" y="26"/>
                  </a:lnTo>
                  <a:lnTo>
                    <a:pt x="21" y="17"/>
                  </a:lnTo>
                  <a:lnTo>
                    <a:pt x="17" y="9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797"/>
            <p:cNvSpPr>
              <a:spLocks noEditPoints="1"/>
            </p:cNvSpPr>
            <p:nvPr/>
          </p:nvSpPr>
          <p:spPr bwMode="auto">
            <a:xfrm>
              <a:off x="4119563" y="6188075"/>
              <a:ext cx="66675" cy="198438"/>
            </a:xfrm>
            <a:custGeom>
              <a:avLst/>
              <a:gdLst>
                <a:gd name="T0" fmla="*/ 21 w 42"/>
                <a:gd name="T1" fmla="*/ 122 h 125"/>
                <a:gd name="T2" fmla="*/ 17 w 42"/>
                <a:gd name="T3" fmla="*/ 122 h 125"/>
                <a:gd name="T4" fmla="*/ 23 w 42"/>
                <a:gd name="T5" fmla="*/ 122 h 125"/>
                <a:gd name="T6" fmla="*/ 9 w 42"/>
                <a:gd name="T7" fmla="*/ 121 h 125"/>
                <a:gd name="T8" fmla="*/ 9 w 42"/>
                <a:gd name="T9" fmla="*/ 121 h 125"/>
                <a:gd name="T10" fmla="*/ 13 w 42"/>
                <a:gd name="T11" fmla="*/ 101 h 125"/>
                <a:gd name="T12" fmla="*/ 8 w 42"/>
                <a:gd name="T13" fmla="*/ 109 h 125"/>
                <a:gd name="T14" fmla="*/ 8 w 42"/>
                <a:gd name="T15" fmla="*/ 109 h 125"/>
                <a:gd name="T16" fmla="*/ 13 w 42"/>
                <a:gd name="T17" fmla="*/ 101 h 125"/>
                <a:gd name="T18" fmla="*/ 20 w 42"/>
                <a:gd name="T19" fmla="*/ 92 h 125"/>
                <a:gd name="T20" fmla="*/ 21 w 42"/>
                <a:gd name="T21" fmla="*/ 91 h 125"/>
                <a:gd name="T22" fmla="*/ 27 w 42"/>
                <a:gd name="T23" fmla="*/ 80 h 125"/>
                <a:gd name="T24" fmla="*/ 31 w 42"/>
                <a:gd name="T25" fmla="*/ 75 h 125"/>
                <a:gd name="T26" fmla="*/ 35 w 42"/>
                <a:gd name="T27" fmla="*/ 70 h 125"/>
                <a:gd name="T28" fmla="*/ 38 w 42"/>
                <a:gd name="T29" fmla="*/ 65 h 125"/>
                <a:gd name="T30" fmla="*/ 39 w 42"/>
                <a:gd name="T31" fmla="*/ 63 h 125"/>
                <a:gd name="T32" fmla="*/ 39 w 42"/>
                <a:gd name="T33" fmla="*/ 62 h 125"/>
                <a:gd name="T34" fmla="*/ 37 w 42"/>
                <a:gd name="T35" fmla="*/ 52 h 125"/>
                <a:gd name="T36" fmla="*/ 35 w 42"/>
                <a:gd name="T37" fmla="*/ 48 h 125"/>
                <a:gd name="T38" fmla="*/ 33 w 42"/>
                <a:gd name="T39" fmla="*/ 40 h 125"/>
                <a:gd name="T40" fmla="*/ 30 w 42"/>
                <a:gd name="T41" fmla="*/ 33 h 125"/>
                <a:gd name="T42" fmla="*/ 18 w 42"/>
                <a:gd name="T43" fmla="*/ 2 h 125"/>
                <a:gd name="T44" fmla="*/ 20 w 42"/>
                <a:gd name="T45" fmla="*/ 3 h 125"/>
                <a:gd name="T46" fmla="*/ 22 w 42"/>
                <a:gd name="T47" fmla="*/ 10 h 125"/>
                <a:gd name="T48" fmla="*/ 27 w 42"/>
                <a:gd name="T49" fmla="*/ 20 h 125"/>
                <a:gd name="T50" fmla="*/ 35 w 42"/>
                <a:gd name="T51" fmla="*/ 40 h 125"/>
                <a:gd name="T52" fmla="*/ 42 w 42"/>
                <a:gd name="T53" fmla="*/ 62 h 125"/>
                <a:gd name="T54" fmla="*/ 40 w 42"/>
                <a:gd name="T55" fmla="*/ 66 h 125"/>
                <a:gd name="T56" fmla="*/ 31 w 42"/>
                <a:gd name="T57" fmla="*/ 80 h 125"/>
                <a:gd name="T58" fmla="*/ 17 w 42"/>
                <a:gd name="T59" fmla="*/ 101 h 125"/>
                <a:gd name="T60" fmla="*/ 8 w 42"/>
                <a:gd name="T61" fmla="*/ 114 h 125"/>
                <a:gd name="T62" fmla="*/ 12 w 42"/>
                <a:gd name="T63" fmla="*/ 118 h 125"/>
                <a:gd name="T64" fmla="*/ 17 w 42"/>
                <a:gd name="T65" fmla="*/ 118 h 125"/>
                <a:gd name="T66" fmla="*/ 23 w 42"/>
                <a:gd name="T67" fmla="*/ 118 h 125"/>
                <a:gd name="T68" fmla="*/ 26 w 42"/>
                <a:gd name="T69" fmla="*/ 118 h 125"/>
                <a:gd name="T70" fmla="*/ 25 w 42"/>
                <a:gd name="T71" fmla="*/ 125 h 125"/>
                <a:gd name="T72" fmla="*/ 21 w 42"/>
                <a:gd name="T73" fmla="*/ 125 h 125"/>
                <a:gd name="T74" fmla="*/ 12 w 42"/>
                <a:gd name="T75" fmla="*/ 125 h 125"/>
                <a:gd name="T76" fmla="*/ 3 w 42"/>
                <a:gd name="T77" fmla="*/ 124 h 125"/>
                <a:gd name="T78" fmla="*/ 3 w 42"/>
                <a:gd name="T79" fmla="*/ 124 h 125"/>
                <a:gd name="T80" fmla="*/ 0 w 42"/>
                <a:gd name="T81" fmla="*/ 121 h 125"/>
                <a:gd name="T82" fmla="*/ 0 w 42"/>
                <a:gd name="T83" fmla="*/ 120 h 125"/>
                <a:gd name="T84" fmla="*/ 3 w 42"/>
                <a:gd name="T85" fmla="*/ 112 h 125"/>
                <a:gd name="T86" fmla="*/ 9 w 42"/>
                <a:gd name="T87" fmla="*/ 103 h 125"/>
                <a:gd name="T88" fmla="*/ 17 w 42"/>
                <a:gd name="T89" fmla="*/ 91 h 125"/>
                <a:gd name="T90" fmla="*/ 29 w 42"/>
                <a:gd name="T91" fmla="*/ 74 h 125"/>
                <a:gd name="T92" fmla="*/ 35 w 42"/>
                <a:gd name="T93" fmla="*/ 63 h 125"/>
                <a:gd name="T94" fmla="*/ 35 w 42"/>
                <a:gd name="T95" fmla="*/ 62 h 125"/>
                <a:gd name="T96" fmla="*/ 35 w 42"/>
                <a:gd name="T97" fmla="*/ 62 h 125"/>
                <a:gd name="T98" fmla="*/ 34 w 42"/>
                <a:gd name="T99" fmla="*/ 53 h 125"/>
                <a:gd name="T100" fmla="*/ 25 w 42"/>
                <a:gd name="T101" fmla="*/ 28 h 125"/>
                <a:gd name="T102" fmla="*/ 16 w 42"/>
                <a:gd name="T103" fmla="*/ 8 h 125"/>
                <a:gd name="T104" fmla="*/ 13 w 42"/>
                <a:gd name="T105" fmla="*/ 4 h 125"/>
                <a:gd name="T106" fmla="*/ 18 w 42"/>
                <a:gd name="T10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125">
                  <a:moveTo>
                    <a:pt x="23" y="122"/>
                  </a:moveTo>
                  <a:lnTo>
                    <a:pt x="21" y="122"/>
                  </a:lnTo>
                  <a:lnTo>
                    <a:pt x="17" y="122"/>
                  </a:lnTo>
                  <a:lnTo>
                    <a:pt x="17" y="122"/>
                  </a:lnTo>
                  <a:lnTo>
                    <a:pt x="21" y="122"/>
                  </a:lnTo>
                  <a:lnTo>
                    <a:pt x="23" y="122"/>
                  </a:lnTo>
                  <a:close/>
                  <a:moveTo>
                    <a:pt x="5" y="121"/>
                  </a:moveTo>
                  <a:lnTo>
                    <a:pt x="9" y="121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5" y="121"/>
                  </a:lnTo>
                  <a:close/>
                  <a:moveTo>
                    <a:pt x="13" y="101"/>
                  </a:moveTo>
                  <a:lnTo>
                    <a:pt x="10" y="105"/>
                  </a:lnTo>
                  <a:lnTo>
                    <a:pt x="8" y="109"/>
                  </a:lnTo>
                  <a:lnTo>
                    <a:pt x="8" y="109"/>
                  </a:lnTo>
                  <a:lnTo>
                    <a:pt x="8" y="109"/>
                  </a:lnTo>
                  <a:lnTo>
                    <a:pt x="10" y="105"/>
                  </a:lnTo>
                  <a:lnTo>
                    <a:pt x="13" y="101"/>
                  </a:lnTo>
                  <a:close/>
                  <a:moveTo>
                    <a:pt x="21" y="91"/>
                  </a:moveTo>
                  <a:lnTo>
                    <a:pt x="20" y="92"/>
                  </a:lnTo>
                  <a:lnTo>
                    <a:pt x="16" y="96"/>
                  </a:lnTo>
                  <a:lnTo>
                    <a:pt x="21" y="91"/>
                  </a:lnTo>
                  <a:close/>
                  <a:moveTo>
                    <a:pt x="31" y="75"/>
                  </a:moveTo>
                  <a:lnTo>
                    <a:pt x="27" y="80"/>
                  </a:lnTo>
                  <a:lnTo>
                    <a:pt x="30" y="76"/>
                  </a:lnTo>
                  <a:lnTo>
                    <a:pt x="31" y="75"/>
                  </a:lnTo>
                  <a:close/>
                  <a:moveTo>
                    <a:pt x="38" y="65"/>
                  </a:moveTo>
                  <a:lnTo>
                    <a:pt x="35" y="70"/>
                  </a:lnTo>
                  <a:lnTo>
                    <a:pt x="35" y="70"/>
                  </a:lnTo>
                  <a:lnTo>
                    <a:pt x="38" y="65"/>
                  </a:lnTo>
                  <a:close/>
                  <a:moveTo>
                    <a:pt x="39" y="62"/>
                  </a:moveTo>
                  <a:lnTo>
                    <a:pt x="39" y="63"/>
                  </a:lnTo>
                  <a:lnTo>
                    <a:pt x="39" y="62"/>
                  </a:lnTo>
                  <a:lnTo>
                    <a:pt x="39" y="62"/>
                  </a:lnTo>
                  <a:close/>
                  <a:moveTo>
                    <a:pt x="35" y="48"/>
                  </a:moveTo>
                  <a:lnTo>
                    <a:pt x="37" y="52"/>
                  </a:lnTo>
                  <a:lnTo>
                    <a:pt x="37" y="52"/>
                  </a:lnTo>
                  <a:lnTo>
                    <a:pt x="35" y="48"/>
                  </a:lnTo>
                  <a:close/>
                  <a:moveTo>
                    <a:pt x="30" y="33"/>
                  </a:moveTo>
                  <a:lnTo>
                    <a:pt x="33" y="40"/>
                  </a:lnTo>
                  <a:lnTo>
                    <a:pt x="33" y="38"/>
                  </a:lnTo>
                  <a:lnTo>
                    <a:pt x="30" y="33"/>
                  </a:lnTo>
                  <a:close/>
                  <a:moveTo>
                    <a:pt x="18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20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5" y="14"/>
                  </a:lnTo>
                  <a:lnTo>
                    <a:pt x="27" y="20"/>
                  </a:lnTo>
                  <a:lnTo>
                    <a:pt x="30" y="25"/>
                  </a:lnTo>
                  <a:lnTo>
                    <a:pt x="35" y="40"/>
                  </a:lnTo>
                  <a:lnTo>
                    <a:pt x="40" y="52"/>
                  </a:lnTo>
                  <a:lnTo>
                    <a:pt x="42" y="62"/>
                  </a:lnTo>
                  <a:lnTo>
                    <a:pt x="42" y="63"/>
                  </a:lnTo>
                  <a:lnTo>
                    <a:pt x="40" y="66"/>
                  </a:lnTo>
                  <a:lnTo>
                    <a:pt x="38" y="71"/>
                  </a:lnTo>
                  <a:lnTo>
                    <a:pt x="31" y="80"/>
                  </a:lnTo>
                  <a:lnTo>
                    <a:pt x="23" y="91"/>
                  </a:lnTo>
                  <a:lnTo>
                    <a:pt x="17" y="101"/>
                  </a:lnTo>
                  <a:lnTo>
                    <a:pt x="10" y="110"/>
                  </a:lnTo>
                  <a:lnTo>
                    <a:pt x="8" y="114"/>
                  </a:lnTo>
                  <a:lnTo>
                    <a:pt x="6" y="118"/>
                  </a:lnTo>
                  <a:lnTo>
                    <a:pt x="12" y="118"/>
                  </a:lnTo>
                  <a:lnTo>
                    <a:pt x="16" y="118"/>
                  </a:lnTo>
                  <a:lnTo>
                    <a:pt x="17" y="118"/>
                  </a:lnTo>
                  <a:lnTo>
                    <a:pt x="21" y="118"/>
                  </a:lnTo>
                  <a:lnTo>
                    <a:pt x="23" y="118"/>
                  </a:lnTo>
                  <a:lnTo>
                    <a:pt x="25" y="118"/>
                  </a:lnTo>
                  <a:lnTo>
                    <a:pt x="26" y="118"/>
                  </a:lnTo>
                  <a:lnTo>
                    <a:pt x="26" y="125"/>
                  </a:lnTo>
                  <a:lnTo>
                    <a:pt x="25" y="125"/>
                  </a:lnTo>
                  <a:lnTo>
                    <a:pt x="23" y="125"/>
                  </a:lnTo>
                  <a:lnTo>
                    <a:pt x="21" y="125"/>
                  </a:lnTo>
                  <a:lnTo>
                    <a:pt x="17" y="125"/>
                  </a:lnTo>
                  <a:lnTo>
                    <a:pt x="12" y="125"/>
                  </a:lnTo>
                  <a:lnTo>
                    <a:pt x="6" y="125"/>
                  </a:lnTo>
                  <a:lnTo>
                    <a:pt x="3" y="124"/>
                  </a:lnTo>
                  <a:lnTo>
                    <a:pt x="3" y="122"/>
                  </a:lnTo>
                  <a:lnTo>
                    <a:pt x="3" y="124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16"/>
                  </a:lnTo>
                  <a:lnTo>
                    <a:pt x="3" y="112"/>
                  </a:lnTo>
                  <a:lnTo>
                    <a:pt x="5" y="108"/>
                  </a:lnTo>
                  <a:lnTo>
                    <a:pt x="9" y="103"/>
                  </a:lnTo>
                  <a:lnTo>
                    <a:pt x="13" y="97"/>
                  </a:lnTo>
                  <a:lnTo>
                    <a:pt x="17" y="91"/>
                  </a:lnTo>
                  <a:lnTo>
                    <a:pt x="22" y="82"/>
                  </a:lnTo>
                  <a:lnTo>
                    <a:pt x="29" y="74"/>
                  </a:lnTo>
                  <a:lnTo>
                    <a:pt x="33" y="67"/>
                  </a:lnTo>
                  <a:lnTo>
                    <a:pt x="35" y="63"/>
                  </a:lnTo>
                  <a:lnTo>
                    <a:pt x="35" y="62"/>
                  </a:lnTo>
                  <a:lnTo>
                    <a:pt x="35" y="62"/>
                  </a:lnTo>
                  <a:lnTo>
                    <a:pt x="35" y="62"/>
                  </a:lnTo>
                  <a:lnTo>
                    <a:pt x="35" y="62"/>
                  </a:lnTo>
                  <a:lnTo>
                    <a:pt x="35" y="61"/>
                  </a:lnTo>
                  <a:lnTo>
                    <a:pt x="34" y="53"/>
                  </a:lnTo>
                  <a:lnTo>
                    <a:pt x="30" y="41"/>
                  </a:lnTo>
                  <a:lnTo>
                    <a:pt x="25" y="28"/>
                  </a:lnTo>
                  <a:lnTo>
                    <a:pt x="20" y="17"/>
                  </a:lnTo>
                  <a:lnTo>
                    <a:pt x="16" y="8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3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1011437" y="205200"/>
            <a:ext cx="1699626" cy="4085259"/>
            <a:chOff x="3911482" y="-2787"/>
            <a:chExt cx="1699626" cy="4085259"/>
          </a:xfrm>
        </p:grpSpPr>
        <p:sp>
          <p:nvSpPr>
            <p:cNvPr id="83" name="任意多边形 82"/>
            <p:cNvSpPr/>
            <p:nvPr/>
          </p:nvSpPr>
          <p:spPr>
            <a:xfrm>
              <a:off x="4646979" y="1477817"/>
              <a:ext cx="964129" cy="2604655"/>
            </a:xfrm>
            <a:custGeom>
              <a:avLst/>
              <a:gdLst>
                <a:gd name="connsiteX0" fmla="*/ 923636 w 1177653"/>
                <a:gd name="connsiteY0" fmla="*/ 2743200 h 2743200"/>
                <a:gd name="connsiteX1" fmla="*/ 1145309 w 1177653"/>
                <a:gd name="connsiteY1" fmla="*/ 2059709 h 2743200"/>
                <a:gd name="connsiteX2" fmla="*/ 304800 w 1177653"/>
                <a:gd name="connsiteY2" fmla="*/ 1283854 h 2743200"/>
                <a:gd name="connsiteX3" fmla="*/ 0 w 1177653"/>
                <a:gd name="connsiteY3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7653" h="2743200">
                  <a:moveTo>
                    <a:pt x="923636" y="2743200"/>
                  </a:moveTo>
                  <a:cubicBezTo>
                    <a:pt x="1086042" y="2523066"/>
                    <a:pt x="1248448" y="2302933"/>
                    <a:pt x="1145309" y="2059709"/>
                  </a:cubicBezTo>
                  <a:cubicBezTo>
                    <a:pt x="1042170" y="1816485"/>
                    <a:pt x="495685" y="1627139"/>
                    <a:pt x="304800" y="1283854"/>
                  </a:cubicBezTo>
                  <a:cubicBezTo>
                    <a:pt x="113915" y="940569"/>
                    <a:pt x="56957" y="470284"/>
                    <a:pt x="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3911482" y="-2787"/>
              <a:ext cx="1372734" cy="1612327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2256601" y="93335"/>
            <a:ext cx="1372734" cy="4409561"/>
            <a:chOff x="5156646" y="-114652"/>
            <a:chExt cx="1372734" cy="4409561"/>
          </a:xfrm>
        </p:grpSpPr>
        <p:sp>
          <p:nvSpPr>
            <p:cNvPr id="86" name="任意多边形 85"/>
            <p:cNvSpPr/>
            <p:nvPr/>
          </p:nvSpPr>
          <p:spPr>
            <a:xfrm>
              <a:off x="5522396" y="1339273"/>
              <a:ext cx="916650" cy="2955636"/>
            </a:xfrm>
            <a:custGeom>
              <a:avLst/>
              <a:gdLst>
                <a:gd name="connsiteX0" fmla="*/ 665968 w 916650"/>
                <a:gd name="connsiteY0" fmla="*/ 2955636 h 2955636"/>
                <a:gd name="connsiteX1" fmla="*/ 906113 w 916650"/>
                <a:gd name="connsiteY1" fmla="*/ 2484582 h 2955636"/>
                <a:gd name="connsiteX2" fmla="*/ 786040 w 916650"/>
                <a:gd name="connsiteY2" fmla="*/ 1828800 h 2955636"/>
                <a:gd name="connsiteX3" fmla="*/ 28659 w 916650"/>
                <a:gd name="connsiteY3" fmla="*/ 905163 h 2955636"/>
                <a:gd name="connsiteX4" fmla="*/ 231859 w 916650"/>
                <a:gd name="connsiteY4" fmla="*/ 0 h 295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650" h="2955636">
                  <a:moveTo>
                    <a:pt x="665968" y="2955636"/>
                  </a:moveTo>
                  <a:cubicBezTo>
                    <a:pt x="776034" y="2814012"/>
                    <a:pt x="886101" y="2672388"/>
                    <a:pt x="906113" y="2484582"/>
                  </a:cubicBezTo>
                  <a:cubicBezTo>
                    <a:pt x="926125" y="2296776"/>
                    <a:pt x="932282" y="2092036"/>
                    <a:pt x="786040" y="1828800"/>
                  </a:cubicBezTo>
                  <a:cubicBezTo>
                    <a:pt x="639798" y="1565563"/>
                    <a:pt x="121023" y="1209963"/>
                    <a:pt x="28659" y="905163"/>
                  </a:cubicBezTo>
                  <a:cubicBezTo>
                    <a:pt x="-63705" y="600363"/>
                    <a:pt x="84077" y="300181"/>
                    <a:pt x="231859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rot="444192">
              <a:off x="5156646" y="-114652"/>
              <a:ext cx="1372734" cy="1612327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302489" y="322979"/>
            <a:ext cx="1372734" cy="4179917"/>
            <a:chOff x="6202534" y="114992"/>
            <a:chExt cx="1372734" cy="4179917"/>
          </a:xfrm>
        </p:grpSpPr>
        <p:sp>
          <p:nvSpPr>
            <p:cNvPr id="85" name="任意多边形 84"/>
            <p:cNvSpPr/>
            <p:nvPr/>
          </p:nvSpPr>
          <p:spPr>
            <a:xfrm>
              <a:off x="6291865" y="1357745"/>
              <a:ext cx="842245" cy="2937164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245" h="2937164">
                  <a:moveTo>
                    <a:pt x="71990" y="2937164"/>
                  </a:moveTo>
                  <a:cubicBezTo>
                    <a:pt x="9644" y="2846339"/>
                    <a:pt x="-52701" y="2755515"/>
                    <a:pt x="71990" y="2438400"/>
                  </a:cubicBezTo>
                  <a:cubicBezTo>
                    <a:pt x="196681" y="2121285"/>
                    <a:pt x="737008" y="1440873"/>
                    <a:pt x="820135" y="1034473"/>
                  </a:cubicBezTo>
                  <a:cubicBezTo>
                    <a:pt x="903262" y="628073"/>
                    <a:pt x="737007" y="314036"/>
                    <a:pt x="570753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endPara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5384800" y="1088390"/>
            <a:ext cx="59817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blipFill>
                  <a:blip r:embed="rId1"/>
                  <a:stretch>
                    <a:fillRect/>
                  </a:stretch>
                </a:blipFill>
                <a:latin typeface="文鼎行楷碑体_B" panose="04020800000000000000" charset="-122"/>
                <a:ea typeface="文鼎行楷碑体_B" panose="04020800000000000000" charset="-122"/>
              </a:rPr>
              <a:t>小  说  简  介</a:t>
            </a:r>
            <a:endParaRPr lang="zh-CN" altLang="en-US" sz="6600" dirty="0">
              <a:blipFill>
                <a:blip r:embed="rId1"/>
                <a:stretch>
                  <a:fillRect/>
                </a:stretch>
              </a:blip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  <p:sp>
        <p:nvSpPr>
          <p:cNvPr id="205" name="矩形 204"/>
          <p:cNvSpPr/>
          <p:nvPr/>
        </p:nvSpPr>
        <p:spPr>
          <a:xfrm flipV="1">
            <a:off x="5533169" y="2346020"/>
            <a:ext cx="5833196" cy="45719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">
        <p15:prstTrans prst="pageCurlDouble"/>
      </p:transition>
    </mc:Choice>
    <mc:Fallback>
      <p:transition spd="slow" advTm="5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76605" y="274320"/>
            <a:ext cx="9678670" cy="658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      《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射雕英雄传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》</a:t>
            </a:r>
            <a:r>
              <a:rPr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讲的是宋朝时的故事。当时金国要攻打大宋。郭靖的爸爸和杨康的爸爸是一对好朋友，两人都会武功。有一天，金兵来到他们村子里。郭靖的爸爸和杨康的爸爸大战金兵，结果郭靖的爸爸不幸死了，郭靖的妈妈当时正怀着孩子，得知丈夫死去，又气又急。后来到了蒙古。</a:t>
            </a:r>
            <a:endParaRPr sz="30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　　郭靖是一个勇敢、不肯服输的人，妈妈在他很小的时候就跟他讲宋国的事情，培养了他的爱国意识。郭靖得知爸爸因为反抗金兵而战死时，更是要报效祖国。全真道人丘处机和江南七怪订了约，丘处机教杨康，江南七怪教郭靖。郭靖天资愚笨，开始学武进步慢，但为人忠厚，后来遇到了很多大师传授武艺。杨康已改名完颜康，是大金国的王子，他天资聪明，但放荡不羁，认贼作父。</a:t>
            </a:r>
            <a:endParaRPr sz="30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30">
        <p15:prstTrans prst="pageCurlDouble"/>
      </p:transition>
    </mc:Choice>
    <mc:Fallback>
      <p:transition spd="slow" advTm="53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组合 167"/>
          <p:cNvGrpSpPr/>
          <p:nvPr/>
        </p:nvGrpSpPr>
        <p:grpSpPr>
          <a:xfrm>
            <a:off x="108606" y="4426480"/>
            <a:ext cx="1751153" cy="2018690"/>
            <a:chOff x="6640513" y="3481388"/>
            <a:chExt cx="228600" cy="263525"/>
          </a:xfrm>
        </p:grpSpPr>
        <p:sp>
          <p:nvSpPr>
            <p:cNvPr id="18" name="Freeform 891"/>
            <p:cNvSpPr>
              <a:spLocks noEditPoints="1"/>
            </p:cNvSpPr>
            <p:nvPr/>
          </p:nvSpPr>
          <p:spPr bwMode="auto">
            <a:xfrm>
              <a:off x="6688138" y="3484563"/>
              <a:ext cx="141288" cy="141288"/>
            </a:xfrm>
            <a:custGeom>
              <a:avLst/>
              <a:gdLst>
                <a:gd name="T0" fmla="*/ 47 w 89"/>
                <a:gd name="T1" fmla="*/ 2 h 89"/>
                <a:gd name="T2" fmla="*/ 32 w 89"/>
                <a:gd name="T3" fmla="*/ 4 h 89"/>
                <a:gd name="T4" fmla="*/ 17 w 89"/>
                <a:gd name="T5" fmla="*/ 12 h 89"/>
                <a:gd name="T6" fmla="*/ 7 w 89"/>
                <a:gd name="T7" fmla="*/ 25 h 89"/>
                <a:gd name="T8" fmla="*/ 1 w 89"/>
                <a:gd name="T9" fmla="*/ 41 h 89"/>
                <a:gd name="T10" fmla="*/ 3 w 89"/>
                <a:gd name="T11" fmla="*/ 58 h 89"/>
                <a:gd name="T12" fmla="*/ 11 w 89"/>
                <a:gd name="T13" fmla="*/ 72 h 89"/>
                <a:gd name="T14" fmla="*/ 25 w 89"/>
                <a:gd name="T15" fmla="*/ 83 h 89"/>
                <a:gd name="T16" fmla="*/ 41 w 89"/>
                <a:gd name="T17" fmla="*/ 88 h 89"/>
                <a:gd name="T18" fmla="*/ 56 w 89"/>
                <a:gd name="T19" fmla="*/ 85 h 89"/>
                <a:gd name="T20" fmla="*/ 72 w 89"/>
                <a:gd name="T21" fmla="*/ 78 h 89"/>
                <a:gd name="T22" fmla="*/ 83 w 89"/>
                <a:gd name="T23" fmla="*/ 64 h 89"/>
                <a:gd name="T24" fmla="*/ 87 w 89"/>
                <a:gd name="T25" fmla="*/ 47 h 89"/>
                <a:gd name="T26" fmla="*/ 85 w 89"/>
                <a:gd name="T27" fmla="*/ 32 h 89"/>
                <a:gd name="T28" fmla="*/ 77 w 89"/>
                <a:gd name="T29" fmla="*/ 17 h 89"/>
                <a:gd name="T30" fmla="*/ 64 w 89"/>
                <a:gd name="T31" fmla="*/ 7 h 89"/>
                <a:gd name="T32" fmla="*/ 47 w 89"/>
                <a:gd name="T33" fmla="*/ 2 h 89"/>
                <a:gd name="T34" fmla="*/ 38 w 89"/>
                <a:gd name="T35" fmla="*/ 0 h 89"/>
                <a:gd name="T36" fmla="*/ 51 w 89"/>
                <a:gd name="T37" fmla="*/ 0 h 89"/>
                <a:gd name="T38" fmla="*/ 66 w 89"/>
                <a:gd name="T39" fmla="*/ 4 h 89"/>
                <a:gd name="T40" fmla="*/ 77 w 89"/>
                <a:gd name="T41" fmla="*/ 13 h 89"/>
                <a:gd name="T42" fmla="*/ 85 w 89"/>
                <a:gd name="T43" fmla="*/ 24 h 89"/>
                <a:gd name="T44" fmla="*/ 89 w 89"/>
                <a:gd name="T45" fmla="*/ 38 h 89"/>
                <a:gd name="T46" fmla="*/ 89 w 89"/>
                <a:gd name="T47" fmla="*/ 51 h 89"/>
                <a:gd name="T48" fmla="*/ 84 w 89"/>
                <a:gd name="T49" fmla="*/ 66 h 89"/>
                <a:gd name="T50" fmla="*/ 76 w 89"/>
                <a:gd name="T51" fmla="*/ 78 h 89"/>
                <a:gd name="T52" fmla="*/ 64 w 89"/>
                <a:gd name="T53" fmla="*/ 85 h 89"/>
                <a:gd name="T54" fmla="*/ 51 w 89"/>
                <a:gd name="T55" fmla="*/ 89 h 89"/>
                <a:gd name="T56" fmla="*/ 37 w 89"/>
                <a:gd name="T57" fmla="*/ 89 h 89"/>
                <a:gd name="T58" fmla="*/ 24 w 89"/>
                <a:gd name="T59" fmla="*/ 85 h 89"/>
                <a:gd name="T60" fmla="*/ 12 w 89"/>
                <a:gd name="T61" fmla="*/ 76 h 89"/>
                <a:gd name="T62" fmla="*/ 4 w 89"/>
                <a:gd name="T63" fmla="*/ 64 h 89"/>
                <a:gd name="T64" fmla="*/ 0 w 89"/>
                <a:gd name="T65" fmla="*/ 51 h 89"/>
                <a:gd name="T66" fmla="*/ 0 w 89"/>
                <a:gd name="T67" fmla="*/ 37 h 89"/>
                <a:gd name="T68" fmla="*/ 4 w 89"/>
                <a:gd name="T69" fmla="*/ 24 h 89"/>
                <a:gd name="T70" fmla="*/ 13 w 89"/>
                <a:gd name="T71" fmla="*/ 12 h 89"/>
                <a:gd name="T72" fmla="*/ 24 w 89"/>
                <a:gd name="T73" fmla="*/ 4 h 89"/>
                <a:gd name="T74" fmla="*/ 38 w 89"/>
                <a:gd name="T7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9" h="89">
                  <a:moveTo>
                    <a:pt x="47" y="2"/>
                  </a:moveTo>
                  <a:lnTo>
                    <a:pt x="32" y="4"/>
                  </a:lnTo>
                  <a:lnTo>
                    <a:pt x="17" y="12"/>
                  </a:lnTo>
                  <a:lnTo>
                    <a:pt x="7" y="25"/>
                  </a:lnTo>
                  <a:lnTo>
                    <a:pt x="1" y="41"/>
                  </a:lnTo>
                  <a:lnTo>
                    <a:pt x="3" y="58"/>
                  </a:lnTo>
                  <a:lnTo>
                    <a:pt x="11" y="72"/>
                  </a:lnTo>
                  <a:lnTo>
                    <a:pt x="25" y="83"/>
                  </a:lnTo>
                  <a:lnTo>
                    <a:pt x="41" y="88"/>
                  </a:lnTo>
                  <a:lnTo>
                    <a:pt x="56" y="85"/>
                  </a:lnTo>
                  <a:lnTo>
                    <a:pt x="72" y="78"/>
                  </a:lnTo>
                  <a:lnTo>
                    <a:pt x="83" y="64"/>
                  </a:lnTo>
                  <a:lnTo>
                    <a:pt x="87" y="47"/>
                  </a:lnTo>
                  <a:lnTo>
                    <a:pt x="85" y="32"/>
                  </a:lnTo>
                  <a:lnTo>
                    <a:pt x="77" y="17"/>
                  </a:lnTo>
                  <a:lnTo>
                    <a:pt x="64" y="7"/>
                  </a:lnTo>
                  <a:lnTo>
                    <a:pt x="47" y="2"/>
                  </a:lnTo>
                  <a:close/>
                  <a:moveTo>
                    <a:pt x="38" y="0"/>
                  </a:moveTo>
                  <a:lnTo>
                    <a:pt x="51" y="0"/>
                  </a:lnTo>
                  <a:lnTo>
                    <a:pt x="66" y="4"/>
                  </a:lnTo>
                  <a:lnTo>
                    <a:pt x="77" y="13"/>
                  </a:lnTo>
                  <a:lnTo>
                    <a:pt x="85" y="24"/>
                  </a:lnTo>
                  <a:lnTo>
                    <a:pt x="89" y="38"/>
                  </a:lnTo>
                  <a:lnTo>
                    <a:pt x="89" y="51"/>
                  </a:lnTo>
                  <a:lnTo>
                    <a:pt x="84" y="66"/>
                  </a:lnTo>
                  <a:lnTo>
                    <a:pt x="76" y="78"/>
                  </a:lnTo>
                  <a:lnTo>
                    <a:pt x="64" y="85"/>
                  </a:lnTo>
                  <a:lnTo>
                    <a:pt x="51" y="89"/>
                  </a:lnTo>
                  <a:lnTo>
                    <a:pt x="37" y="89"/>
                  </a:lnTo>
                  <a:lnTo>
                    <a:pt x="24" y="85"/>
                  </a:lnTo>
                  <a:lnTo>
                    <a:pt x="12" y="76"/>
                  </a:lnTo>
                  <a:lnTo>
                    <a:pt x="4" y="64"/>
                  </a:lnTo>
                  <a:lnTo>
                    <a:pt x="0" y="51"/>
                  </a:lnTo>
                  <a:lnTo>
                    <a:pt x="0" y="37"/>
                  </a:lnTo>
                  <a:lnTo>
                    <a:pt x="4" y="24"/>
                  </a:lnTo>
                  <a:lnTo>
                    <a:pt x="13" y="12"/>
                  </a:lnTo>
                  <a:lnTo>
                    <a:pt x="24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892"/>
            <p:cNvSpPr>
              <a:spLocks noEditPoints="1"/>
            </p:cNvSpPr>
            <p:nvPr/>
          </p:nvSpPr>
          <p:spPr bwMode="auto">
            <a:xfrm>
              <a:off x="6684963" y="3481388"/>
              <a:ext cx="146050" cy="149225"/>
            </a:xfrm>
            <a:custGeom>
              <a:avLst/>
              <a:gdLst>
                <a:gd name="T0" fmla="*/ 85 w 92"/>
                <a:gd name="T1" fmla="*/ 66 h 94"/>
                <a:gd name="T2" fmla="*/ 85 w 92"/>
                <a:gd name="T3" fmla="*/ 66 h 94"/>
                <a:gd name="T4" fmla="*/ 85 w 92"/>
                <a:gd name="T5" fmla="*/ 66 h 94"/>
                <a:gd name="T6" fmla="*/ 85 w 92"/>
                <a:gd name="T7" fmla="*/ 66 h 94"/>
                <a:gd name="T8" fmla="*/ 85 w 92"/>
                <a:gd name="T9" fmla="*/ 66 h 94"/>
                <a:gd name="T10" fmla="*/ 47 w 92"/>
                <a:gd name="T11" fmla="*/ 5 h 94"/>
                <a:gd name="T12" fmla="*/ 32 w 92"/>
                <a:gd name="T13" fmla="*/ 8 h 94"/>
                <a:gd name="T14" fmla="*/ 19 w 92"/>
                <a:gd name="T15" fmla="*/ 15 h 94"/>
                <a:gd name="T16" fmla="*/ 10 w 92"/>
                <a:gd name="T17" fmla="*/ 27 h 94"/>
                <a:gd name="T18" fmla="*/ 7 w 92"/>
                <a:gd name="T19" fmla="*/ 34 h 94"/>
                <a:gd name="T20" fmla="*/ 6 w 92"/>
                <a:gd name="T21" fmla="*/ 40 h 94"/>
                <a:gd name="T22" fmla="*/ 5 w 92"/>
                <a:gd name="T23" fmla="*/ 47 h 94"/>
                <a:gd name="T24" fmla="*/ 7 w 92"/>
                <a:gd name="T25" fmla="*/ 61 h 94"/>
                <a:gd name="T26" fmla="*/ 15 w 92"/>
                <a:gd name="T27" fmla="*/ 74 h 94"/>
                <a:gd name="T28" fmla="*/ 27 w 92"/>
                <a:gd name="T29" fmla="*/ 84 h 94"/>
                <a:gd name="T30" fmla="*/ 34 w 92"/>
                <a:gd name="T31" fmla="*/ 86 h 94"/>
                <a:gd name="T32" fmla="*/ 40 w 92"/>
                <a:gd name="T33" fmla="*/ 87 h 94"/>
                <a:gd name="T34" fmla="*/ 47 w 92"/>
                <a:gd name="T35" fmla="*/ 87 h 94"/>
                <a:gd name="T36" fmla="*/ 61 w 92"/>
                <a:gd name="T37" fmla="*/ 85 h 94"/>
                <a:gd name="T38" fmla="*/ 73 w 92"/>
                <a:gd name="T39" fmla="*/ 78 h 94"/>
                <a:gd name="T40" fmla="*/ 83 w 92"/>
                <a:gd name="T41" fmla="*/ 65 h 94"/>
                <a:gd name="T42" fmla="*/ 83 w 92"/>
                <a:gd name="T43" fmla="*/ 65 h 94"/>
                <a:gd name="T44" fmla="*/ 86 w 92"/>
                <a:gd name="T45" fmla="*/ 60 h 94"/>
                <a:gd name="T46" fmla="*/ 87 w 92"/>
                <a:gd name="T47" fmla="*/ 53 h 94"/>
                <a:gd name="T48" fmla="*/ 87 w 92"/>
                <a:gd name="T49" fmla="*/ 47 h 94"/>
                <a:gd name="T50" fmla="*/ 85 w 92"/>
                <a:gd name="T51" fmla="*/ 32 h 94"/>
                <a:gd name="T52" fmla="*/ 78 w 92"/>
                <a:gd name="T53" fmla="*/ 19 h 94"/>
                <a:gd name="T54" fmla="*/ 65 w 92"/>
                <a:gd name="T55" fmla="*/ 10 h 94"/>
                <a:gd name="T56" fmla="*/ 60 w 92"/>
                <a:gd name="T57" fmla="*/ 8 h 94"/>
                <a:gd name="T58" fmla="*/ 53 w 92"/>
                <a:gd name="T59" fmla="*/ 6 h 94"/>
                <a:gd name="T60" fmla="*/ 47 w 92"/>
                <a:gd name="T61" fmla="*/ 5 h 94"/>
                <a:gd name="T62" fmla="*/ 47 w 92"/>
                <a:gd name="T63" fmla="*/ 0 h 94"/>
                <a:gd name="T64" fmla="*/ 57 w 92"/>
                <a:gd name="T65" fmla="*/ 1 h 94"/>
                <a:gd name="T66" fmla="*/ 68 w 92"/>
                <a:gd name="T67" fmla="*/ 5 h 94"/>
                <a:gd name="T68" fmla="*/ 82 w 92"/>
                <a:gd name="T69" fmla="*/ 15 h 94"/>
                <a:gd name="T70" fmla="*/ 90 w 92"/>
                <a:gd name="T71" fmla="*/ 30 h 94"/>
                <a:gd name="T72" fmla="*/ 92 w 92"/>
                <a:gd name="T73" fmla="*/ 47 h 94"/>
                <a:gd name="T74" fmla="*/ 91 w 92"/>
                <a:gd name="T75" fmla="*/ 57 h 94"/>
                <a:gd name="T76" fmla="*/ 87 w 92"/>
                <a:gd name="T77" fmla="*/ 68 h 94"/>
                <a:gd name="T78" fmla="*/ 86 w 92"/>
                <a:gd name="T79" fmla="*/ 68 h 94"/>
                <a:gd name="T80" fmla="*/ 87 w 92"/>
                <a:gd name="T81" fmla="*/ 68 h 94"/>
                <a:gd name="T82" fmla="*/ 77 w 92"/>
                <a:gd name="T83" fmla="*/ 82 h 94"/>
                <a:gd name="T84" fmla="*/ 62 w 92"/>
                <a:gd name="T85" fmla="*/ 90 h 94"/>
                <a:gd name="T86" fmla="*/ 47 w 92"/>
                <a:gd name="T87" fmla="*/ 94 h 94"/>
                <a:gd name="T88" fmla="*/ 35 w 92"/>
                <a:gd name="T89" fmla="*/ 93 h 94"/>
                <a:gd name="T90" fmla="*/ 24 w 92"/>
                <a:gd name="T91" fmla="*/ 89 h 94"/>
                <a:gd name="T92" fmla="*/ 11 w 92"/>
                <a:gd name="T93" fmla="*/ 77 h 94"/>
                <a:gd name="T94" fmla="*/ 2 w 92"/>
                <a:gd name="T95" fmla="*/ 63 h 94"/>
                <a:gd name="T96" fmla="*/ 0 w 92"/>
                <a:gd name="T97" fmla="*/ 47 h 94"/>
                <a:gd name="T98" fmla="*/ 1 w 92"/>
                <a:gd name="T99" fmla="*/ 35 h 94"/>
                <a:gd name="T100" fmla="*/ 5 w 92"/>
                <a:gd name="T101" fmla="*/ 25 h 94"/>
                <a:gd name="T102" fmla="*/ 15 w 92"/>
                <a:gd name="T103" fmla="*/ 12 h 94"/>
                <a:gd name="T104" fmla="*/ 30 w 92"/>
                <a:gd name="T105" fmla="*/ 2 h 94"/>
                <a:gd name="T106" fmla="*/ 47 w 92"/>
                <a:gd name="T10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" h="94">
                  <a:moveTo>
                    <a:pt x="85" y="66"/>
                  </a:moveTo>
                  <a:lnTo>
                    <a:pt x="85" y="66"/>
                  </a:lnTo>
                  <a:lnTo>
                    <a:pt x="85" y="66"/>
                  </a:lnTo>
                  <a:lnTo>
                    <a:pt x="85" y="66"/>
                  </a:lnTo>
                  <a:lnTo>
                    <a:pt x="85" y="66"/>
                  </a:lnTo>
                  <a:close/>
                  <a:moveTo>
                    <a:pt x="47" y="5"/>
                  </a:moveTo>
                  <a:lnTo>
                    <a:pt x="32" y="8"/>
                  </a:lnTo>
                  <a:lnTo>
                    <a:pt x="19" y="15"/>
                  </a:lnTo>
                  <a:lnTo>
                    <a:pt x="10" y="27"/>
                  </a:lnTo>
                  <a:lnTo>
                    <a:pt x="7" y="34"/>
                  </a:lnTo>
                  <a:lnTo>
                    <a:pt x="6" y="40"/>
                  </a:lnTo>
                  <a:lnTo>
                    <a:pt x="5" y="47"/>
                  </a:lnTo>
                  <a:lnTo>
                    <a:pt x="7" y="61"/>
                  </a:lnTo>
                  <a:lnTo>
                    <a:pt x="15" y="74"/>
                  </a:lnTo>
                  <a:lnTo>
                    <a:pt x="27" y="84"/>
                  </a:lnTo>
                  <a:lnTo>
                    <a:pt x="34" y="86"/>
                  </a:lnTo>
                  <a:lnTo>
                    <a:pt x="40" y="87"/>
                  </a:lnTo>
                  <a:lnTo>
                    <a:pt x="47" y="87"/>
                  </a:lnTo>
                  <a:lnTo>
                    <a:pt x="61" y="85"/>
                  </a:lnTo>
                  <a:lnTo>
                    <a:pt x="73" y="78"/>
                  </a:lnTo>
                  <a:lnTo>
                    <a:pt x="83" y="65"/>
                  </a:lnTo>
                  <a:lnTo>
                    <a:pt x="83" y="65"/>
                  </a:lnTo>
                  <a:lnTo>
                    <a:pt x="86" y="60"/>
                  </a:lnTo>
                  <a:lnTo>
                    <a:pt x="87" y="53"/>
                  </a:lnTo>
                  <a:lnTo>
                    <a:pt x="87" y="47"/>
                  </a:lnTo>
                  <a:lnTo>
                    <a:pt x="85" y="32"/>
                  </a:lnTo>
                  <a:lnTo>
                    <a:pt x="78" y="19"/>
                  </a:lnTo>
                  <a:lnTo>
                    <a:pt x="65" y="10"/>
                  </a:lnTo>
                  <a:lnTo>
                    <a:pt x="60" y="8"/>
                  </a:lnTo>
                  <a:lnTo>
                    <a:pt x="53" y="6"/>
                  </a:lnTo>
                  <a:lnTo>
                    <a:pt x="47" y="5"/>
                  </a:lnTo>
                  <a:close/>
                  <a:moveTo>
                    <a:pt x="47" y="0"/>
                  </a:moveTo>
                  <a:lnTo>
                    <a:pt x="57" y="1"/>
                  </a:lnTo>
                  <a:lnTo>
                    <a:pt x="68" y="5"/>
                  </a:lnTo>
                  <a:lnTo>
                    <a:pt x="82" y="15"/>
                  </a:lnTo>
                  <a:lnTo>
                    <a:pt x="90" y="30"/>
                  </a:lnTo>
                  <a:lnTo>
                    <a:pt x="92" y="47"/>
                  </a:lnTo>
                  <a:lnTo>
                    <a:pt x="91" y="57"/>
                  </a:lnTo>
                  <a:lnTo>
                    <a:pt x="87" y="68"/>
                  </a:lnTo>
                  <a:lnTo>
                    <a:pt x="86" y="68"/>
                  </a:lnTo>
                  <a:lnTo>
                    <a:pt x="87" y="68"/>
                  </a:lnTo>
                  <a:lnTo>
                    <a:pt x="77" y="82"/>
                  </a:lnTo>
                  <a:lnTo>
                    <a:pt x="62" y="90"/>
                  </a:lnTo>
                  <a:lnTo>
                    <a:pt x="47" y="94"/>
                  </a:lnTo>
                  <a:lnTo>
                    <a:pt x="35" y="93"/>
                  </a:lnTo>
                  <a:lnTo>
                    <a:pt x="24" y="89"/>
                  </a:lnTo>
                  <a:lnTo>
                    <a:pt x="11" y="77"/>
                  </a:lnTo>
                  <a:lnTo>
                    <a:pt x="2" y="63"/>
                  </a:lnTo>
                  <a:lnTo>
                    <a:pt x="0" y="47"/>
                  </a:lnTo>
                  <a:lnTo>
                    <a:pt x="1" y="35"/>
                  </a:lnTo>
                  <a:lnTo>
                    <a:pt x="5" y="25"/>
                  </a:lnTo>
                  <a:lnTo>
                    <a:pt x="15" y="12"/>
                  </a:lnTo>
                  <a:lnTo>
                    <a:pt x="30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893"/>
            <p:cNvSpPr>
              <a:spLocks noChangeArrowheads="1"/>
            </p:cNvSpPr>
            <p:nvPr/>
          </p:nvSpPr>
          <p:spPr bwMode="auto">
            <a:xfrm>
              <a:off x="6775451" y="3527425"/>
              <a:ext cx="6350" cy="3175"/>
            </a:xfrm>
            <a:prstGeom prst="rect">
              <a:avLst/>
            </a:pr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94"/>
            <p:cNvSpPr/>
            <p:nvPr/>
          </p:nvSpPr>
          <p:spPr bwMode="auto">
            <a:xfrm>
              <a:off x="6773863" y="3524250"/>
              <a:ext cx="9525" cy="11113"/>
            </a:xfrm>
            <a:custGeom>
              <a:avLst/>
              <a:gdLst>
                <a:gd name="T0" fmla="*/ 6 w 6"/>
                <a:gd name="T1" fmla="*/ 0 h 7"/>
                <a:gd name="T2" fmla="*/ 6 w 6"/>
                <a:gd name="T3" fmla="*/ 2 h 7"/>
                <a:gd name="T4" fmla="*/ 6 w 6"/>
                <a:gd name="T5" fmla="*/ 4 h 7"/>
                <a:gd name="T6" fmla="*/ 6 w 6"/>
                <a:gd name="T7" fmla="*/ 5 h 7"/>
                <a:gd name="T8" fmla="*/ 0 w 6"/>
                <a:gd name="T9" fmla="*/ 7 h 7"/>
                <a:gd name="T10" fmla="*/ 0 w 6"/>
                <a:gd name="T11" fmla="*/ 4 h 7"/>
                <a:gd name="T12" fmla="*/ 0 w 6"/>
                <a:gd name="T13" fmla="*/ 0 h 7"/>
                <a:gd name="T14" fmla="*/ 6 w 6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7">
                  <a:moveTo>
                    <a:pt x="6" y="0"/>
                  </a:moveTo>
                  <a:lnTo>
                    <a:pt x="6" y="2"/>
                  </a:lnTo>
                  <a:lnTo>
                    <a:pt x="6" y="4"/>
                  </a:lnTo>
                  <a:lnTo>
                    <a:pt x="6" y="5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95"/>
            <p:cNvSpPr/>
            <p:nvPr/>
          </p:nvSpPr>
          <p:spPr bwMode="auto">
            <a:xfrm>
              <a:off x="6723063" y="3532188"/>
              <a:ext cx="4763" cy="4763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2 h 3"/>
                <a:gd name="T4" fmla="*/ 3 w 3"/>
                <a:gd name="T5" fmla="*/ 3 h 3"/>
                <a:gd name="T6" fmla="*/ 0 w 3"/>
                <a:gd name="T7" fmla="*/ 2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96"/>
            <p:cNvSpPr/>
            <p:nvPr/>
          </p:nvSpPr>
          <p:spPr bwMode="auto">
            <a:xfrm>
              <a:off x="6721476" y="3530600"/>
              <a:ext cx="11113" cy="11113"/>
            </a:xfrm>
            <a:custGeom>
              <a:avLst/>
              <a:gdLst>
                <a:gd name="T0" fmla="*/ 1 w 7"/>
                <a:gd name="T1" fmla="*/ 0 h 7"/>
                <a:gd name="T2" fmla="*/ 3 w 7"/>
                <a:gd name="T3" fmla="*/ 0 h 7"/>
                <a:gd name="T4" fmla="*/ 5 w 7"/>
                <a:gd name="T5" fmla="*/ 1 h 7"/>
                <a:gd name="T6" fmla="*/ 7 w 7"/>
                <a:gd name="T7" fmla="*/ 3 h 7"/>
                <a:gd name="T8" fmla="*/ 5 w 7"/>
                <a:gd name="T9" fmla="*/ 4 h 7"/>
                <a:gd name="T10" fmla="*/ 4 w 7"/>
                <a:gd name="T11" fmla="*/ 7 h 7"/>
                <a:gd name="T12" fmla="*/ 0 w 7"/>
                <a:gd name="T13" fmla="*/ 4 h 7"/>
                <a:gd name="T14" fmla="*/ 0 w 7"/>
                <a:gd name="T15" fmla="*/ 3 h 7"/>
                <a:gd name="T16" fmla="*/ 1 w 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4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97"/>
            <p:cNvSpPr/>
            <p:nvPr/>
          </p:nvSpPr>
          <p:spPr bwMode="auto">
            <a:xfrm>
              <a:off x="6726238" y="3530600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1"/>
                  </a:lnTo>
                  <a:lnTo>
                    <a:pt x="1" y="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898"/>
            <p:cNvSpPr/>
            <p:nvPr/>
          </p:nvSpPr>
          <p:spPr bwMode="auto">
            <a:xfrm>
              <a:off x="6721476" y="3527425"/>
              <a:ext cx="12700" cy="11113"/>
            </a:xfrm>
            <a:custGeom>
              <a:avLst/>
              <a:gdLst>
                <a:gd name="T0" fmla="*/ 3 w 8"/>
                <a:gd name="T1" fmla="*/ 0 h 7"/>
                <a:gd name="T2" fmla="*/ 4 w 8"/>
                <a:gd name="T3" fmla="*/ 1 h 7"/>
                <a:gd name="T4" fmla="*/ 7 w 8"/>
                <a:gd name="T5" fmla="*/ 2 h 7"/>
                <a:gd name="T6" fmla="*/ 8 w 8"/>
                <a:gd name="T7" fmla="*/ 2 h 7"/>
                <a:gd name="T8" fmla="*/ 5 w 8"/>
                <a:gd name="T9" fmla="*/ 7 h 7"/>
                <a:gd name="T10" fmla="*/ 0 w 8"/>
                <a:gd name="T11" fmla="*/ 5 h 7"/>
                <a:gd name="T12" fmla="*/ 3 w 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4" y="1"/>
                  </a:lnTo>
                  <a:lnTo>
                    <a:pt x="7" y="2"/>
                  </a:lnTo>
                  <a:lnTo>
                    <a:pt x="8" y="2"/>
                  </a:lnTo>
                  <a:lnTo>
                    <a:pt x="5" y="7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99"/>
            <p:cNvSpPr/>
            <p:nvPr/>
          </p:nvSpPr>
          <p:spPr bwMode="auto">
            <a:xfrm>
              <a:off x="6716713" y="3551238"/>
              <a:ext cx="77788" cy="30163"/>
            </a:xfrm>
            <a:custGeom>
              <a:avLst/>
              <a:gdLst>
                <a:gd name="T0" fmla="*/ 48 w 49"/>
                <a:gd name="T1" fmla="*/ 0 h 19"/>
                <a:gd name="T2" fmla="*/ 49 w 49"/>
                <a:gd name="T3" fmla="*/ 2 h 19"/>
                <a:gd name="T4" fmla="*/ 49 w 49"/>
                <a:gd name="T5" fmla="*/ 2 h 19"/>
                <a:gd name="T6" fmla="*/ 49 w 49"/>
                <a:gd name="T7" fmla="*/ 4 h 19"/>
                <a:gd name="T8" fmla="*/ 48 w 49"/>
                <a:gd name="T9" fmla="*/ 7 h 19"/>
                <a:gd name="T10" fmla="*/ 46 w 49"/>
                <a:gd name="T11" fmla="*/ 9 h 19"/>
                <a:gd name="T12" fmla="*/ 44 w 49"/>
                <a:gd name="T13" fmla="*/ 12 h 19"/>
                <a:gd name="T14" fmla="*/ 41 w 49"/>
                <a:gd name="T15" fmla="*/ 15 h 19"/>
                <a:gd name="T16" fmla="*/ 37 w 49"/>
                <a:gd name="T17" fmla="*/ 17 h 19"/>
                <a:gd name="T18" fmla="*/ 33 w 49"/>
                <a:gd name="T19" fmla="*/ 19 h 19"/>
                <a:gd name="T20" fmla="*/ 27 w 49"/>
                <a:gd name="T21" fmla="*/ 19 h 19"/>
                <a:gd name="T22" fmla="*/ 21 w 49"/>
                <a:gd name="T23" fmla="*/ 19 h 19"/>
                <a:gd name="T24" fmla="*/ 16 w 49"/>
                <a:gd name="T25" fmla="*/ 17 h 19"/>
                <a:gd name="T26" fmla="*/ 12 w 49"/>
                <a:gd name="T27" fmla="*/ 15 h 19"/>
                <a:gd name="T28" fmla="*/ 8 w 49"/>
                <a:gd name="T29" fmla="*/ 12 h 19"/>
                <a:gd name="T30" fmla="*/ 4 w 49"/>
                <a:gd name="T31" fmla="*/ 9 h 19"/>
                <a:gd name="T32" fmla="*/ 2 w 49"/>
                <a:gd name="T33" fmla="*/ 7 h 19"/>
                <a:gd name="T34" fmla="*/ 0 w 49"/>
                <a:gd name="T35" fmla="*/ 5 h 19"/>
                <a:gd name="T36" fmla="*/ 0 w 49"/>
                <a:gd name="T37" fmla="*/ 4 h 19"/>
                <a:gd name="T38" fmla="*/ 3 w 49"/>
                <a:gd name="T39" fmla="*/ 3 h 19"/>
                <a:gd name="T40" fmla="*/ 3 w 49"/>
                <a:gd name="T41" fmla="*/ 4 h 19"/>
                <a:gd name="T42" fmla="*/ 3 w 49"/>
                <a:gd name="T43" fmla="*/ 5 h 19"/>
                <a:gd name="T44" fmla="*/ 6 w 49"/>
                <a:gd name="T45" fmla="*/ 7 h 19"/>
                <a:gd name="T46" fmla="*/ 8 w 49"/>
                <a:gd name="T47" fmla="*/ 9 h 19"/>
                <a:gd name="T48" fmla="*/ 14 w 49"/>
                <a:gd name="T49" fmla="*/ 13 h 19"/>
                <a:gd name="T50" fmla="*/ 17 w 49"/>
                <a:gd name="T51" fmla="*/ 15 h 19"/>
                <a:gd name="T52" fmla="*/ 21 w 49"/>
                <a:gd name="T53" fmla="*/ 16 h 19"/>
                <a:gd name="T54" fmla="*/ 28 w 49"/>
                <a:gd name="T55" fmla="*/ 16 h 19"/>
                <a:gd name="T56" fmla="*/ 32 w 49"/>
                <a:gd name="T57" fmla="*/ 16 h 19"/>
                <a:gd name="T58" fmla="*/ 36 w 49"/>
                <a:gd name="T59" fmla="*/ 15 h 19"/>
                <a:gd name="T60" fmla="*/ 40 w 49"/>
                <a:gd name="T61" fmla="*/ 13 h 19"/>
                <a:gd name="T62" fmla="*/ 42 w 49"/>
                <a:gd name="T63" fmla="*/ 11 h 19"/>
                <a:gd name="T64" fmla="*/ 44 w 49"/>
                <a:gd name="T65" fmla="*/ 8 h 19"/>
                <a:gd name="T66" fmla="*/ 45 w 49"/>
                <a:gd name="T67" fmla="*/ 5 h 19"/>
                <a:gd name="T68" fmla="*/ 46 w 49"/>
                <a:gd name="T69" fmla="*/ 3 h 19"/>
                <a:gd name="T70" fmla="*/ 48 w 49"/>
                <a:gd name="T71" fmla="*/ 2 h 19"/>
                <a:gd name="T72" fmla="*/ 48 w 49"/>
                <a:gd name="T73" fmla="*/ 0 h 19"/>
                <a:gd name="T74" fmla="*/ 48 w 49"/>
                <a:gd name="T7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" h="19">
                  <a:moveTo>
                    <a:pt x="48" y="0"/>
                  </a:moveTo>
                  <a:lnTo>
                    <a:pt x="49" y="2"/>
                  </a:lnTo>
                  <a:lnTo>
                    <a:pt x="49" y="2"/>
                  </a:lnTo>
                  <a:lnTo>
                    <a:pt x="49" y="4"/>
                  </a:lnTo>
                  <a:lnTo>
                    <a:pt x="48" y="7"/>
                  </a:lnTo>
                  <a:lnTo>
                    <a:pt x="46" y="9"/>
                  </a:lnTo>
                  <a:lnTo>
                    <a:pt x="44" y="12"/>
                  </a:lnTo>
                  <a:lnTo>
                    <a:pt x="41" y="15"/>
                  </a:lnTo>
                  <a:lnTo>
                    <a:pt x="37" y="17"/>
                  </a:lnTo>
                  <a:lnTo>
                    <a:pt x="33" y="19"/>
                  </a:lnTo>
                  <a:lnTo>
                    <a:pt x="27" y="19"/>
                  </a:lnTo>
                  <a:lnTo>
                    <a:pt x="21" y="19"/>
                  </a:lnTo>
                  <a:lnTo>
                    <a:pt x="16" y="17"/>
                  </a:lnTo>
                  <a:lnTo>
                    <a:pt x="12" y="15"/>
                  </a:lnTo>
                  <a:lnTo>
                    <a:pt x="8" y="12"/>
                  </a:lnTo>
                  <a:lnTo>
                    <a:pt x="4" y="9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6" y="7"/>
                  </a:lnTo>
                  <a:lnTo>
                    <a:pt x="8" y="9"/>
                  </a:lnTo>
                  <a:lnTo>
                    <a:pt x="14" y="13"/>
                  </a:lnTo>
                  <a:lnTo>
                    <a:pt x="17" y="15"/>
                  </a:lnTo>
                  <a:lnTo>
                    <a:pt x="21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6" y="15"/>
                  </a:lnTo>
                  <a:lnTo>
                    <a:pt x="40" y="13"/>
                  </a:lnTo>
                  <a:lnTo>
                    <a:pt x="42" y="11"/>
                  </a:lnTo>
                  <a:lnTo>
                    <a:pt x="44" y="8"/>
                  </a:lnTo>
                  <a:lnTo>
                    <a:pt x="45" y="5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900"/>
            <p:cNvSpPr>
              <a:spLocks noEditPoints="1"/>
            </p:cNvSpPr>
            <p:nvPr/>
          </p:nvSpPr>
          <p:spPr bwMode="auto">
            <a:xfrm>
              <a:off x="6713538" y="3549650"/>
              <a:ext cx="85725" cy="33338"/>
            </a:xfrm>
            <a:custGeom>
              <a:avLst/>
              <a:gdLst>
                <a:gd name="T0" fmla="*/ 48 w 54"/>
                <a:gd name="T1" fmla="*/ 8 h 21"/>
                <a:gd name="T2" fmla="*/ 48 w 54"/>
                <a:gd name="T3" fmla="*/ 8 h 21"/>
                <a:gd name="T4" fmla="*/ 50 w 54"/>
                <a:gd name="T5" fmla="*/ 8 h 21"/>
                <a:gd name="T6" fmla="*/ 48 w 54"/>
                <a:gd name="T7" fmla="*/ 8 h 21"/>
                <a:gd name="T8" fmla="*/ 48 w 54"/>
                <a:gd name="T9" fmla="*/ 0 h 21"/>
                <a:gd name="T10" fmla="*/ 54 w 54"/>
                <a:gd name="T11" fmla="*/ 1 h 21"/>
                <a:gd name="T12" fmla="*/ 54 w 54"/>
                <a:gd name="T13" fmla="*/ 3 h 21"/>
                <a:gd name="T14" fmla="*/ 52 w 54"/>
                <a:gd name="T15" fmla="*/ 4 h 21"/>
                <a:gd name="T16" fmla="*/ 52 w 54"/>
                <a:gd name="T17" fmla="*/ 5 h 21"/>
                <a:gd name="T18" fmla="*/ 51 w 54"/>
                <a:gd name="T19" fmla="*/ 8 h 21"/>
                <a:gd name="T20" fmla="*/ 51 w 54"/>
                <a:gd name="T21" fmla="*/ 8 h 21"/>
                <a:gd name="T22" fmla="*/ 50 w 54"/>
                <a:gd name="T23" fmla="*/ 12 h 21"/>
                <a:gd name="T24" fmla="*/ 47 w 54"/>
                <a:gd name="T25" fmla="*/ 14 h 21"/>
                <a:gd name="T26" fmla="*/ 44 w 54"/>
                <a:gd name="T27" fmla="*/ 17 h 21"/>
                <a:gd name="T28" fmla="*/ 40 w 54"/>
                <a:gd name="T29" fmla="*/ 20 h 21"/>
                <a:gd name="T30" fmla="*/ 35 w 54"/>
                <a:gd name="T31" fmla="*/ 21 h 21"/>
                <a:gd name="T32" fmla="*/ 30 w 54"/>
                <a:gd name="T33" fmla="*/ 21 h 21"/>
                <a:gd name="T34" fmla="*/ 30 w 54"/>
                <a:gd name="T35" fmla="*/ 21 h 21"/>
                <a:gd name="T36" fmla="*/ 29 w 54"/>
                <a:gd name="T37" fmla="*/ 21 h 21"/>
                <a:gd name="T38" fmla="*/ 23 w 54"/>
                <a:gd name="T39" fmla="*/ 21 h 21"/>
                <a:gd name="T40" fmla="*/ 18 w 54"/>
                <a:gd name="T41" fmla="*/ 20 h 21"/>
                <a:gd name="T42" fmla="*/ 14 w 54"/>
                <a:gd name="T43" fmla="*/ 17 h 21"/>
                <a:gd name="T44" fmla="*/ 9 w 54"/>
                <a:gd name="T45" fmla="*/ 14 h 21"/>
                <a:gd name="T46" fmla="*/ 5 w 54"/>
                <a:gd name="T47" fmla="*/ 12 h 21"/>
                <a:gd name="T48" fmla="*/ 4 w 54"/>
                <a:gd name="T49" fmla="*/ 9 h 21"/>
                <a:gd name="T50" fmla="*/ 1 w 54"/>
                <a:gd name="T51" fmla="*/ 8 h 21"/>
                <a:gd name="T52" fmla="*/ 1 w 54"/>
                <a:gd name="T53" fmla="*/ 6 h 21"/>
                <a:gd name="T54" fmla="*/ 0 w 54"/>
                <a:gd name="T55" fmla="*/ 5 h 21"/>
                <a:gd name="T56" fmla="*/ 1 w 54"/>
                <a:gd name="T57" fmla="*/ 4 h 21"/>
                <a:gd name="T58" fmla="*/ 4 w 54"/>
                <a:gd name="T59" fmla="*/ 3 h 21"/>
                <a:gd name="T60" fmla="*/ 5 w 54"/>
                <a:gd name="T61" fmla="*/ 3 h 21"/>
                <a:gd name="T62" fmla="*/ 5 w 54"/>
                <a:gd name="T63" fmla="*/ 3 h 21"/>
                <a:gd name="T64" fmla="*/ 5 w 54"/>
                <a:gd name="T65" fmla="*/ 4 h 21"/>
                <a:gd name="T66" fmla="*/ 5 w 54"/>
                <a:gd name="T67" fmla="*/ 4 h 21"/>
                <a:gd name="T68" fmla="*/ 5 w 54"/>
                <a:gd name="T69" fmla="*/ 4 h 21"/>
                <a:gd name="T70" fmla="*/ 6 w 54"/>
                <a:gd name="T71" fmla="*/ 4 h 21"/>
                <a:gd name="T72" fmla="*/ 6 w 54"/>
                <a:gd name="T73" fmla="*/ 4 h 21"/>
                <a:gd name="T74" fmla="*/ 6 w 54"/>
                <a:gd name="T75" fmla="*/ 4 h 21"/>
                <a:gd name="T76" fmla="*/ 6 w 54"/>
                <a:gd name="T77" fmla="*/ 4 h 21"/>
                <a:gd name="T78" fmla="*/ 6 w 54"/>
                <a:gd name="T79" fmla="*/ 4 h 21"/>
                <a:gd name="T80" fmla="*/ 8 w 54"/>
                <a:gd name="T81" fmla="*/ 5 h 21"/>
                <a:gd name="T82" fmla="*/ 8 w 54"/>
                <a:gd name="T83" fmla="*/ 6 h 21"/>
                <a:gd name="T84" fmla="*/ 12 w 54"/>
                <a:gd name="T85" fmla="*/ 9 h 21"/>
                <a:gd name="T86" fmla="*/ 16 w 54"/>
                <a:gd name="T87" fmla="*/ 13 h 21"/>
                <a:gd name="T88" fmla="*/ 19 w 54"/>
                <a:gd name="T89" fmla="*/ 14 h 21"/>
                <a:gd name="T90" fmla="*/ 25 w 54"/>
                <a:gd name="T91" fmla="*/ 16 h 21"/>
                <a:gd name="T92" fmla="*/ 30 w 54"/>
                <a:gd name="T93" fmla="*/ 16 h 21"/>
                <a:gd name="T94" fmla="*/ 30 w 54"/>
                <a:gd name="T95" fmla="*/ 16 h 21"/>
                <a:gd name="T96" fmla="*/ 35 w 54"/>
                <a:gd name="T97" fmla="*/ 16 h 21"/>
                <a:gd name="T98" fmla="*/ 39 w 54"/>
                <a:gd name="T99" fmla="*/ 13 h 21"/>
                <a:gd name="T100" fmla="*/ 42 w 54"/>
                <a:gd name="T101" fmla="*/ 12 h 21"/>
                <a:gd name="T102" fmla="*/ 44 w 54"/>
                <a:gd name="T103" fmla="*/ 9 h 21"/>
                <a:gd name="T104" fmla="*/ 46 w 54"/>
                <a:gd name="T105" fmla="*/ 5 h 21"/>
                <a:gd name="T106" fmla="*/ 47 w 54"/>
                <a:gd name="T107" fmla="*/ 3 h 21"/>
                <a:gd name="T108" fmla="*/ 48 w 54"/>
                <a:gd name="T109" fmla="*/ 1 h 21"/>
                <a:gd name="T110" fmla="*/ 48 w 54"/>
                <a:gd name="T1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" h="21">
                  <a:moveTo>
                    <a:pt x="48" y="8"/>
                  </a:moveTo>
                  <a:lnTo>
                    <a:pt x="48" y="8"/>
                  </a:lnTo>
                  <a:lnTo>
                    <a:pt x="50" y="8"/>
                  </a:lnTo>
                  <a:lnTo>
                    <a:pt x="48" y="8"/>
                  </a:lnTo>
                  <a:close/>
                  <a:moveTo>
                    <a:pt x="48" y="0"/>
                  </a:moveTo>
                  <a:lnTo>
                    <a:pt x="54" y="1"/>
                  </a:lnTo>
                  <a:lnTo>
                    <a:pt x="54" y="3"/>
                  </a:lnTo>
                  <a:lnTo>
                    <a:pt x="52" y="4"/>
                  </a:lnTo>
                  <a:lnTo>
                    <a:pt x="52" y="5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0" y="12"/>
                  </a:lnTo>
                  <a:lnTo>
                    <a:pt x="47" y="14"/>
                  </a:lnTo>
                  <a:lnTo>
                    <a:pt x="44" y="17"/>
                  </a:lnTo>
                  <a:lnTo>
                    <a:pt x="40" y="20"/>
                  </a:lnTo>
                  <a:lnTo>
                    <a:pt x="35" y="21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29" y="21"/>
                  </a:lnTo>
                  <a:lnTo>
                    <a:pt x="23" y="21"/>
                  </a:lnTo>
                  <a:lnTo>
                    <a:pt x="18" y="20"/>
                  </a:lnTo>
                  <a:lnTo>
                    <a:pt x="14" y="17"/>
                  </a:lnTo>
                  <a:lnTo>
                    <a:pt x="9" y="14"/>
                  </a:lnTo>
                  <a:lnTo>
                    <a:pt x="5" y="12"/>
                  </a:lnTo>
                  <a:lnTo>
                    <a:pt x="4" y="9"/>
                  </a:lnTo>
                  <a:lnTo>
                    <a:pt x="1" y="8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12" y="9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25" y="16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5" y="16"/>
                  </a:lnTo>
                  <a:lnTo>
                    <a:pt x="39" y="13"/>
                  </a:lnTo>
                  <a:lnTo>
                    <a:pt x="42" y="12"/>
                  </a:lnTo>
                  <a:lnTo>
                    <a:pt x="44" y="9"/>
                  </a:lnTo>
                  <a:lnTo>
                    <a:pt x="46" y="5"/>
                  </a:lnTo>
                  <a:lnTo>
                    <a:pt x="47" y="3"/>
                  </a:lnTo>
                  <a:lnTo>
                    <a:pt x="48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905"/>
            <p:cNvSpPr/>
            <p:nvPr/>
          </p:nvSpPr>
          <p:spPr bwMode="auto">
            <a:xfrm>
              <a:off x="6754813" y="3624263"/>
              <a:ext cx="4763" cy="11113"/>
            </a:xfrm>
            <a:custGeom>
              <a:avLst/>
              <a:gdLst>
                <a:gd name="T0" fmla="*/ 3 w 3"/>
                <a:gd name="T1" fmla="*/ 0 h 7"/>
                <a:gd name="T2" fmla="*/ 3 w 3"/>
                <a:gd name="T3" fmla="*/ 7 h 7"/>
                <a:gd name="T4" fmla="*/ 0 w 3"/>
                <a:gd name="T5" fmla="*/ 7 h 7"/>
                <a:gd name="T6" fmla="*/ 0 w 3"/>
                <a:gd name="T7" fmla="*/ 1 h 7"/>
                <a:gd name="T8" fmla="*/ 3 w 3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3" y="7"/>
                  </a:lnTo>
                  <a:lnTo>
                    <a:pt x="0" y="7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06"/>
            <p:cNvSpPr/>
            <p:nvPr/>
          </p:nvSpPr>
          <p:spPr bwMode="auto">
            <a:xfrm>
              <a:off x="6753226" y="36226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5 w 6"/>
                <a:gd name="T3" fmla="*/ 6 h 9"/>
                <a:gd name="T4" fmla="*/ 6 w 6"/>
                <a:gd name="T5" fmla="*/ 9 h 9"/>
                <a:gd name="T6" fmla="*/ 0 w 6"/>
                <a:gd name="T7" fmla="*/ 9 h 9"/>
                <a:gd name="T8" fmla="*/ 0 w 6"/>
                <a:gd name="T9" fmla="*/ 1 h 9"/>
                <a:gd name="T10" fmla="*/ 5 w 6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5" y="6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07"/>
            <p:cNvSpPr>
              <a:spLocks noEditPoints="1"/>
            </p:cNvSpPr>
            <p:nvPr/>
          </p:nvSpPr>
          <p:spPr bwMode="auto">
            <a:xfrm>
              <a:off x="6700838" y="3630613"/>
              <a:ext cx="95250" cy="74613"/>
            </a:xfrm>
            <a:custGeom>
              <a:avLst/>
              <a:gdLst>
                <a:gd name="T0" fmla="*/ 33 w 60"/>
                <a:gd name="T1" fmla="*/ 3 h 47"/>
                <a:gd name="T2" fmla="*/ 25 w 60"/>
                <a:gd name="T3" fmla="*/ 3 h 47"/>
                <a:gd name="T4" fmla="*/ 21 w 60"/>
                <a:gd name="T5" fmla="*/ 4 h 47"/>
                <a:gd name="T6" fmla="*/ 21 w 60"/>
                <a:gd name="T7" fmla="*/ 4 h 47"/>
                <a:gd name="T8" fmla="*/ 18 w 60"/>
                <a:gd name="T9" fmla="*/ 5 h 47"/>
                <a:gd name="T10" fmla="*/ 17 w 60"/>
                <a:gd name="T11" fmla="*/ 7 h 47"/>
                <a:gd name="T12" fmla="*/ 13 w 60"/>
                <a:gd name="T13" fmla="*/ 10 h 47"/>
                <a:gd name="T14" fmla="*/ 10 w 60"/>
                <a:gd name="T15" fmla="*/ 14 h 47"/>
                <a:gd name="T16" fmla="*/ 9 w 60"/>
                <a:gd name="T17" fmla="*/ 17 h 47"/>
                <a:gd name="T18" fmla="*/ 8 w 60"/>
                <a:gd name="T19" fmla="*/ 26 h 47"/>
                <a:gd name="T20" fmla="*/ 5 w 60"/>
                <a:gd name="T21" fmla="*/ 35 h 47"/>
                <a:gd name="T22" fmla="*/ 3 w 60"/>
                <a:gd name="T23" fmla="*/ 43 h 47"/>
                <a:gd name="T24" fmla="*/ 55 w 60"/>
                <a:gd name="T25" fmla="*/ 44 h 47"/>
                <a:gd name="T26" fmla="*/ 58 w 60"/>
                <a:gd name="T27" fmla="*/ 14 h 47"/>
                <a:gd name="T28" fmla="*/ 58 w 60"/>
                <a:gd name="T29" fmla="*/ 13 h 47"/>
                <a:gd name="T30" fmla="*/ 56 w 60"/>
                <a:gd name="T31" fmla="*/ 12 h 47"/>
                <a:gd name="T32" fmla="*/ 52 w 60"/>
                <a:gd name="T33" fmla="*/ 8 h 47"/>
                <a:gd name="T34" fmla="*/ 48 w 60"/>
                <a:gd name="T35" fmla="*/ 5 h 47"/>
                <a:gd name="T36" fmla="*/ 47 w 60"/>
                <a:gd name="T37" fmla="*/ 4 h 47"/>
                <a:gd name="T38" fmla="*/ 41 w 60"/>
                <a:gd name="T39" fmla="*/ 3 h 47"/>
                <a:gd name="T40" fmla="*/ 33 w 60"/>
                <a:gd name="T41" fmla="*/ 3 h 47"/>
                <a:gd name="T42" fmla="*/ 33 w 60"/>
                <a:gd name="T43" fmla="*/ 0 h 47"/>
                <a:gd name="T44" fmla="*/ 41 w 60"/>
                <a:gd name="T45" fmla="*/ 0 h 47"/>
                <a:gd name="T46" fmla="*/ 48 w 60"/>
                <a:gd name="T47" fmla="*/ 3 h 47"/>
                <a:gd name="T48" fmla="*/ 50 w 60"/>
                <a:gd name="T49" fmla="*/ 3 h 47"/>
                <a:gd name="T50" fmla="*/ 54 w 60"/>
                <a:gd name="T51" fmla="*/ 7 h 47"/>
                <a:gd name="T52" fmla="*/ 56 w 60"/>
                <a:gd name="T53" fmla="*/ 9 h 47"/>
                <a:gd name="T54" fmla="*/ 59 w 60"/>
                <a:gd name="T55" fmla="*/ 12 h 47"/>
                <a:gd name="T56" fmla="*/ 60 w 60"/>
                <a:gd name="T57" fmla="*/ 13 h 47"/>
                <a:gd name="T58" fmla="*/ 60 w 60"/>
                <a:gd name="T59" fmla="*/ 14 h 47"/>
                <a:gd name="T60" fmla="*/ 60 w 60"/>
                <a:gd name="T61" fmla="*/ 14 h 47"/>
                <a:gd name="T62" fmla="*/ 58 w 60"/>
                <a:gd name="T63" fmla="*/ 46 h 47"/>
                <a:gd name="T64" fmla="*/ 58 w 60"/>
                <a:gd name="T65" fmla="*/ 47 h 47"/>
                <a:gd name="T66" fmla="*/ 0 w 60"/>
                <a:gd name="T67" fmla="*/ 46 h 47"/>
                <a:gd name="T68" fmla="*/ 0 w 60"/>
                <a:gd name="T69" fmla="*/ 43 h 47"/>
                <a:gd name="T70" fmla="*/ 1 w 60"/>
                <a:gd name="T71" fmla="*/ 41 h 47"/>
                <a:gd name="T72" fmla="*/ 3 w 60"/>
                <a:gd name="T73" fmla="*/ 33 h 47"/>
                <a:gd name="T74" fmla="*/ 5 w 60"/>
                <a:gd name="T75" fmla="*/ 24 h 47"/>
                <a:gd name="T76" fmla="*/ 7 w 60"/>
                <a:gd name="T77" fmla="*/ 17 h 47"/>
                <a:gd name="T78" fmla="*/ 9 w 60"/>
                <a:gd name="T79" fmla="*/ 13 h 47"/>
                <a:gd name="T80" fmla="*/ 12 w 60"/>
                <a:gd name="T81" fmla="*/ 8 h 47"/>
                <a:gd name="T82" fmla="*/ 16 w 60"/>
                <a:gd name="T83" fmla="*/ 5 h 47"/>
                <a:gd name="T84" fmla="*/ 18 w 60"/>
                <a:gd name="T85" fmla="*/ 3 h 47"/>
                <a:gd name="T86" fmla="*/ 21 w 60"/>
                <a:gd name="T87" fmla="*/ 1 h 47"/>
                <a:gd name="T88" fmla="*/ 25 w 60"/>
                <a:gd name="T89" fmla="*/ 0 h 47"/>
                <a:gd name="T90" fmla="*/ 33 w 60"/>
                <a:gd name="T9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" h="47">
                  <a:moveTo>
                    <a:pt x="33" y="3"/>
                  </a:moveTo>
                  <a:lnTo>
                    <a:pt x="25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18" y="5"/>
                  </a:lnTo>
                  <a:lnTo>
                    <a:pt x="17" y="7"/>
                  </a:lnTo>
                  <a:lnTo>
                    <a:pt x="13" y="10"/>
                  </a:lnTo>
                  <a:lnTo>
                    <a:pt x="10" y="14"/>
                  </a:lnTo>
                  <a:lnTo>
                    <a:pt x="9" y="17"/>
                  </a:lnTo>
                  <a:lnTo>
                    <a:pt x="8" y="26"/>
                  </a:lnTo>
                  <a:lnTo>
                    <a:pt x="5" y="35"/>
                  </a:lnTo>
                  <a:lnTo>
                    <a:pt x="3" y="43"/>
                  </a:lnTo>
                  <a:lnTo>
                    <a:pt x="55" y="44"/>
                  </a:lnTo>
                  <a:lnTo>
                    <a:pt x="58" y="14"/>
                  </a:lnTo>
                  <a:lnTo>
                    <a:pt x="58" y="13"/>
                  </a:lnTo>
                  <a:lnTo>
                    <a:pt x="56" y="12"/>
                  </a:lnTo>
                  <a:lnTo>
                    <a:pt x="52" y="8"/>
                  </a:lnTo>
                  <a:lnTo>
                    <a:pt x="48" y="5"/>
                  </a:lnTo>
                  <a:lnTo>
                    <a:pt x="47" y="4"/>
                  </a:lnTo>
                  <a:lnTo>
                    <a:pt x="41" y="3"/>
                  </a:lnTo>
                  <a:lnTo>
                    <a:pt x="33" y="3"/>
                  </a:lnTo>
                  <a:close/>
                  <a:moveTo>
                    <a:pt x="33" y="0"/>
                  </a:moveTo>
                  <a:lnTo>
                    <a:pt x="41" y="0"/>
                  </a:lnTo>
                  <a:lnTo>
                    <a:pt x="48" y="3"/>
                  </a:lnTo>
                  <a:lnTo>
                    <a:pt x="50" y="3"/>
                  </a:lnTo>
                  <a:lnTo>
                    <a:pt x="54" y="7"/>
                  </a:lnTo>
                  <a:lnTo>
                    <a:pt x="56" y="9"/>
                  </a:lnTo>
                  <a:lnTo>
                    <a:pt x="59" y="12"/>
                  </a:lnTo>
                  <a:lnTo>
                    <a:pt x="60" y="13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58" y="46"/>
                  </a:lnTo>
                  <a:lnTo>
                    <a:pt x="58" y="47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1" y="41"/>
                  </a:lnTo>
                  <a:lnTo>
                    <a:pt x="3" y="33"/>
                  </a:lnTo>
                  <a:lnTo>
                    <a:pt x="5" y="24"/>
                  </a:lnTo>
                  <a:lnTo>
                    <a:pt x="7" y="17"/>
                  </a:lnTo>
                  <a:lnTo>
                    <a:pt x="9" y="13"/>
                  </a:lnTo>
                  <a:lnTo>
                    <a:pt x="12" y="8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21" y="1"/>
                  </a:lnTo>
                  <a:lnTo>
                    <a:pt x="25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08"/>
            <p:cNvSpPr>
              <a:spLocks noEditPoints="1"/>
            </p:cNvSpPr>
            <p:nvPr/>
          </p:nvSpPr>
          <p:spPr bwMode="auto">
            <a:xfrm>
              <a:off x="6696076" y="3629025"/>
              <a:ext cx="103188" cy="77788"/>
            </a:xfrm>
            <a:custGeom>
              <a:avLst/>
              <a:gdLst>
                <a:gd name="T0" fmla="*/ 37 w 65"/>
                <a:gd name="T1" fmla="*/ 5 h 49"/>
                <a:gd name="T2" fmla="*/ 33 w 65"/>
                <a:gd name="T3" fmla="*/ 5 h 49"/>
                <a:gd name="T4" fmla="*/ 29 w 65"/>
                <a:gd name="T5" fmla="*/ 5 h 49"/>
                <a:gd name="T6" fmla="*/ 27 w 65"/>
                <a:gd name="T7" fmla="*/ 5 h 49"/>
                <a:gd name="T8" fmla="*/ 25 w 65"/>
                <a:gd name="T9" fmla="*/ 6 h 49"/>
                <a:gd name="T10" fmla="*/ 25 w 65"/>
                <a:gd name="T11" fmla="*/ 6 h 49"/>
                <a:gd name="T12" fmla="*/ 25 w 65"/>
                <a:gd name="T13" fmla="*/ 6 h 49"/>
                <a:gd name="T14" fmla="*/ 24 w 65"/>
                <a:gd name="T15" fmla="*/ 6 h 49"/>
                <a:gd name="T16" fmla="*/ 23 w 65"/>
                <a:gd name="T17" fmla="*/ 8 h 49"/>
                <a:gd name="T18" fmla="*/ 21 w 65"/>
                <a:gd name="T19" fmla="*/ 9 h 49"/>
                <a:gd name="T20" fmla="*/ 17 w 65"/>
                <a:gd name="T21" fmla="*/ 11 h 49"/>
                <a:gd name="T22" fmla="*/ 15 w 65"/>
                <a:gd name="T23" fmla="*/ 15 h 49"/>
                <a:gd name="T24" fmla="*/ 13 w 65"/>
                <a:gd name="T25" fmla="*/ 19 h 49"/>
                <a:gd name="T26" fmla="*/ 12 w 65"/>
                <a:gd name="T27" fmla="*/ 26 h 49"/>
                <a:gd name="T28" fmla="*/ 10 w 65"/>
                <a:gd name="T29" fmla="*/ 35 h 49"/>
                <a:gd name="T30" fmla="*/ 8 w 65"/>
                <a:gd name="T31" fmla="*/ 43 h 49"/>
                <a:gd name="T32" fmla="*/ 57 w 65"/>
                <a:gd name="T33" fmla="*/ 43 h 49"/>
                <a:gd name="T34" fmla="*/ 59 w 65"/>
                <a:gd name="T35" fmla="*/ 17 h 49"/>
                <a:gd name="T36" fmla="*/ 58 w 65"/>
                <a:gd name="T37" fmla="*/ 15 h 49"/>
                <a:gd name="T38" fmla="*/ 58 w 65"/>
                <a:gd name="T39" fmla="*/ 14 h 49"/>
                <a:gd name="T40" fmla="*/ 59 w 65"/>
                <a:gd name="T41" fmla="*/ 13 h 49"/>
                <a:gd name="T42" fmla="*/ 58 w 65"/>
                <a:gd name="T43" fmla="*/ 14 h 49"/>
                <a:gd name="T44" fmla="*/ 54 w 65"/>
                <a:gd name="T45" fmla="*/ 10 h 49"/>
                <a:gd name="T46" fmla="*/ 50 w 65"/>
                <a:gd name="T47" fmla="*/ 8 h 49"/>
                <a:gd name="T48" fmla="*/ 50 w 65"/>
                <a:gd name="T49" fmla="*/ 6 h 49"/>
                <a:gd name="T50" fmla="*/ 46 w 65"/>
                <a:gd name="T51" fmla="*/ 6 h 49"/>
                <a:gd name="T52" fmla="*/ 42 w 65"/>
                <a:gd name="T53" fmla="*/ 5 h 49"/>
                <a:gd name="T54" fmla="*/ 37 w 65"/>
                <a:gd name="T55" fmla="*/ 5 h 49"/>
                <a:gd name="T56" fmla="*/ 53 w 65"/>
                <a:gd name="T57" fmla="*/ 4 h 49"/>
                <a:gd name="T58" fmla="*/ 51 w 65"/>
                <a:gd name="T59" fmla="*/ 5 h 49"/>
                <a:gd name="T60" fmla="*/ 51 w 65"/>
                <a:gd name="T61" fmla="*/ 5 h 49"/>
                <a:gd name="T62" fmla="*/ 51 w 65"/>
                <a:gd name="T63" fmla="*/ 5 h 49"/>
                <a:gd name="T64" fmla="*/ 53 w 65"/>
                <a:gd name="T65" fmla="*/ 4 h 49"/>
                <a:gd name="T66" fmla="*/ 37 w 65"/>
                <a:gd name="T67" fmla="*/ 0 h 49"/>
                <a:gd name="T68" fmla="*/ 42 w 65"/>
                <a:gd name="T69" fmla="*/ 0 h 49"/>
                <a:gd name="T70" fmla="*/ 48 w 65"/>
                <a:gd name="T71" fmla="*/ 0 h 49"/>
                <a:gd name="T72" fmla="*/ 53 w 65"/>
                <a:gd name="T73" fmla="*/ 2 h 49"/>
                <a:gd name="T74" fmla="*/ 54 w 65"/>
                <a:gd name="T75" fmla="*/ 2 h 49"/>
                <a:gd name="T76" fmla="*/ 54 w 65"/>
                <a:gd name="T77" fmla="*/ 2 h 49"/>
                <a:gd name="T78" fmla="*/ 58 w 65"/>
                <a:gd name="T79" fmla="*/ 6 h 49"/>
                <a:gd name="T80" fmla="*/ 61 w 65"/>
                <a:gd name="T81" fmla="*/ 9 h 49"/>
                <a:gd name="T82" fmla="*/ 63 w 65"/>
                <a:gd name="T83" fmla="*/ 11 h 49"/>
                <a:gd name="T84" fmla="*/ 65 w 65"/>
                <a:gd name="T85" fmla="*/ 13 h 49"/>
                <a:gd name="T86" fmla="*/ 65 w 65"/>
                <a:gd name="T87" fmla="*/ 14 h 49"/>
                <a:gd name="T88" fmla="*/ 65 w 65"/>
                <a:gd name="T89" fmla="*/ 15 h 49"/>
                <a:gd name="T90" fmla="*/ 62 w 65"/>
                <a:gd name="T91" fmla="*/ 47 h 49"/>
                <a:gd name="T92" fmla="*/ 62 w 65"/>
                <a:gd name="T93" fmla="*/ 49 h 49"/>
                <a:gd name="T94" fmla="*/ 0 w 65"/>
                <a:gd name="T95" fmla="*/ 48 h 49"/>
                <a:gd name="T96" fmla="*/ 2 w 65"/>
                <a:gd name="T97" fmla="*/ 45 h 49"/>
                <a:gd name="T98" fmla="*/ 2 w 65"/>
                <a:gd name="T99" fmla="*/ 44 h 49"/>
                <a:gd name="T100" fmla="*/ 3 w 65"/>
                <a:gd name="T101" fmla="*/ 42 h 49"/>
                <a:gd name="T102" fmla="*/ 4 w 65"/>
                <a:gd name="T103" fmla="*/ 34 h 49"/>
                <a:gd name="T104" fmla="*/ 7 w 65"/>
                <a:gd name="T105" fmla="*/ 25 h 49"/>
                <a:gd name="T106" fmla="*/ 8 w 65"/>
                <a:gd name="T107" fmla="*/ 18 h 49"/>
                <a:gd name="T108" fmla="*/ 10 w 65"/>
                <a:gd name="T109" fmla="*/ 13 h 49"/>
                <a:gd name="T110" fmla="*/ 13 w 65"/>
                <a:gd name="T111" fmla="*/ 9 h 49"/>
                <a:gd name="T112" fmla="*/ 17 w 65"/>
                <a:gd name="T113" fmla="*/ 5 h 49"/>
                <a:gd name="T114" fmla="*/ 20 w 65"/>
                <a:gd name="T115" fmla="*/ 2 h 49"/>
                <a:gd name="T116" fmla="*/ 23 w 65"/>
                <a:gd name="T117" fmla="*/ 1 h 49"/>
                <a:gd name="T118" fmla="*/ 25 w 65"/>
                <a:gd name="T119" fmla="*/ 0 h 49"/>
                <a:gd name="T120" fmla="*/ 28 w 65"/>
                <a:gd name="T121" fmla="*/ 0 h 49"/>
                <a:gd name="T122" fmla="*/ 32 w 65"/>
                <a:gd name="T123" fmla="*/ 0 h 49"/>
                <a:gd name="T124" fmla="*/ 37 w 65"/>
                <a:gd name="T1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" h="49">
                  <a:moveTo>
                    <a:pt x="37" y="5"/>
                  </a:moveTo>
                  <a:lnTo>
                    <a:pt x="33" y="5"/>
                  </a:lnTo>
                  <a:lnTo>
                    <a:pt x="29" y="5"/>
                  </a:lnTo>
                  <a:lnTo>
                    <a:pt x="27" y="5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6"/>
                  </a:lnTo>
                  <a:lnTo>
                    <a:pt x="23" y="8"/>
                  </a:lnTo>
                  <a:lnTo>
                    <a:pt x="21" y="9"/>
                  </a:lnTo>
                  <a:lnTo>
                    <a:pt x="17" y="11"/>
                  </a:lnTo>
                  <a:lnTo>
                    <a:pt x="15" y="15"/>
                  </a:lnTo>
                  <a:lnTo>
                    <a:pt x="13" y="19"/>
                  </a:lnTo>
                  <a:lnTo>
                    <a:pt x="12" y="26"/>
                  </a:lnTo>
                  <a:lnTo>
                    <a:pt x="10" y="35"/>
                  </a:lnTo>
                  <a:lnTo>
                    <a:pt x="8" y="43"/>
                  </a:lnTo>
                  <a:lnTo>
                    <a:pt x="57" y="43"/>
                  </a:lnTo>
                  <a:lnTo>
                    <a:pt x="59" y="17"/>
                  </a:lnTo>
                  <a:lnTo>
                    <a:pt x="58" y="15"/>
                  </a:lnTo>
                  <a:lnTo>
                    <a:pt x="58" y="14"/>
                  </a:lnTo>
                  <a:lnTo>
                    <a:pt x="59" y="13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8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2" y="5"/>
                  </a:lnTo>
                  <a:lnTo>
                    <a:pt x="37" y="5"/>
                  </a:lnTo>
                  <a:close/>
                  <a:moveTo>
                    <a:pt x="53" y="4"/>
                  </a:move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3" y="4"/>
                  </a:lnTo>
                  <a:close/>
                  <a:moveTo>
                    <a:pt x="37" y="0"/>
                  </a:moveTo>
                  <a:lnTo>
                    <a:pt x="42" y="0"/>
                  </a:lnTo>
                  <a:lnTo>
                    <a:pt x="48" y="0"/>
                  </a:lnTo>
                  <a:lnTo>
                    <a:pt x="53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58" y="6"/>
                  </a:lnTo>
                  <a:lnTo>
                    <a:pt x="61" y="9"/>
                  </a:lnTo>
                  <a:lnTo>
                    <a:pt x="63" y="11"/>
                  </a:lnTo>
                  <a:lnTo>
                    <a:pt x="65" y="13"/>
                  </a:lnTo>
                  <a:lnTo>
                    <a:pt x="65" y="14"/>
                  </a:lnTo>
                  <a:lnTo>
                    <a:pt x="65" y="15"/>
                  </a:lnTo>
                  <a:lnTo>
                    <a:pt x="62" y="47"/>
                  </a:lnTo>
                  <a:lnTo>
                    <a:pt x="62" y="49"/>
                  </a:lnTo>
                  <a:lnTo>
                    <a:pt x="0" y="48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3" y="42"/>
                  </a:lnTo>
                  <a:lnTo>
                    <a:pt x="4" y="34"/>
                  </a:lnTo>
                  <a:lnTo>
                    <a:pt x="7" y="25"/>
                  </a:lnTo>
                  <a:lnTo>
                    <a:pt x="8" y="18"/>
                  </a:lnTo>
                  <a:lnTo>
                    <a:pt x="10" y="13"/>
                  </a:lnTo>
                  <a:lnTo>
                    <a:pt x="13" y="9"/>
                  </a:lnTo>
                  <a:lnTo>
                    <a:pt x="17" y="5"/>
                  </a:lnTo>
                  <a:lnTo>
                    <a:pt x="20" y="2"/>
                  </a:lnTo>
                  <a:lnTo>
                    <a:pt x="23" y="1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09"/>
            <p:cNvSpPr>
              <a:spLocks noEditPoints="1"/>
            </p:cNvSpPr>
            <p:nvPr/>
          </p:nvSpPr>
          <p:spPr bwMode="auto">
            <a:xfrm>
              <a:off x="6754813" y="3700463"/>
              <a:ext cx="12700" cy="36513"/>
            </a:xfrm>
            <a:custGeom>
              <a:avLst/>
              <a:gdLst>
                <a:gd name="T0" fmla="*/ 8 w 8"/>
                <a:gd name="T1" fmla="*/ 20 h 23"/>
                <a:gd name="T2" fmla="*/ 8 w 8"/>
                <a:gd name="T3" fmla="*/ 20 h 23"/>
                <a:gd name="T4" fmla="*/ 8 w 8"/>
                <a:gd name="T5" fmla="*/ 20 h 23"/>
                <a:gd name="T6" fmla="*/ 8 w 8"/>
                <a:gd name="T7" fmla="*/ 20 h 23"/>
                <a:gd name="T8" fmla="*/ 3 w 8"/>
                <a:gd name="T9" fmla="*/ 0 h 23"/>
                <a:gd name="T10" fmla="*/ 5 w 8"/>
                <a:gd name="T11" fmla="*/ 0 h 23"/>
                <a:gd name="T12" fmla="*/ 3 w 8"/>
                <a:gd name="T13" fmla="*/ 20 h 23"/>
                <a:gd name="T14" fmla="*/ 8 w 8"/>
                <a:gd name="T15" fmla="*/ 20 h 23"/>
                <a:gd name="T16" fmla="*/ 8 w 8"/>
                <a:gd name="T17" fmla="*/ 23 h 23"/>
                <a:gd name="T18" fmla="*/ 0 w 8"/>
                <a:gd name="T19" fmla="*/ 21 h 23"/>
                <a:gd name="T20" fmla="*/ 3 w 8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23">
                  <a:moveTo>
                    <a:pt x="8" y="20"/>
                  </a:move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close/>
                  <a:moveTo>
                    <a:pt x="3" y="0"/>
                  </a:moveTo>
                  <a:lnTo>
                    <a:pt x="5" y="0"/>
                  </a:lnTo>
                  <a:lnTo>
                    <a:pt x="3" y="20"/>
                  </a:lnTo>
                  <a:lnTo>
                    <a:pt x="8" y="20"/>
                  </a:lnTo>
                  <a:lnTo>
                    <a:pt x="8" y="23"/>
                  </a:lnTo>
                  <a:lnTo>
                    <a:pt x="0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910"/>
            <p:cNvSpPr/>
            <p:nvPr/>
          </p:nvSpPr>
          <p:spPr bwMode="auto">
            <a:xfrm>
              <a:off x="6750051" y="3698875"/>
              <a:ext cx="25400" cy="39688"/>
            </a:xfrm>
            <a:custGeom>
              <a:avLst/>
              <a:gdLst>
                <a:gd name="T0" fmla="*/ 4 w 16"/>
                <a:gd name="T1" fmla="*/ 0 h 25"/>
                <a:gd name="T2" fmla="*/ 10 w 16"/>
                <a:gd name="T3" fmla="*/ 0 h 25"/>
                <a:gd name="T4" fmla="*/ 7 w 16"/>
                <a:gd name="T5" fmla="*/ 20 h 25"/>
                <a:gd name="T6" fmla="*/ 14 w 16"/>
                <a:gd name="T7" fmla="*/ 20 h 25"/>
                <a:gd name="T8" fmla="*/ 14 w 16"/>
                <a:gd name="T9" fmla="*/ 20 h 25"/>
                <a:gd name="T10" fmla="*/ 16 w 16"/>
                <a:gd name="T11" fmla="*/ 22 h 25"/>
                <a:gd name="T12" fmla="*/ 14 w 16"/>
                <a:gd name="T13" fmla="*/ 22 h 25"/>
                <a:gd name="T14" fmla="*/ 12 w 16"/>
                <a:gd name="T15" fmla="*/ 25 h 25"/>
                <a:gd name="T16" fmla="*/ 0 w 16"/>
                <a:gd name="T17" fmla="*/ 24 h 25"/>
                <a:gd name="T18" fmla="*/ 4 w 16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5">
                  <a:moveTo>
                    <a:pt x="4" y="0"/>
                  </a:moveTo>
                  <a:lnTo>
                    <a:pt x="10" y="0"/>
                  </a:lnTo>
                  <a:lnTo>
                    <a:pt x="7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2"/>
                  </a:lnTo>
                  <a:lnTo>
                    <a:pt x="12" y="25"/>
                  </a:lnTo>
                  <a:lnTo>
                    <a:pt x="0" y="2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911"/>
            <p:cNvSpPr/>
            <p:nvPr/>
          </p:nvSpPr>
          <p:spPr bwMode="auto">
            <a:xfrm>
              <a:off x="6727826" y="3700463"/>
              <a:ext cx="15875" cy="39688"/>
            </a:xfrm>
            <a:custGeom>
              <a:avLst/>
              <a:gdLst>
                <a:gd name="T0" fmla="*/ 9 w 10"/>
                <a:gd name="T1" fmla="*/ 0 h 25"/>
                <a:gd name="T2" fmla="*/ 10 w 10"/>
                <a:gd name="T3" fmla="*/ 25 h 25"/>
                <a:gd name="T4" fmla="*/ 0 w 10"/>
                <a:gd name="T5" fmla="*/ 25 h 25"/>
                <a:gd name="T6" fmla="*/ 0 w 10"/>
                <a:gd name="T7" fmla="*/ 25 h 25"/>
                <a:gd name="T8" fmla="*/ 0 w 10"/>
                <a:gd name="T9" fmla="*/ 23 h 25"/>
                <a:gd name="T10" fmla="*/ 8 w 10"/>
                <a:gd name="T11" fmla="*/ 23 h 25"/>
                <a:gd name="T12" fmla="*/ 7 w 10"/>
                <a:gd name="T13" fmla="*/ 0 h 25"/>
                <a:gd name="T14" fmla="*/ 9 w 10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5">
                  <a:moveTo>
                    <a:pt x="9" y="0"/>
                  </a:moveTo>
                  <a:lnTo>
                    <a:pt x="1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8" y="23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912"/>
            <p:cNvSpPr/>
            <p:nvPr/>
          </p:nvSpPr>
          <p:spPr bwMode="auto">
            <a:xfrm>
              <a:off x="6726238" y="3698875"/>
              <a:ext cx="20638" cy="46038"/>
            </a:xfrm>
            <a:custGeom>
              <a:avLst/>
              <a:gdLst>
                <a:gd name="T0" fmla="*/ 11 w 13"/>
                <a:gd name="T1" fmla="*/ 0 h 29"/>
                <a:gd name="T2" fmla="*/ 13 w 13"/>
                <a:gd name="T3" fmla="*/ 26 h 29"/>
                <a:gd name="T4" fmla="*/ 13 w 13"/>
                <a:gd name="T5" fmla="*/ 28 h 29"/>
                <a:gd name="T6" fmla="*/ 0 w 13"/>
                <a:gd name="T7" fmla="*/ 29 h 29"/>
                <a:gd name="T8" fmla="*/ 0 w 13"/>
                <a:gd name="T9" fmla="*/ 26 h 29"/>
                <a:gd name="T10" fmla="*/ 0 w 13"/>
                <a:gd name="T11" fmla="*/ 22 h 29"/>
                <a:gd name="T12" fmla="*/ 8 w 13"/>
                <a:gd name="T13" fmla="*/ 22 h 29"/>
                <a:gd name="T14" fmla="*/ 6 w 13"/>
                <a:gd name="T15" fmla="*/ 0 h 29"/>
                <a:gd name="T16" fmla="*/ 8 w 13"/>
                <a:gd name="T17" fmla="*/ 0 h 29"/>
                <a:gd name="T18" fmla="*/ 11 w 13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9">
                  <a:moveTo>
                    <a:pt x="11" y="0"/>
                  </a:moveTo>
                  <a:lnTo>
                    <a:pt x="13" y="26"/>
                  </a:lnTo>
                  <a:lnTo>
                    <a:pt x="13" y="28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6" y="0"/>
                  </a:lnTo>
                  <a:lnTo>
                    <a:pt x="8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913"/>
            <p:cNvSpPr/>
            <p:nvPr/>
          </p:nvSpPr>
          <p:spPr bwMode="auto">
            <a:xfrm>
              <a:off x="6788151" y="3614738"/>
              <a:ext cx="76200" cy="34925"/>
            </a:xfrm>
            <a:custGeom>
              <a:avLst/>
              <a:gdLst>
                <a:gd name="T0" fmla="*/ 38 w 48"/>
                <a:gd name="T1" fmla="*/ 0 h 22"/>
                <a:gd name="T2" fmla="*/ 48 w 48"/>
                <a:gd name="T3" fmla="*/ 3 h 22"/>
                <a:gd name="T4" fmla="*/ 48 w 48"/>
                <a:gd name="T5" fmla="*/ 3 h 22"/>
                <a:gd name="T6" fmla="*/ 48 w 48"/>
                <a:gd name="T7" fmla="*/ 6 h 22"/>
                <a:gd name="T8" fmla="*/ 38 w 48"/>
                <a:gd name="T9" fmla="*/ 2 h 22"/>
                <a:gd name="T10" fmla="*/ 1 w 48"/>
                <a:gd name="T11" fmla="*/ 22 h 22"/>
                <a:gd name="T12" fmla="*/ 0 w 48"/>
                <a:gd name="T13" fmla="*/ 19 h 22"/>
                <a:gd name="T14" fmla="*/ 38 w 48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22">
                  <a:moveTo>
                    <a:pt x="38" y="0"/>
                  </a:moveTo>
                  <a:lnTo>
                    <a:pt x="48" y="3"/>
                  </a:lnTo>
                  <a:lnTo>
                    <a:pt x="48" y="3"/>
                  </a:lnTo>
                  <a:lnTo>
                    <a:pt x="48" y="6"/>
                  </a:lnTo>
                  <a:lnTo>
                    <a:pt x="38" y="2"/>
                  </a:lnTo>
                  <a:lnTo>
                    <a:pt x="1" y="22"/>
                  </a:lnTo>
                  <a:lnTo>
                    <a:pt x="0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914"/>
            <p:cNvSpPr/>
            <p:nvPr/>
          </p:nvSpPr>
          <p:spPr bwMode="auto">
            <a:xfrm>
              <a:off x="6786563" y="3611563"/>
              <a:ext cx="82550" cy="39688"/>
            </a:xfrm>
            <a:custGeom>
              <a:avLst/>
              <a:gdLst>
                <a:gd name="T0" fmla="*/ 39 w 52"/>
                <a:gd name="T1" fmla="*/ 0 h 25"/>
                <a:gd name="T2" fmla="*/ 51 w 52"/>
                <a:gd name="T3" fmla="*/ 4 h 25"/>
                <a:gd name="T4" fmla="*/ 51 w 52"/>
                <a:gd name="T5" fmla="*/ 5 h 25"/>
                <a:gd name="T6" fmla="*/ 52 w 52"/>
                <a:gd name="T7" fmla="*/ 5 h 25"/>
                <a:gd name="T8" fmla="*/ 51 w 52"/>
                <a:gd name="T9" fmla="*/ 8 h 25"/>
                <a:gd name="T10" fmla="*/ 51 w 52"/>
                <a:gd name="T11" fmla="*/ 9 h 25"/>
                <a:gd name="T12" fmla="*/ 39 w 52"/>
                <a:gd name="T13" fmla="*/ 5 h 25"/>
                <a:gd name="T14" fmla="*/ 2 w 52"/>
                <a:gd name="T15" fmla="*/ 25 h 25"/>
                <a:gd name="T16" fmla="*/ 0 w 52"/>
                <a:gd name="T17" fmla="*/ 20 h 25"/>
                <a:gd name="T18" fmla="*/ 39 w 52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5">
                  <a:moveTo>
                    <a:pt x="39" y="0"/>
                  </a:moveTo>
                  <a:lnTo>
                    <a:pt x="51" y="4"/>
                  </a:lnTo>
                  <a:lnTo>
                    <a:pt x="51" y="5"/>
                  </a:lnTo>
                  <a:lnTo>
                    <a:pt x="52" y="5"/>
                  </a:lnTo>
                  <a:lnTo>
                    <a:pt x="51" y="8"/>
                  </a:lnTo>
                  <a:lnTo>
                    <a:pt x="51" y="9"/>
                  </a:lnTo>
                  <a:lnTo>
                    <a:pt x="39" y="5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15"/>
            <p:cNvSpPr/>
            <p:nvPr/>
          </p:nvSpPr>
          <p:spPr bwMode="auto">
            <a:xfrm>
              <a:off x="6843713" y="3597275"/>
              <a:ext cx="20638" cy="20638"/>
            </a:xfrm>
            <a:custGeom>
              <a:avLst/>
              <a:gdLst>
                <a:gd name="T0" fmla="*/ 7 w 13"/>
                <a:gd name="T1" fmla="*/ 0 h 13"/>
                <a:gd name="T2" fmla="*/ 10 w 13"/>
                <a:gd name="T3" fmla="*/ 1 h 13"/>
                <a:gd name="T4" fmla="*/ 4 w 13"/>
                <a:gd name="T5" fmla="*/ 11 h 13"/>
                <a:gd name="T6" fmla="*/ 13 w 13"/>
                <a:gd name="T7" fmla="*/ 9 h 13"/>
                <a:gd name="T8" fmla="*/ 13 w 13"/>
                <a:gd name="T9" fmla="*/ 9 h 13"/>
                <a:gd name="T10" fmla="*/ 13 w 13"/>
                <a:gd name="T11" fmla="*/ 12 h 13"/>
                <a:gd name="T12" fmla="*/ 0 w 13"/>
                <a:gd name="T13" fmla="*/ 13 h 13"/>
                <a:gd name="T14" fmla="*/ 7 w 13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lnTo>
                    <a:pt x="10" y="1"/>
                  </a:lnTo>
                  <a:lnTo>
                    <a:pt x="4" y="11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0" y="1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916"/>
            <p:cNvSpPr/>
            <p:nvPr/>
          </p:nvSpPr>
          <p:spPr bwMode="auto">
            <a:xfrm>
              <a:off x="6840538" y="3595688"/>
              <a:ext cx="26988" cy="23813"/>
            </a:xfrm>
            <a:custGeom>
              <a:avLst/>
              <a:gdLst>
                <a:gd name="T0" fmla="*/ 9 w 17"/>
                <a:gd name="T1" fmla="*/ 0 h 15"/>
                <a:gd name="T2" fmla="*/ 10 w 17"/>
                <a:gd name="T3" fmla="*/ 0 h 15"/>
                <a:gd name="T4" fmla="*/ 13 w 17"/>
                <a:gd name="T5" fmla="*/ 1 h 15"/>
                <a:gd name="T6" fmla="*/ 14 w 17"/>
                <a:gd name="T7" fmla="*/ 2 h 15"/>
                <a:gd name="T8" fmla="*/ 9 w 17"/>
                <a:gd name="T9" fmla="*/ 9 h 15"/>
                <a:gd name="T10" fmla="*/ 14 w 17"/>
                <a:gd name="T11" fmla="*/ 9 h 15"/>
                <a:gd name="T12" fmla="*/ 15 w 17"/>
                <a:gd name="T13" fmla="*/ 10 h 15"/>
                <a:gd name="T14" fmla="*/ 17 w 17"/>
                <a:gd name="T15" fmla="*/ 10 h 15"/>
                <a:gd name="T16" fmla="*/ 17 w 17"/>
                <a:gd name="T17" fmla="*/ 10 h 15"/>
                <a:gd name="T18" fmla="*/ 17 w 17"/>
                <a:gd name="T19" fmla="*/ 10 h 15"/>
                <a:gd name="T20" fmla="*/ 17 w 17"/>
                <a:gd name="T21" fmla="*/ 14 h 15"/>
                <a:gd name="T22" fmla="*/ 0 w 17"/>
                <a:gd name="T23" fmla="*/ 15 h 15"/>
                <a:gd name="T24" fmla="*/ 9 w 17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5">
                  <a:moveTo>
                    <a:pt x="9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9" y="9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4"/>
                  </a:lnTo>
                  <a:lnTo>
                    <a:pt x="0" y="1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917"/>
            <p:cNvSpPr/>
            <p:nvPr/>
          </p:nvSpPr>
          <p:spPr bwMode="auto">
            <a:xfrm>
              <a:off x="6642101" y="3614738"/>
              <a:ext cx="77788" cy="34925"/>
            </a:xfrm>
            <a:custGeom>
              <a:avLst/>
              <a:gdLst>
                <a:gd name="T0" fmla="*/ 12 w 49"/>
                <a:gd name="T1" fmla="*/ 0 h 22"/>
                <a:gd name="T2" fmla="*/ 49 w 49"/>
                <a:gd name="T3" fmla="*/ 19 h 22"/>
                <a:gd name="T4" fmla="*/ 47 w 49"/>
                <a:gd name="T5" fmla="*/ 22 h 22"/>
                <a:gd name="T6" fmla="*/ 12 w 49"/>
                <a:gd name="T7" fmla="*/ 2 h 22"/>
                <a:gd name="T8" fmla="*/ 2 w 49"/>
                <a:gd name="T9" fmla="*/ 6 h 22"/>
                <a:gd name="T10" fmla="*/ 0 w 49"/>
                <a:gd name="T11" fmla="*/ 3 h 22"/>
                <a:gd name="T12" fmla="*/ 0 w 49"/>
                <a:gd name="T13" fmla="*/ 3 h 22"/>
                <a:gd name="T14" fmla="*/ 12 w 49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49" y="19"/>
                  </a:lnTo>
                  <a:lnTo>
                    <a:pt x="47" y="22"/>
                  </a:lnTo>
                  <a:lnTo>
                    <a:pt x="12" y="2"/>
                  </a:lnTo>
                  <a:lnTo>
                    <a:pt x="2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918"/>
            <p:cNvSpPr/>
            <p:nvPr/>
          </p:nvSpPr>
          <p:spPr bwMode="auto">
            <a:xfrm>
              <a:off x="6640513" y="3611563"/>
              <a:ext cx="82550" cy="41275"/>
            </a:xfrm>
            <a:custGeom>
              <a:avLst/>
              <a:gdLst>
                <a:gd name="T0" fmla="*/ 13 w 52"/>
                <a:gd name="T1" fmla="*/ 0 h 26"/>
                <a:gd name="T2" fmla="*/ 52 w 52"/>
                <a:gd name="T3" fmla="*/ 21 h 26"/>
                <a:gd name="T4" fmla="*/ 50 w 52"/>
                <a:gd name="T5" fmla="*/ 26 h 26"/>
                <a:gd name="T6" fmla="*/ 12 w 52"/>
                <a:gd name="T7" fmla="*/ 7 h 26"/>
                <a:gd name="T8" fmla="*/ 3 w 52"/>
                <a:gd name="T9" fmla="*/ 9 h 26"/>
                <a:gd name="T10" fmla="*/ 1 w 52"/>
                <a:gd name="T11" fmla="*/ 11 h 26"/>
                <a:gd name="T12" fmla="*/ 0 w 52"/>
                <a:gd name="T13" fmla="*/ 9 h 26"/>
                <a:gd name="T14" fmla="*/ 0 w 52"/>
                <a:gd name="T15" fmla="*/ 7 h 26"/>
                <a:gd name="T16" fmla="*/ 1 w 52"/>
                <a:gd name="T17" fmla="*/ 5 h 26"/>
                <a:gd name="T18" fmla="*/ 1 w 52"/>
                <a:gd name="T19" fmla="*/ 4 h 26"/>
                <a:gd name="T20" fmla="*/ 13 w 52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26">
                  <a:moveTo>
                    <a:pt x="13" y="0"/>
                  </a:moveTo>
                  <a:lnTo>
                    <a:pt x="52" y="21"/>
                  </a:lnTo>
                  <a:lnTo>
                    <a:pt x="50" y="26"/>
                  </a:lnTo>
                  <a:lnTo>
                    <a:pt x="12" y="7"/>
                  </a:lnTo>
                  <a:lnTo>
                    <a:pt x="3" y="9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919"/>
            <p:cNvSpPr/>
            <p:nvPr/>
          </p:nvSpPr>
          <p:spPr bwMode="auto">
            <a:xfrm>
              <a:off x="6645276" y="3598863"/>
              <a:ext cx="17463" cy="19050"/>
            </a:xfrm>
            <a:custGeom>
              <a:avLst/>
              <a:gdLst>
                <a:gd name="T0" fmla="*/ 5 w 11"/>
                <a:gd name="T1" fmla="*/ 0 h 12"/>
                <a:gd name="T2" fmla="*/ 11 w 11"/>
                <a:gd name="T3" fmla="*/ 12 h 12"/>
                <a:gd name="T4" fmla="*/ 0 w 11"/>
                <a:gd name="T5" fmla="*/ 12 h 12"/>
                <a:gd name="T6" fmla="*/ 0 w 11"/>
                <a:gd name="T7" fmla="*/ 10 h 12"/>
                <a:gd name="T8" fmla="*/ 8 w 11"/>
                <a:gd name="T9" fmla="*/ 10 h 12"/>
                <a:gd name="T10" fmla="*/ 2 w 11"/>
                <a:gd name="T11" fmla="*/ 2 h 12"/>
                <a:gd name="T12" fmla="*/ 5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1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8" y="10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920"/>
            <p:cNvSpPr/>
            <p:nvPr/>
          </p:nvSpPr>
          <p:spPr bwMode="auto">
            <a:xfrm>
              <a:off x="6640513" y="3595688"/>
              <a:ext cx="26988" cy="26988"/>
            </a:xfrm>
            <a:custGeom>
              <a:avLst/>
              <a:gdLst>
                <a:gd name="T0" fmla="*/ 8 w 17"/>
                <a:gd name="T1" fmla="*/ 0 h 17"/>
                <a:gd name="T2" fmla="*/ 17 w 17"/>
                <a:gd name="T3" fmla="*/ 17 h 17"/>
                <a:gd name="T4" fmla="*/ 0 w 17"/>
                <a:gd name="T5" fmla="*/ 15 h 17"/>
                <a:gd name="T6" fmla="*/ 1 w 17"/>
                <a:gd name="T7" fmla="*/ 14 h 17"/>
                <a:gd name="T8" fmla="*/ 1 w 17"/>
                <a:gd name="T9" fmla="*/ 12 h 17"/>
                <a:gd name="T10" fmla="*/ 3 w 17"/>
                <a:gd name="T11" fmla="*/ 12 h 17"/>
                <a:gd name="T12" fmla="*/ 3 w 17"/>
                <a:gd name="T13" fmla="*/ 10 h 17"/>
                <a:gd name="T14" fmla="*/ 8 w 17"/>
                <a:gd name="T15" fmla="*/ 10 h 17"/>
                <a:gd name="T16" fmla="*/ 4 w 17"/>
                <a:gd name="T17" fmla="*/ 4 h 17"/>
                <a:gd name="T18" fmla="*/ 4 w 17"/>
                <a:gd name="T19" fmla="*/ 2 h 17"/>
                <a:gd name="T20" fmla="*/ 8 w 17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lnTo>
                    <a:pt x="17" y="17"/>
                  </a:lnTo>
                  <a:lnTo>
                    <a:pt x="0" y="15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8" y="10"/>
                  </a:lnTo>
                  <a:lnTo>
                    <a:pt x="4" y="4"/>
                  </a:lnTo>
                  <a:lnTo>
                    <a:pt x="4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921"/>
            <p:cNvSpPr/>
            <p:nvPr/>
          </p:nvSpPr>
          <p:spPr bwMode="auto">
            <a:xfrm>
              <a:off x="6815138" y="3514725"/>
              <a:ext cx="49213" cy="74613"/>
            </a:xfrm>
            <a:custGeom>
              <a:avLst/>
              <a:gdLst>
                <a:gd name="T0" fmla="*/ 1 w 31"/>
                <a:gd name="T1" fmla="*/ 0 h 47"/>
                <a:gd name="T2" fmla="*/ 1 w 31"/>
                <a:gd name="T3" fmla="*/ 0 h 47"/>
                <a:gd name="T4" fmla="*/ 1 w 31"/>
                <a:gd name="T5" fmla="*/ 0 h 47"/>
                <a:gd name="T6" fmla="*/ 3 w 31"/>
                <a:gd name="T7" fmla="*/ 1 h 47"/>
                <a:gd name="T8" fmla="*/ 5 w 31"/>
                <a:gd name="T9" fmla="*/ 2 h 47"/>
                <a:gd name="T10" fmla="*/ 9 w 31"/>
                <a:gd name="T11" fmla="*/ 5 h 47"/>
                <a:gd name="T12" fmla="*/ 12 w 31"/>
                <a:gd name="T13" fmla="*/ 8 h 47"/>
                <a:gd name="T14" fmla="*/ 14 w 31"/>
                <a:gd name="T15" fmla="*/ 13 h 47"/>
                <a:gd name="T16" fmla="*/ 17 w 31"/>
                <a:gd name="T17" fmla="*/ 17 h 47"/>
                <a:gd name="T18" fmla="*/ 18 w 31"/>
                <a:gd name="T19" fmla="*/ 22 h 47"/>
                <a:gd name="T20" fmla="*/ 18 w 31"/>
                <a:gd name="T21" fmla="*/ 28 h 47"/>
                <a:gd name="T22" fmla="*/ 18 w 31"/>
                <a:gd name="T23" fmla="*/ 34 h 47"/>
                <a:gd name="T24" fmla="*/ 20 w 31"/>
                <a:gd name="T25" fmla="*/ 38 h 47"/>
                <a:gd name="T26" fmla="*/ 20 w 31"/>
                <a:gd name="T27" fmla="*/ 40 h 47"/>
                <a:gd name="T28" fmla="*/ 21 w 31"/>
                <a:gd name="T29" fmla="*/ 43 h 47"/>
                <a:gd name="T30" fmla="*/ 22 w 31"/>
                <a:gd name="T31" fmla="*/ 44 h 47"/>
                <a:gd name="T32" fmla="*/ 24 w 31"/>
                <a:gd name="T33" fmla="*/ 44 h 47"/>
                <a:gd name="T34" fmla="*/ 26 w 31"/>
                <a:gd name="T35" fmla="*/ 44 h 47"/>
                <a:gd name="T36" fmla="*/ 28 w 31"/>
                <a:gd name="T37" fmla="*/ 43 h 47"/>
                <a:gd name="T38" fmla="*/ 29 w 31"/>
                <a:gd name="T39" fmla="*/ 43 h 47"/>
                <a:gd name="T40" fmla="*/ 29 w 31"/>
                <a:gd name="T41" fmla="*/ 40 h 47"/>
                <a:gd name="T42" fmla="*/ 29 w 31"/>
                <a:gd name="T43" fmla="*/ 38 h 47"/>
                <a:gd name="T44" fmla="*/ 28 w 31"/>
                <a:gd name="T45" fmla="*/ 36 h 47"/>
                <a:gd name="T46" fmla="*/ 28 w 31"/>
                <a:gd name="T47" fmla="*/ 35 h 47"/>
                <a:gd name="T48" fmla="*/ 26 w 31"/>
                <a:gd name="T49" fmla="*/ 35 h 47"/>
                <a:gd name="T50" fmla="*/ 25 w 31"/>
                <a:gd name="T51" fmla="*/ 35 h 47"/>
                <a:gd name="T52" fmla="*/ 25 w 31"/>
                <a:gd name="T53" fmla="*/ 32 h 47"/>
                <a:gd name="T54" fmla="*/ 26 w 31"/>
                <a:gd name="T55" fmla="*/ 32 h 47"/>
                <a:gd name="T56" fmla="*/ 28 w 31"/>
                <a:gd name="T57" fmla="*/ 34 h 47"/>
                <a:gd name="T58" fmla="*/ 29 w 31"/>
                <a:gd name="T59" fmla="*/ 34 h 47"/>
                <a:gd name="T60" fmla="*/ 30 w 31"/>
                <a:gd name="T61" fmla="*/ 35 h 47"/>
                <a:gd name="T62" fmla="*/ 31 w 31"/>
                <a:gd name="T63" fmla="*/ 38 h 47"/>
                <a:gd name="T64" fmla="*/ 31 w 31"/>
                <a:gd name="T65" fmla="*/ 40 h 47"/>
                <a:gd name="T66" fmla="*/ 31 w 31"/>
                <a:gd name="T67" fmla="*/ 43 h 47"/>
                <a:gd name="T68" fmla="*/ 29 w 31"/>
                <a:gd name="T69" fmla="*/ 45 h 47"/>
                <a:gd name="T70" fmla="*/ 28 w 31"/>
                <a:gd name="T71" fmla="*/ 45 h 47"/>
                <a:gd name="T72" fmla="*/ 24 w 31"/>
                <a:gd name="T73" fmla="*/ 47 h 47"/>
                <a:gd name="T74" fmla="*/ 21 w 31"/>
                <a:gd name="T75" fmla="*/ 47 h 47"/>
                <a:gd name="T76" fmla="*/ 18 w 31"/>
                <a:gd name="T77" fmla="*/ 44 h 47"/>
                <a:gd name="T78" fmla="*/ 17 w 31"/>
                <a:gd name="T79" fmla="*/ 42 h 47"/>
                <a:gd name="T80" fmla="*/ 17 w 31"/>
                <a:gd name="T81" fmla="*/ 38 h 47"/>
                <a:gd name="T82" fmla="*/ 16 w 31"/>
                <a:gd name="T83" fmla="*/ 34 h 47"/>
                <a:gd name="T84" fmla="*/ 16 w 31"/>
                <a:gd name="T85" fmla="*/ 28 h 47"/>
                <a:gd name="T86" fmla="*/ 16 w 31"/>
                <a:gd name="T87" fmla="*/ 23 h 47"/>
                <a:gd name="T88" fmla="*/ 14 w 31"/>
                <a:gd name="T89" fmla="*/ 18 h 47"/>
                <a:gd name="T90" fmla="*/ 13 w 31"/>
                <a:gd name="T91" fmla="*/ 14 h 47"/>
                <a:gd name="T92" fmla="*/ 10 w 31"/>
                <a:gd name="T93" fmla="*/ 10 h 47"/>
                <a:gd name="T94" fmla="*/ 8 w 31"/>
                <a:gd name="T95" fmla="*/ 8 h 47"/>
                <a:gd name="T96" fmla="*/ 5 w 31"/>
                <a:gd name="T97" fmla="*/ 5 h 47"/>
                <a:gd name="T98" fmla="*/ 3 w 31"/>
                <a:gd name="T99" fmla="*/ 4 h 47"/>
                <a:gd name="T100" fmla="*/ 1 w 31"/>
                <a:gd name="T101" fmla="*/ 2 h 47"/>
                <a:gd name="T102" fmla="*/ 0 w 31"/>
                <a:gd name="T103" fmla="*/ 2 h 47"/>
                <a:gd name="T104" fmla="*/ 0 w 31"/>
                <a:gd name="T105" fmla="*/ 2 h 47"/>
                <a:gd name="T106" fmla="*/ 0 w 31"/>
                <a:gd name="T107" fmla="*/ 2 h 47"/>
                <a:gd name="T108" fmla="*/ 1 w 31"/>
                <a:gd name="T109" fmla="*/ 0 h 47"/>
                <a:gd name="T110" fmla="*/ 1 w 31"/>
                <a:gd name="T1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" h="4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5" y="2"/>
                  </a:lnTo>
                  <a:lnTo>
                    <a:pt x="9" y="5"/>
                  </a:lnTo>
                  <a:lnTo>
                    <a:pt x="12" y="8"/>
                  </a:lnTo>
                  <a:lnTo>
                    <a:pt x="14" y="13"/>
                  </a:lnTo>
                  <a:lnTo>
                    <a:pt x="17" y="17"/>
                  </a:lnTo>
                  <a:lnTo>
                    <a:pt x="18" y="22"/>
                  </a:lnTo>
                  <a:lnTo>
                    <a:pt x="18" y="28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0" y="40"/>
                  </a:lnTo>
                  <a:lnTo>
                    <a:pt x="21" y="43"/>
                  </a:lnTo>
                  <a:lnTo>
                    <a:pt x="22" y="44"/>
                  </a:lnTo>
                  <a:lnTo>
                    <a:pt x="24" y="44"/>
                  </a:lnTo>
                  <a:lnTo>
                    <a:pt x="26" y="44"/>
                  </a:lnTo>
                  <a:lnTo>
                    <a:pt x="28" y="43"/>
                  </a:lnTo>
                  <a:lnTo>
                    <a:pt x="29" y="43"/>
                  </a:lnTo>
                  <a:lnTo>
                    <a:pt x="29" y="40"/>
                  </a:lnTo>
                  <a:lnTo>
                    <a:pt x="29" y="38"/>
                  </a:lnTo>
                  <a:lnTo>
                    <a:pt x="28" y="36"/>
                  </a:lnTo>
                  <a:lnTo>
                    <a:pt x="28" y="35"/>
                  </a:lnTo>
                  <a:lnTo>
                    <a:pt x="26" y="35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6" y="32"/>
                  </a:lnTo>
                  <a:lnTo>
                    <a:pt x="28" y="34"/>
                  </a:lnTo>
                  <a:lnTo>
                    <a:pt x="29" y="34"/>
                  </a:lnTo>
                  <a:lnTo>
                    <a:pt x="30" y="35"/>
                  </a:lnTo>
                  <a:lnTo>
                    <a:pt x="31" y="38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8" y="45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44"/>
                  </a:lnTo>
                  <a:lnTo>
                    <a:pt x="17" y="42"/>
                  </a:lnTo>
                  <a:lnTo>
                    <a:pt x="17" y="38"/>
                  </a:lnTo>
                  <a:lnTo>
                    <a:pt x="16" y="34"/>
                  </a:lnTo>
                  <a:lnTo>
                    <a:pt x="16" y="28"/>
                  </a:lnTo>
                  <a:lnTo>
                    <a:pt x="16" y="23"/>
                  </a:lnTo>
                  <a:lnTo>
                    <a:pt x="14" y="18"/>
                  </a:lnTo>
                  <a:lnTo>
                    <a:pt x="13" y="14"/>
                  </a:lnTo>
                  <a:lnTo>
                    <a:pt x="10" y="10"/>
                  </a:lnTo>
                  <a:lnTo>
                    <a:pt x="8" y="8"/>
                  </a:lnTo>
                  <a:lnTo>
                    <a:pt x="5" y="5"/>
                  </a:lnTo>
                  <a:lnTo>
                    <a:pt x="3" y="4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922"/>
            <p:cNvSpPr/>
            <p:nvPr/>
          </p:nvSpPr>
          <p:spPr bwMode="auto">
            <a:xfrm>
              <a:off x="6810376" y="3511550"/>
              <a:ext cx="57150" cy="79375"/>
            </a:xfrm>
            <a:custGeom>
              <a:avLst/>
              <a:gdLst>
                <a:gd name="T0" fmla="*/ 6 w 36"/>
                <a:gd name="T1" fmla="*/ 0 h 50"/>
                <a:gd name="T2" fmla="*/ 6 w 36"/>
                <a:gd name="T3" fmla="*/ 0 h 50"/>
                <a:gd name="T4" fmla="*/ 7 w 36"/>
                <a:gd name="T5" fmla="*/ 2 h 50"/>
                <a:gd name="T6" fmla="*/ 11 w 36"/>
                <a:gd name="T7" fmla="*/ 4 h 50"/>
                <a:gd name="T8" fmla="*/ 17 w 36"/>
                <a:gd name="T9" fmla="*/ 11 h 50"/>
                <a:gd name="T10" fmla="*/ 21 w 36"/>
                <a:gd name="T11" fmla="*/ 19 h 50"/>
                <a:gd name="T12" fmla="*/ 23 w 36"/>
                <a:gd name="T13" fmla="*/ 30 h 50"/>
                <a:gd name="T14" fmla="*/ 24 w 36"/>
                <a:gd name="T15" fmla="*/ 40 h 50"/>
                <a:gd name="T16" fmla="*/ 25 w 36"/>
                <a:gd name="T17" fmla="*/ 45 h 50"/>
                <a:gd name="T18" fmla="*/ 25 w 36"/>
                <a:gd name="T19" fmla="*/ 45 h 50"/>
                <a:gd name="T20" fmla="*/ 28 w 36"/>
                <a:gd name="T21" fmla="*/ 45 h 50"/>
                <a:gd name="T22" fmla="*/ 31 w 36"/>
                <a:gd name="T23" fmla="*/ 44 h 50"/>
                <a:gd name="T24" fmla="*/ 31 w 36"/>
                <a:gd name="T25" fmla="*/ 44 h 50"/>
                <a:gd name="T26" fmla="*/ 31 w 36"/>
                <a:gd name="T27" fmla="*/ 40 h 50"/>
                <a:gd name="T28" fmla="*/ 29 w 36"/>
                <a:gd name="T29" fmla="*/ 38 h 50"/>
                <a:gd name="T30" fmla="*/ 28 w 36"/>
                <a:gd name="T31" fmla="*/ 38 h 50"/>
                <a:gd name="T32" fmla="*/ 27 w 36"/>
                <a:gd name="T33" fmla="*/ 37 h 50"/>
                <a:gd name="T34" fmla="*/ 28 w 36"/>
                <a:gd name="T35" fmla="*/ 33 h 50"/>
                <a:gd name="T36" fmla="*/ 31 w 36"/>
                <a:gd name="T37" fmla="*/ 33 h 50"/>
                <a:gd name="T38" fmla="*/ 33 w 36"/>
                <a:gd name="T39" fmla="*/ 34 h 50"/>
                <a:gd name="T40" fmla="*/ 36 w 36"/>
                <a:gd name="T41" fmla="*/ 40 h 50"/>
                <a:gd name="T42" fmla="*/ 36 w 36"/>
                <a:gd name="T43" fmla="*/ 45 h 50"/>
                <a:gd name="T44" fmla="*/ 33 w 36"/>
                <a:gd name="T45" fmla="*/ 49 h 50"/>
                <a:gd name="T46" fmla="*/ 27 w 36"/>
                <a:gd name="T47" fmla="*/ 50 h 50"/>
                <a:gd name="T48" fmla="*/ 23 w 36"/>
                <a:gd name="T49" fmla="*/ 50 h 50"/>
                <a:gd name="T50" fmla="*/ 19 w 36"/>
                <a:gd name="T51" fmla="*/ 44 h 50"/>
                <a:gd name="T52" fmla="*/ 17 w 36"/>
                <a:gd name="T53" fmla="*/ 36 h 50"/>
                <a:gd name="T54" fmla="*/ 17 w 36"/>
                <a:gd name="T55" fmla="*/ 25 h 50"/>
                <a:gd name="T56" fmla="*/ 15 w 36"/>
                <a:gd name="T57" fmla="*/ 17 h 50"/>
                <a:gd name="T58" fmla="*/ 11 w 36"/>
                <a:gd name="T59" fmla="*/ 11 h 50"/>
                <a:gd name="T60" fmla="*/ 6 w 36"/>
                <a:gd name="T61" fmla="*/ 7 h 50"/>
                <a:gd name="T62" fmla="*/ 3 w 36"/>
                <a:gd name="T63" fmla="*/ 6 h 50"/>
                <a:gd name="T64" fmla="*/ 0 w 36"/>
                <a:gd name="T65" fmla="*/ 4 h 50"/>
                <a:gd name="T66" fmla="*/ 3 w 36"/>
                <a:gd name="T67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" h="50">
                  <a:moveTo>
                    <a:pt x="4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2"/>
                  </a:lnTo>
                  <a:lnTo>
                    <a:pt x="8" y="3"/>
                  </a:lnTo>
                  <a:lnTo>
                    <a:pt x="11" y="4"/>
                  </a:lnTo>
                  <a:lnTo>
                    <a:pt x="15" y="7"/>
                  </a:lnTo>
                  <a:lnTo>
                    <a:pt x="17" y="11"/>
                  </a:lnTo>
                  <a:lnTo>
                    <a:pt x="20" y="15"/>
                  </a:lnTo>
                  <a:lnTo>
                    <a:pt x="21" y="19"/>
                  </a:lnTo>
                  <a:lnTo>
                    <a:pt x="23" y="24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24" y="40"/>
                  </a:lnTo>
                  <a:lnTo>
                    <a:pt x="24" y="44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8" y="45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31" y="44"/>
                  </a:lnTo>
                  <a:lnTo>
                    <a:pt x="31" y="44"/>
                  </a:lnTo>
                  <a:lnTo>
                    <a:pt x="31" y="42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29" y="3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3"/>
                  </a:lnTo>
                  <a:lnTo>
                    <a:pt x="28" y="33"/>
                  </a:lnTo>
                  <a:lnTo>
                    <a:pt x="29" y="33"/>
                  </a:lnTo>
                  <a:lnTo>
                    <a:pt x="31" y="33"/>
                  </a:lnTo>
                  <a:lnTo>
                    <a:pt x="32" y="33"/>
                  </a:lnTo>
                  <a:lnTo>
                    <a:pt x="33" y="34"/>
                  </a:lnTo>
                  <a:lnTo>
                    <a:pt x="34" y="37"/>
                  </a:lnTo>
                  <a:lnTo>
                    <a:pt x="36" y="40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6" y="46"/>
                  </a:lnTo>
                  <a:lnTo>
                    <a:pt x="33" y="49"/>
                  </a:lnTo>
                  <a:lnTo>
                    <a:pt x="31" y="50"/>
                  </a:lnTo>
                  <a:lnTo>
                    <a:pt x="27" y="50"/>
                  </a:lnTo>
                  <a:lnTo>
                    <a:pt x="25" y="50"/>
                  </a:lnTo>
                  <a:lnTo>
                    <a:pt x="23" y="50"/>
                  </a:lnTo>
                  <a:lnTo>
                    <a:pt x="20" y="47"/>
                  </a:lnTo>
                  <a:lnTo>
                    <a:pt x="19" y="44"/>
                  </a:lnTo>
                  <a:lnTo>
                    <a:pt x="19" y="40"/>
                  </a:lnTo>
                  <a:lnTo>
                    <a:pt x="17" y="36"/>
                  </a:lnTo>
                  <a:lnTo>
                    <a:pt x="17" y="30"/>
                  </a:lnTo>
                  <a:lnTo>
                    <a:pt x="17" y="25"/>
                  </a:lnTo>
                  <a:lnTo>
                    <a:pt x="16" y="20"/>
                  </a:lnTo>
                  <a:lnTo>
                    <a:pt x="15" y="17"/>
                  </a:lnTo>
                  <a:lnTo>
                    <a:pt x="13" y="13"/>
                  </a:lnTo>
                  <a:lnTo>
                    <a:pt x="11" y="11"/>
                  </a:lnTo>
                  <a:lnTo>
                    <a:pt x="8" y="8"/>
                  </a:lnTo>
                  <a:lnTo>
                    <a:pt x="6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923"/>
            <p:cNvSpPr/>
            <p:nvPr/>
          </p:nvSpPr>
          <p:spPr bwMode="auto">
            <a:xfrm>
              <a:off x="6661151" y="3522663"/>
              <a:ext cx="33338" cy="73025"/>
            </a:xfrm>
            <a:custGeom>
              <a:avLst/>
              <a:gdLst>
                <a:gd name="T0" fmla="*/ 21 w 21"/>
                <a:gd name="T1" fmla="*/ 0 h 46"/>
                <a:gd name="T2" fmla="*/ 21 w 21"/>
                <a:gd name="T3" fmla="*/ 3 h 46"/>
                <a:gd name="T4" fmla="*/ 21 w 21"/>
                <a:gd name="T5" fmla="*/ 3 h 46"/>
                <a:gd name="T6" fmla="*/ 20 w 21"/>
                <a:gd name="T7" fmla="*/ 4 h 46"/>
                <a:gd name="T8" fmla="*/ 17 w 21"/>
                <a:gd name="T9" fmla="*/ 4 h 46"/>
                <a:gd name="T10" fmla="*/ 15 w 21"/>
                <a:gd name="T11" fmla="*/ 5 h 46"/>
                <a:gd name="T12" fmla="*/ 12 w 21"/>
                <a:gd name="T13" fmla="*/ 8 h 46"/>
                <a:gd name="T14" fmla="*/ 11 w 21"/>
                <a:gd name="T15" fmla="*/ 10 h 46"/>
                <a:gd name="T16" fmla="*/ 9 w 21"/>
                <a:gd name="T17" fmla="*/ 13 h 46"/>
                <a:gd name="T18" fmla="*/ 9 w 21"/>
                <a:gd name="T19" fmla="*/ 16 h 46"/>
                <a:gd name="T20" fmla="*/ 8 w 21"/>
                <a:gd name="T21" fmla="*/ 20 h 46"/>
                <a:gd name="T22" fmla="*/ 8 w 21"/>
                <a:gd name="T23" fmla="*/ 23 h 46"/>
                <a:gd name="T24" fmla="*/ 9 w 21"/>
                <a:gd name="T25" fmla="*/ 25 h 46"/>
                <a:gd name="T26" fmla="*/ 9 w 21"/>
                <a:gd name="T27" fmla="*/ 27 h 46"/>
                <a:gd name="T28" fmla="*/ 9 w 21"/>
                <a:gd name="T29" fmla="*/ 29 h 46"/>
                <a:gd name="T30" fmla="*/ 11 w 21"/>
                <a:gd name="T31" fmla="*/ 31 h 46"/>
                <a:gd name="T32" fmla="*/ 11 w 21"/>
                <a:gd name="T33" fmla="*/ 34 h 46"/>
                <a:gd name="T34" fmla="*/ 9 w 21"/>
                <a:gd name="T35" fmla="*/ 38 h 46"/>
                <a:gd name="T36" fmla="*/ 8 w 21"/>
                <a:gd name="T37" fmla="*/ 42 h 46"/>
                <a:gd name="T38" fmla="*/ 7 w 21"/>
                <a:gd name="T39" fmla="*/ 44 h 46"/>
                <a:gd name="T40" fmla="*/ 7 w 21"/>
                <a:gd name="T41" fmla="*/ 46 h 46"/>
                <a:gd name="T42" fmla="*/ 5 w 21"/>
                <a:gd name="T43" fmla="*/ 46 h 46"/>
                <a:gd name="T44" fmla="*/ 4 w 21"/>
                <a:gd name="T45" fmla="*/ 46 h 46"/>
                <a:gd name="T46" fmla="*/ 3 w 21"/>
                <a:gd name="T47" fmla="*/ 44 h 46"/>
                <a:gd name="T48" fmla="*/ 1 w 21"/>
                <a:gd name="T49" fmla="*/ 42 h 46"/>
                <a:gd name="T50" fmla="*/ 0 w 21"/>
                <a:gd name="T51" fmla="*/ 39 h 46"/>
                <a:gd name="T52" fmla="*/ 0 w 21"/>
                <a:gd name="T53" fmla="*/ 38 h 46"/>
                <a:gd name="T54" fmla="*/ 1 w 21"/>
                <a:gd name="T55" fmla="*/ 35 h 46"/>
                <a:gd name="T56" fmla="*/ 3 w 21"/>
                <a:gd name="T57" fmla="*/ 34 h 46"/>
                <a:gd name="T58" fmla="*/ 3 w 21"/>
                <a:gd name="T59" fmla="*/ 33 h 46"/>
                <a:gd name="T60" fmla="*/ 4 w 21"/>
                <a:gd name="T61" fmla="*/ 33 h 46"/>
                <a:gd name="T62" fmla="*/ 4 w 21"/>
                <a:gd name="T63" fmla="*/ 35 h 46"/>
                <a:gd name="T64" fmla="*/ 4 w 21"/>
                <a:gd name="T65" fmla="*/ 34 h 46"/>
                <a:gd name="T66" fmla="*/ 4 w 21"/>
                <a:gd name="T67" fmla="*/ 35 h 46"/>
                <a:gd name="T68" fmla="*/ 4 w 21"/>
                <a:gd name="T69" fmla="*/ 35 h 46"/>
                <a:gd name="T70" fmla="*/ 4 w 21"/>
                <a:gd name="T71" fmla="*/ 35 h 46"/>
                <a:gd name="T72" fmla="*/ 4 w 21"/>
                <a:gd name="T73" fmla="*/ 37 h 46"/>
                <a:gd name="T74" fmla="*/ 3 w 21"/>
                <a:gd name="T75" fmla="*/ 39 h 46"/>
                <a:gd name="T76" fmla="*/ 4 w 21"/>
                <a:gd name="T77" fmla="*/ 40 h 46"/>
                <a:gd name="T78" fmla="*/ 5 w 21"/>
                <a:gd name="T79" fmla="*/ 43 h 46"/>
                <a:gd name="T80" fmla="*/ 5 w 21"/>
                <a:gd name="T81" fmla="*/ 43 h 46"/>
                <a:gd name="T82" fmla="*/ 5 w 21"/>
                <a:gd name="T83" fmla="*/ 43 h 46"/>
                <a:gd name="T84" fmla="*/ 5 w 21"/>
                <a:gd name="T85" fmla="*/ 42 h 46"/>
                <a:gd name="T86" fmla="*/ 7 w 21"/>
                <a:gd name="T87" fmla="*/ 38 h 46"/>
                <a:gd name="T88" fmla="*/ 8 w 21"/>
                <a:gd name="T89" fmla="*/ 34 h 46"/>
                <a:gd name="T90" fmla="*/ 8 w 21"/>
                <a:gd name="T91" fmla="*/ 31 h 46"/>
                <a:gd name="T92" fmla="*/ 8 w 21"/>
                <a:gd name="T93" fmla="*/ 30 h 46"/>
                <a:gd name="T94" fmla="*/ 7 w 21"/>
                <a:gd name="T95" fmla="*/ 27 h 46"/>
                <a:gd name="T96" fmla="*/ 7 w 21"/>
                <a:gd name="T97" fmla="*/ 26 h 46"/>
                <a:gd name="T98" fmla="*/ 5 w 21"/>
                <a:gd name="T99" fmla="*/ 23 h 46"/>
                <a:gd name="T100" fmla="*/ 5 w 21"/>
                <a:gd name="T101" fmla="*/ 20 h 46"/>
                <a:gd name="T102" fmla="*/ 7 w 21"/>
                <a:gd name="T103" fmla="*/ 16 h 46"/>
                <a:gd name="T104" fmla="*/ 7 w 21"/>
                <a:gd name="T105" fmla="*/ 12 h 46"/>
                <a:gd name="T106" fmla="*/ 8 w 21"/>
                <a:gd name="T107" fmla="*/ 9 h 46"/>
                <a:gd name="T108" fmla="*/ 11 w 21"/>
                <a:gd name="T109" fmla="*/ 6 h 46"/>
                <a:gd name="T110" fmla="*/ 13 w 21"/>
                <a:gd name="T111" fmla="*/ 4 h 46"/>
                <a:gd name="T112" fmla="*/ 16 w 21"/>
                <a:gd name="T113" fmla="*/ 3 h 46"/>
                <a:gd name="T114" fmla="*/ 18 w 21"/>
                <a:gd name="T115" fmla="*/ 1 h 46"/>
                <a:gd name="T116" fmla="*/ 21 w 21"/>
                <a:gd name="T117" fmla="*/ 1 h 46"/>
                <a:gd name="T118" fmla="*/ 21 w 21"/>
                <a:gd name="T11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" h="46">
                  <a:moveTo>
                    <a:pt x="21" y="0"/>
                  </a:moveTo>
                  <a:lnTo>
                    <a:pt x="21" y="3"/>
                  </a:lnTo>
                  <a:lnTo>
                    <a:pt x="21" y="3"/>
                  </a:lnTo>
                  <a:lnTo>
                    <a:pt x="20" y="4"/>
                  </a:lnTo>
                  <a:lnTo>
                    <a:pt x="17" y="4"/>
                  </a:lnTo>
                  <a:lnTo>
                    <a:pt x="15" y="5"/>
                  </a:lnTo>
                  <a:lnTo>
                    <a:pt x="12" y="8"/>
                  </a:lnTo>
                  <a:lnTo>
                    <a:pt x="11" y="10"/>
                  </a:lnTo>
                  <a:lnTo>
                    <a:pt x="9" y="13"/>
                  </a:lnTo>
                  <a:lnTo>
                    <a:pt x="9" y="16"/>
                  </a:lnTo>
                  <a:lnTo>
                    <a:pt x="8" y="20"/>
                  </a:lnTo>
                  <a:lnTo>
                    <a:pt x="8" y="23"/>
                  </a:lnTo>
                  <a:lnTo>
                    <a:pt x="9" y="25"/>
                  </a:lnTo>
                  <a:lnTo>
                    <a:pt x="9" y="27"/>
                  </a:lnTo>
                  <a:lnTo>
                    <a:pt x="9" y="29"/>
                  </a:lnTo>
                  <a:lnTo>
                    <a:pt x="11" y="31"/>
                  </a:lnTo>
                  <a:lnTo>
                    <a:pt x="11" y="34"/>
                  </a:lnTo>
                  <a:lnTo>
                    <a:pt x="9" y="38"/>
                  </a:lnTo>
                  <a:lnTo>
                    <a:pt x="8" y="42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5" y="46"/>
                  </a:lnTo>
                  <a:lnTo>
                    <a:pt x="4" y="46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3" y="39"/>
                  </a:lnTo>
                  <a:lnTo>
                    <a:pt x="4" y="40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7" y="38"/>
                  </a:lnTo>
                  <a:lnTo>
                    <a:pt x="8" y="34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7" y="27"/>
                  </a:lnTo>
                  <a:lnTo>
                    <a:pt x="7" y="26"/>
                  </a:lnTo>
                  <a:lnTo>
                    <a:pt x="5" y="23"/>
                  </a:lnTo>
                  <a:lnTo>
                    <a:pt x="5" y="20"/>
                  </a:lnTo>
                  <a:lnTo>
                    <a:pt x="7" y="16"/>
                  </a:lnTo>
                  <a:lnTo>
                    <a:pt x="7" y="12"/>
                  </a:lnTo>
                  <a:lnTo>
                    <a:pt x="8" y="9"/>
                  </a:lnTo>
                  <a:lnTo>
                    <a:pt x="11" y="6"/>
                  </a:lnTo>
                  <a:lnTo>
                    <a:pt x="13" y="4"/>
                  </a:lnTo>
                  <a:lnTo>
                    <a:pt x="16" y="3"/>
                  </a:lnTo>
                  <a:lnTo>
                    <a:pt x="18" y="1"/>
                  </a:lnTo>
                  <a:lnTo>
                    <a:pt x="21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924"/>
            <p:cNvSpPr>
              <a:spLocks noEditPoints="1"/>
            </p:cNvSpPr>
            <p:nvPr/>
          </p:nvSpPr>
          <p:spPr bwMode="auto">
            <a:xfrm>
              <a:off x="6659563" y="3521075"/>
              <a:ext cx="39688" cy="76200"/>
            </a:xfrm>
            <a:custGeom>
              <a:avLst/>
              <a:gdLst>
                <a:gd name="T0" fmla="*/ 6 w 25"/>
                <a:gd name="T1" fmla="*/ 38 h 48"/>
                <a:gd name="T2" fmla="*/ 6 w 25"/>
                <a:gd name="T3" fmla="*/ 38 h 48"/>
                <a:gd name="T4" fmla="*/ 5 w 25"/>
                <a:gd name="T5" fmla="*/ 40 h 48"/>
                <a:gd name="T6" fmla="*/ 6 w 25"/>
                <a:gd name="T7" fmla="*/ 38 h 48"/>
                <a:gd name="T8" fmla="*/ 23 w 25"/>
                <a:gd name="T9" fmla="*/ 0 h 48"/>
                <a:gd name="T10" fmla="*/ 25 w 25"/>
                <a:gd name="T11" fmla="*/ 4 h 48"/>
                <a:gd name="T12" fmla="*/ 25 w 25"/>
                <a:gd name="T13" fmla="*/ 4 h 48"/>
                <a:gd name="T14" fmla="*/ 23 w 25"/>
                <a:gd name="T15" fmla="*/ 5 h 48"/>
                <a:gd name="T16" fmla="*/ 23 w 25"/>
                <a:gd name="T17" fmla="*/ 5 h 48"/>
                <a:gd name="T18" fmla="*/ 23 w 25"/>
                <a:gd name="T19" fmla="*/ 5 h 48"/>
                <a:gd name="T20" fmla="*/ 22 w 25"/>
                <a:gd name="T21" fmla="*/ 6 h 48"/>
                <a:gd name="T22" fmla="*/ 17 w 25"/>
                <a:gd name="T23" fmla="*/ 7 h 48"/>
                <a:gd name="T24" fmla="*/ 13 w 25"/>
                <a:gd name="T25" fmla="*/ 13 h 48"/>
                <a:gd name="T26" fmla="*/ 12 w 25"/>
                <a:gd name="T27" fmla="*/ 17 h 48"/>
                <a:gd name="T28" fmla="*/ 10 w 25"/>
                <a:gd name="T29" fmla="*/ 22 h 48"/>
                <a:gd name="T30" fmla="*/ 12 w 25"/>
                <a:gd name="T31" fmla="*/ 28 h 48"/>
                <a:gd name="T32" fmla="*/ 13 w 25"/>
                <a:gd name="T33" fmla="*/ 34 h 48"/>
                <a:gd name="T34" fmla="*/ 12 w 25"/>
                <a:gd name="T35" fmla="*/ 39 h 48"/>
                <a:gd name="T36" fmla="*/ 9 w 25"/>
                <a:gd name="T37" fmla="*/ 47 h 48"/>
                <a:gd name="T38" fmla="*/ 8 w 25"/>
                <a:gd name="T39" fmla="*/ 48 h 48"/>
                <a:gd name="T40" fmla="*/ 5 w 25"/>
                <a:gd name="T41" fmla="*/ 48 h 48"/>
                <a:gd name="T42" fmla="*/ 2 w 25"/>
                <a:gd name="T43" fmla="*/ 45 h 48"/>
                <a:gd name="T44" fmla="*/ 0 w 25"/>
                <a:gd name="T45" fmla="*/ 41 h 48"/>
                <a:gd name="T46" fmla="*/ 0 w 25"/>
                <a:gd name="T47" fmla="*/ 38 h 48"/>
                <a:gd name="T48" fmla="*/ 2 w 25"/>
                <a:gd name="T49" fmla="*/ 34 h 48"/>
                <a:gd name="T50" fmla="*/ 5 w 25"/>
                <a:gd name="T51" fmla="*/ 32 h 48"/>
                <a:gd name="T52" fmla="*/ 6 w 25"/>
                <a:gd name="T53" fmla="*/ 34 h 48"/>
                <a:gd name="T54" fmla="*/ 8 w 25"/>
                <a:gd name="T55" fmla="*/ 35 h 48"/>
                <a:gd name="T56" fmla="*/ 6 w 25"/>
                <a:gd name="T57" fmla="*/ 31 h 48"/>
                <a:gd name="T58" fmla="*/ 5 w 25"/>
                <a:gd name="T59" fmla="*/ 26 h 48"/>
                <a:gd name="T60" fmla="*/ 5 w 25"/>
                <a:gd name="T61" fmla="*/ 19 h 48"/>
                <a:gd name="T62" fmla="*/ 6 w 25"/>
                <a:gd name="T63" fmla="*/ 13 h 48"/>
                <a:gd name="T64" fmla="*/ 10 w 25"/>
                <a:gd name="T65" fmla="*/ 6 h 48"/>
                <a:gd name="T66" fmla="*/ 17 w 25"/>
                <a:gd name="T67" fmla="*/ 1 h 48"/>
                <a:gd name="T68" fmla="*/ 21 w 25"/>
                <a:gd name="T69" fmla="*/ 0 h 48"/>
                <a:gd name="T70" fmla="*/ 23 w 25"/>
                <a:gd name="T7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48">
                  <a:moveTo>
                    <a:pt x="6" y="38"/>
                  </a:moveTo>
                  <a:lnTo>
                    <a:pt x="6" y="38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6" y="38"/>
                  </a:lnTo>
                  <a:lnTo>
                    <a:pt x="6" y="38"/>
                  </a:lnTo>
                  <a:close/>
                  <a:moveTo>
                    <a:pt x="23" y="0"/>
                  </a:moveTo>
                  <a:lnTo>
                    <a:pt x="23" y="1"/>
                  </a:lnTo>
                  <a:lnTo>
                    <a:pt x="25" y="4"/>
                  </a:lnTo>
                  <a:lnTo>
                    <a:pt x="22" y="4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19" y="6"/>
                  </a:lnTo>
                  <a:lnTo>
                    <a:pt x="17" y="7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2" y="14"/>
                  </a:lnTo>
                  <a:lnTo>
                    <a:pt x="12" y="17"/>
                  </a:lnTo>
                  <a:lnTo>
                    <a:pt x="10" y="19"/>
                  </a:lnTo>
                  <a:lnTo>
                    <a:pt x="10" y="22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3" y="31"/>
                  </a:lnTo>
                  <a:lnTo>
                    <a:pt x="13" y="34"/>
                  </a:lnTo>
                  <a:lnTo>
                    <a:pt x="13" y="36"/>
                  </a:lnTo>
                  <a:lnTo>
                    <a:pt x="12" y="39"/>
                  </a:lnTo>
                  <a:lnTo>
                    <a:pt x="10" y="43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5" y="48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1" y="44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1" y="36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5" y="32"/>
                  </a:lnTo>
                  <a:lnTo>
                    <a:pt x="6" y="32"/>
                  </a:lnTo>
                  <a:lnTo>
                    <a:pt x="6" y="34"/>
                  </a:lnTo>
                  <a:lnTo>
                    <a:pt x="6" y="35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5" y="26"/>
                  </a:lnTo>
                  <a:lnTo>
                    <a:pt x="5" y="22"/>
                  </a:lnTo>
                  <a:lnTo>
                    <a:pt x="5" y="19"/>
                  </a:lnTo>
                  <a:lnTo>
                    <a:pt x="6" y="17"/>
                  </a:lnTo>
                  <a:lnTo>
                    <a:pt x="6" y="13"/>
                  </a:lnTo>
                  <a:lnTo>
                    <a:pt x="8" y="10"/>
                  </a:lnTo>
                  <a:lnTo>
                    <a:pt x="10" y="6"/>
                  </a:lnTo>
                  <a:lnTo>
                    <a:pt x="14" y="4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875212" y="4321721"/>
            <a:ext cx="1669939" cy="2374130"/>
            <a:chOff x="8442326" y="2406650"/>
            <a:chExt cx="263525" cy="374650"/>
          </a:xfrm>
        </p:grpSpPr>
        <p:sp>
          <p:nvSpPr>
            <p:cNvPr id="52" name="Freeform 827"/>
            <p:cNvSpPr>
              <a:spLocks noEditPoints="1"/>
            </p:cNvSpPr>
            <p:nvPr/>
          </p:nvSpPr>
          <p:spPr bwMode="auto">
            <a:xfrm>
              <a:off x="8482013" y="2441575"/>
              <a:ext cx="161925" cy="158750"/>
            </a:xfrm>
            <a:custGeom>
              <a:avLst/>
              <a:gdLst>
                <a:gd name="T0" fmla="*/ 50 w 102"/>
                <a:gd name="T1" fmla="*/ 3 h 100"/>
                <a:gd name="T2" fmla="*/ 31 w 102"/>
                <a:gd name="T3" fmla="*/ 8 h 100"/>
                <a:gd name="T4" fmla="*/ 16 w 102"/>
                <a:gd name="T5" fmla="*/ 19 h 100"/>
                <a:gd name="T6" fmla="*/ 7 w 102"/>
                <a:gd name="T7" fmla="*/ 33 h 100"/>
                <a:gd name="T8" fmla="*/ 3 w 102"/>
                <a:gd name="T9" fmla="*/ 51 h 100"/>
                <a:gd name="T10" fmla="*/ 7 w 102"/>
                <a:gd name="T11" fmla="*/ 70 h 100"/>
                <a:gd name="T12" fmla="*/ 17 w 102"/>
                <a:gd name="T13" fmla="*/ 84 h 100"/>
                <a:gd name="T14" fmla="*/ 33 w 102"/>
                <a:gd name="T15" fmla="*/ 94 h 100"/>
                <a:gd name="T16" fmla="*/ 52 w 102"/>
                <a:gd name="T17" fmla="*/ 97 h 100"/>
                <a:gd name="T18" fmla="*/ 71 w 102"/>
                <a:gd name="T19" fmla="*/ 93 h 100"/>
                <a:gd name="T20" fmla="*/ 85 w 102"/>
                <a:gd name="T21" fmla="*/ 83 h 100"/>
                <a:gd name="T22" fmla="*/ 96 w 102"/>
                <a:gd name="T23" fmla="*/ 68 h 100"/>
                <a:gd name="T24" fmla="*/ 100 w 102"/>
                <a:gd name="T25" fmla="*/ 50 h 100"/>
                <a:gd name="T26" fmla="*/ 94 w 102"/>
                <a:gd name="T27" fmla="*/ 32 h 100"/>
                <a:gd name="T28" fmla="*/ 84 w 102"/>
                <a:gd name="T29" fmla="*/ 16 h 100"/>
                <a:gd name="T30" fmla="*/ 68 w 102"/>
                <a:gd name="T31" fmla="*/ 7 h 100"/>
                <a:gd name="T32" fmla="*/ 50 w 102"/>
                <a:gd name="T33" fmla="*/ 3 h 100"/>
                <a:gd name="T34" fmla="*/ 50 w 102"/>
                <a:gd name="T35" fmla="*/ 0 h 100"/>
                <a:gd name="T36" fmla="*/ 66 w 102"/>
                <a:gd name="T37" fmla="*/ 3 h 100"/>
                <a:gd name="T38" fmla="*/ 80 w 102"/>
                <a:gd name="T39" fmla="*/ 9 h 100"/>
                <a:gd name="T40" fmla="*/ 92 w 102"/>
                <a:gd name="T41" fmla="*/ 20 h 100"/>
                <a:gd name="T42" fmla="*/ 100 w 102"/>
                <a:gd name="T43" fmla="*/ 34 h 100"/>
                <a:gd name="T44" fmla="*/ 102 w 102"/>
                <a:gd name="T45" fmla="*/ 50 h 100"/>
                <a:gd name="T46" fmla="*/ 98 w 102"/>
                <a:gd name="T47" fmla="*/ 68 h 100"/>
                <a:gd name="T48" fmla="*/ 88 w 102"/>
                <a:gd name="T49" fmla="*/ 85 h 100"/>
                <a:gd name="T50" fmla="*/ 72 w 102"/>
                <a:gd name="T51" fmla="*/ 96 h 100"/>
                <a:gd name="T52" fmla="*/ 52 w 102"/>
                <a:gd name="T53" fmla="*/ 100 h 100"/>
                <a:gd name="T54" fmla="*/ 35 w 102"/>
                <a:gd name="T55" fmla="*/ 98 h 100"/>
                <a:gd name="T56" fmla="*/ 22 w 102"/>
                <a:gd name="T57" fmla="*/ 92 h 100"/>
                <a:gd name="T58" fmla="*/ 11 w 102"/>
                <a:gd name="T59" fmla="*/ 81 h 100"/>
                <a:gd name="T60" fmla="*/ 3 w 102"/>
                <a:gd name="T61" fmla="*/ 67 h 100"/>
                <a:gd name="T62" fmla="*/ 0 w 102"/>
                <a:gd name="T63" fmla="*/ 51 h 100"/>
                <a:gd name="T64" fmla="*/ 4 w 102"/>
                <a:gd name="T65" fmla="*/ 32 h 100"/>
                <a:gd name="T66" fmla="*/ 14 w 102"/>
                <a:gd name="T67" fmla="*/ 16 h 100"/>
                <a:gd name="T68" fmla="*/ 30 w 102"/>
                <a:gd name="T69" fmla="*/ 5 h 100"/>
                <a:gd name="T70" fmla="*/ 50 w 102"/>
                <a:gd name="T7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0">
                  <a:moveTo>
                    <a:pt x="50" y="3"/>
                  </a:moveTo>
                  <a:lnTo>
                    <a:pt x="31" y="8"/>
                  </a:lnTo>
                  <a:lnTo>
                    <a:pt x="16" y="19"/>
                  </a:lnTo>
                  <a:lnTo>
                    <a:pt x="7" y="33"/>
                  </a:lnTo>
                  <a:lnTo>
                    <a:pt x="3" y="51"/>
                  </a:lnTo>
                  <a:lnTo>
                    <a:pt x="7" y="70"/>
                  </a:lnTo>
                  <a:lnTo>
                    <a:pt x="17" y="84"/>
                  </a:lnTo>
                  <a:lnTo>
                    <a:pt x="33" y="94"/>
                  </a:lnTo>
                  <a:lnTo>
                    <a:pt x="52" y="97"/>
                  </a:lnTo>
                  <a:lnTo>
                    <a:pt x="71" y="93"/>
                  </a:lnTo>
                  <a:lnTo>
                    <a:pt x="85" y="83"/>
                  </a:lnTo>
                  <a:lnTo>
                    <a:pt x="96" y="68"/>
                  </a:lnTo>
                  <a:lnTo>
                    <a:pt x="100" y="50"/>
                  </a:lnTo>
                  <a:lnTo>
                    <a:pt x="94" y="32"/>
                  </a:lnTo>
                  <a:lnTo>
                    <a:pt x="84" y="16"/>
                  </a:lnTo>
                  <a:lnTo>
                    <a:pt x="68" y="7"/>
                  </a:lnTo>
                  <a:lnTo>
                    <a:pt x="50" y="3"/>
                  </a:lnTo>
                  <a:close/>
                  <a:moveTo>
                    <a:pt x="50" y="0"/>
                  </a:moveTo>
                  <a:lnTo>
                    <a:pt x="66" y="3"/>
                  </a:lnTo>
                  <a:lnTo>
                    <a:pt x="80" y="9"/>
                  </a:lnTo>
                  <a:lnTo>
                    <a:pt x="92" y="20"/>
                  </a:lnTo>
                  <a:lnTo>
                    <a:pt x="100" y="34"/>
                  </a:lnTo>
                  <a:lnTo>
                    <a:pt x="102" y="50"/>
                  </a:lnTo>
                  <a:lnTo>
                    <a:pt x="98" y="68"/>
                  </a:lnTo>
                  <a:lnTo>
                    <a:pt x="88" y="85"/>
                  </a:lnTo>
                  <a:lnTo>
                    <a:pt x="72" y="96"/>
                  </a:lnTo>
                  <a:lnTo>
                    <a:pt x="52" y="100"/>
                  </a:lnTo>
                  <a:lnTo>
                    <a:pt x="35" y="98"/>
                  </a:lnTo>
                  <a:lnTo>
                    <a:pt x="22" y="92"/>
                  </a:lnTo>
                  <a:lnTo>
                    <a:pt x="11" y="81"/>
                  </a:lnTo>
                  <a:lnTo>
                    <a:pt x="3" y="67"/>
                  </a:lnTo>
                  <a:lnTo>
                    <a:pt x="0" y="51"/>
                  </a:lnTo>
                  <a:lnTo>
                    <a:pt x="4" y="32"/>
                  </a:lnTo>
                  <a:lnTo>
                    <a:pt x="14" y="16"/>
                  </a:lnTo>
                  <a:lnTo>
                    <a:pt x="30" y="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828"/>
            <p:cNvSpPr>
              <a:spLocks noEditPoints="1"/>
            </p:cNvSpPr>
            <p:nvPr/>
          </p:nvSpPr>
          <p:spPr bwMode="auto">
            <a:xfrm>
              <a:off x="8480426" y="2439988"/>
              <a:ext cx="165100" cy="163513"/>
            </a:xfrm>
            <a:custGeom>
              <a:avLst/>
              <a:gdLst>
                <a:gd name="T0" fmla="*/ 53 w 104"/>
                <a:gd name="T1" fmla="*/ 98 h 103"/>
                <a:gd name="T2" fmla="*/ 53 w 104"/>
                <a:gd name="T3" fmla="*/ 99 h 103"/>
                <a:gd name="T4" fmla="*/ 53 w 104"/>
                <a:gd name="T5" fmla="*/ 99 h 103"/>
                <a:gd name="T6" fmla="*/ 53 w 104"/>
                <a:gd name="T7" fmla="*/ 98 h 103"/>
                <a:gd name="T8" fmla="*/ 52 w 104"/>
                <a:gd name="T9" fmla="*/ 6 h 103"/>
                <a:gd name="T10" fmla="*/ 51 w 104"/>
                <a:gd name="T11" fmla="*/ 6 h 103"/>
                <a:gd name="T12" fmla="*/ 32 w 104"/>
                <a:gd name="T13" fmla="*/ 10 h 103"/>
                <a:gd name="T14" fmla="*/ 18 w 104"/>
                <a:gd name="T15" fmla="*/ 20 h 103"/>
                <a:gd name="T16" fmla="*/ 9 w 104"/>
                <a:gd name="T17" fmla="*/ 34 h 103"/>
                <a:gd name="T18" fmla="*/ 5 w 104"/>
                <a:gd name="T19" fmla="*/ 51 h 103"/>
                <a:gd name="T20" fmla="*/ 5 w 104"/>
                <a:gd name="T21" fmla="*/ 52 h 103"/>
                <a:gd name="T22" fmla="*/ 9 w 104"/>
                <a:gd name="T23" fmla="*/ 69 h 103"/>
                <a:gd name="T24" fmla="*/ 19 w 104"/>
                <a:gd name="T25" fmla="*/ 84 h 103"/>
                <a:gd name="T26" fmla="*/ 34 w 104"/>
                <a:gd name="T27" fmla="*/ 94 h 103"/>
                <a:gd name="T28" fmla="*/ 52 w 104"/>
                <a:gd name="T29" fmla="*/ 97 h 103"/>
                <a:gd name="T30" fmla="*/ 53 w 104"/>
                <a:gd name="T31" fmla="*/ 97 h 103"/>
                <a:gd name="T32" fmla="*/ 70 w 104"/>
                <a:gd name="T33" fmla="*/ 93 h 103"/>
                <a:gd name="T34" fmla="*/ 85 w 104"/>
                <a:gd name="T35" fmla="*/ 84 h 103"/>
                <a:gd name="T36" fmla="*/ 95 w 104"/>
                <a:gd name="T37" fmla="*/ 69 h 103"/>
                <a:gd name="T38" fmla="*/ 98 w 104"/>
                <a:gd name="T39" fmla="*/ 51 h 103"/>
                <a:gd name="T40" fmla="*/ 98 w 104"/>
                <a:gd name="T41" fmla="*/ 51 h 103"/>
                <a:gd name="T42" fmla="*/ 94 w 104"/>
                <a:gd name="T43" fmla="*/ 33 h 103"/>
                <a:gd name="T44" fmla="*/ 85 w 104"/>
                <a:gd name="T45" fmla="*/ 20 h 103"/>
                <a:gd name="T46" fmla="*/ 70 w 104"/>
                <a:gd name="T47" fmla="*/ 9 h 103"/>
                <a:gd name="T48" fmla="*/ 52 w 104"/>
                <a:gd name="T49" fmla="*/ 6 h 103"/>
                <a:gd name="T50" fmla="*/ 52 w 104"/>
                <a:gd name="T51" fmla="*/ 0 h 103"/>
                <a:gd name="T52" fmla="*/ 68 w 104"/>
                <a:gd name="T53" fmla="*/ 2 h 103"/>
                <a:gd name="T54" fmla="*/ 82 w 104"/>
                <a:gd name="T55" fmla="*/ 9 h 103"/>
                <a:gd name="T56" fmla="*/ 94 w 104"/>
                <a:gd name="T57" fmla="*/ 21 h 103"/>
                <a:gd name="T58" fmla="*/ 102 w 104"/>
                <a:gd name="T59" fmla="*/ 34 h 103"/>
                <a:gd name="T60" fmla="*/ 104 w 104"/>
                <a:gd name="T61" fmla="*/ 51 h 103"/>
                <a:gd name="T62" fmla="*/ 104 w 104"/>
                <a:gd name="T63" fmla="*/ 51 h 103"/>
                <a:gd name="T64" fmla="*/ 102 w 104"/>
                <a:gd name="T65" fmla="*/ 68 h 103"/>
                <a:gd name="T66" fmla="*/ 94 w 104"/>
                <a:gd name="T67" fmla="*/ 81 h 103"/>
                <a:gd name="T68" fmla="*/ 84 w 104"/>
                <a:gd name="T69" fmla="*/ 93 h 103"/>
                <a:gd name="T70" fmla="*/ 69 w 104"/>
                <a:gd name="T71" fmla="*/ 99 h 103"/>
                <a:gd name="T72" fmla="*/ 53 w 104"/>
                <a:gd name="T73" fmla="*/ 103 h 103"/>
                <a:gd name="T74" fmla="*/ 53 w 104"/>
                <a:gd name="T75" fmla="*/ 101 h 103"/>
                <a:gd name="T76" fmla="*/ 53 w 104"/>
                <a:gd name="T77" fmla="*/ 103 h 103"/>
                <a:gd name="T78" fmla="*/ 52 w 104"/>
                <a:gd name="T79" fmla="*/ 103 h 103"/>
                <a:gd name="T80" fmla="*/ 35 w 104"/>
                <a:gd name="T81" fmla="*/ 101 h 103"/>
                <a:gd name="T82" fmla="*/ 21 w 104"/>
                <a:gd name="T83" fmla="*/ 93 h 103"/>
                <a:gd name="T84" fmla="*/ 10 w 104"/>
                <a:gd name="T85" fmla="*/ 82 h 103"/>
                <a:gd name="T86" fmla="*/ 2 w 104"/>
                <a:gd name="T87" fmla="*/ 68 h 103"/>
                <a:gd name="T88" fmla="*/ 0 w 104"/>
                <a:gd name="T89" fmla="*/ 52 h 103"/>
                <a:gd name="T90" fmla="*/ 0 w 104"/>
                <a:gd name="T91" fmla="*/ 51 h 103"/>
                <a:gd name="T92" fmla="*/ 2 w 104"/>
                <a:gd name="T93" fmla="*/ 35 h 103"/>
                <a:gd name="T94" fmla="*/ 9 w 104"/>
                <a:gd name="T95" fmla="*/ 22 h 103"/>
                <a:gd name="T96" fmla="*/ 21 w 104"/>
                <a:gd name="T97" fmla="*/ 10 h 103"/>
                <a:gd name="T98" fmla="*/ 35 w 104"/>
                <a:gd name="T99" fmla="*/ 2 h 103"/>
                <a:gd name="T100" fmla="*/ 51 w 104"/>
                <a:gd name="T101" fmla="*/ 0 h 103"/>
                <a:gd name="T102" fmla="*/ 52 w 104"/>
                <a:gd name="T10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03">
                  <a:moveTo>
                    <a:pt x="53" y="98"/>
                  </a:moveTo>
                  <a:lnTo>
                    <a:pt x="53" y="99"/>
                  </a:lnTo>
                  <a:lnTo>
                    <a:pt x="53" y="99"/>
                  </a:lnTo>
                  <a:lnTo>
                    <a:pt x="53" y="98"/>
                  </a:lnTo>
                  <a:close/>
                  <a:moveTo>
                    <a:pt x="52" y="6"/>
                  </a:moveTo>
                  <a:lnTo>
                    <a:pt x="51" y="6"/>
                  </a:lnTo>
                  <a:lnTo>
                    <a:pt x="32" y="10"/>
                  </a:lnTo>
                  <a:lnTo>
                    <a:pt x="18" y="20"/>
                  </a:lnTo>
                  <a:lnTo>
                    <a:pt x="9" y="34"/>
                  </a:lnTo>
                  <a:lnTo>
                    <a:pt x="5" y="51"/>
                  </a:lnTo>
                  <a:lnTo>
                    <a:pt x="5" y="52"/>
                  </a:lnTo>
                  <a:lnTo>
                    <a:pt x="9" y="69"/>
                  </a:lnTo>
                  <a:lnTo>
                    <a:pt x="19" y="84"/>
                  </a:lnTo>
                  <a:lnTo>
                    <a:pt x="34" y="94"/>
                  </a:lnTo>
                  <a:lnTo>
                    <a:pt x="52" y="97"/>
                  </a:lnTo>
                  <a:lnTo>
                    <a:pt x="53" y="97"/>
                  </a:lnTo>
                  <a:lnTo>
                    <a:pt x="70" y="93"/>
                  </a:lnTo>
                  <a:lnTo>
                    <a:pt x="85" y="84"/>
                  </a:lnTo>
                  <a:lnTo>
                    <a:pt x="95" y="69"/>
                  </a:lnTo>
                  <a:lnTo>
                    <a:pt x="98" y="51"/>
                  </a:lnTo>
                  <a:lnTo>
                    <a:pt x="98" y="51"/>
                  </a:lnTo>
                  <a:lnTo>
                    <a:pt x="94" y="33"/>
                  </a:lnTo>
                  <a:lnTo>
                    <a:pt x="85" y="20"/>
                  </a:lnTo>
                  <a:lnTo>
                    <a:pt x="70" y="9"/>
                  </a:lnTo>
                  <a:lnTo>
                    <a:pt x="52" y="6"/>
                  </a:lnTo>
                  <a:close/>
                  <a:moveTo>
                    <a:pt x="52" y="0"/>
                  </a:moveTo>
                  <a:lnTo>
                    <a:pt x="68" y="2"/>
                  </a:lnTo>
                  <a:lnTo>
                    <a:pt x="82" y="9"/>
                  </a:lnTo>
                  <a:lnTo>
                    <a:pt x="94" y="21"/>
                  </a:lnTo>
                  <a:lnTo>
                    <a:pt x="102" y="34"/>
                  </a:lnTo>
                  <a:lnTo>
                    <a:pt x="104" y="51"/>
                  </a:lnTo>
                  <a:lnTo>
                    <a:pt x="104" y="51"/>
                  </a:lnTo>
                  <a:lnTo>
                    <a:pt x="102" y="68"/>
                  </a:lnTo>
                  <a:lnTo>
                    <a:pt x="94" y="81"/>
                  </a:lnTo>
                  <a:lnTo>
                    <a:pt x="84" y="93"/>
                  </a:lnTo>
                  <a:lnTo>
                    <a:pt x="69" y="99"/>
                  </a:lnTo>
                  <a:lnTo>
                    <a:pt x="53" y="103"/>
                  </a:lnTo>
                  <a:lnTo>
                    <a:pt x="53" y="101"/>
                  </a:lnTo>
                  <a:lnTo>
                    <a:pt x="53" y="103"/>
                  </a:lnTo>
                  <a:lnTo>
                    <a:pt x="52" y="103"/>
                  </a:lnTo>
                  <a:lnTo>
                    <a:pt x="35" y="101"/>
                  </a:lnTo>
                  <a:lnTo>
                    <a:pt x="21" y="93"/>
                  </a:lnTo>
                  <a:lnTo>
                    <a:pt x="10" y="82"/>
                  </a:lnTo>
                  <a:lnTo>
                    <a:pt x="2" y="68"/>
                  </a:lnTo>
                  <a:lnTo>
                    <a:pt x="0" y="52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9" y="22"/>
                  </a:lnTo>
                  <a:lnTo>
                    <a:pt x="21" y="10"/>
                  </a:lnTo>
                  <a:lnTo>
                    <a:pt x="35" y="2"/>
                  </a:lnTo>
                  <a:lnTo>
                    <a:pt x="51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829"/>
            <p:cNvSpPr/>
            <p:nvPr/>
          </p:nvSpPr>
          <p:spPr bwMode="auto">
            <a:xfrm>
              <a:off x="8502651" y="2513013"/>
              <a:ext cx="6350" cy="7938"/>
            </a:xfrm>
            <a:custGeom>
              <a:avLst/>
              <a:gdLst>
                <a:gd name="T0" fmla="*/ 3 w 4"/>
                <a:gd name="T1" fmla="*/ 0 h 5"/>
                <a:gd name="T2" fmla="*/ 4 w 4"/>
                <a:gd name="T3" fmla="*/ 2 h 5"/>
                <a:gd name="T4" fmla="*/ 1 w 4"/>
                <a:gd name="T5" fmla="*/ 5 h 5"/>
                <a:gd name="T6" fmla="*/ 0 w 4"/>
                <a:gd name="T7" fmla="*/ 2 h 5"/>
                <a:gd name="T8" fmla="*/ 3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3" y="0"/>
                  </a:moveTo>
                  <a:lnTo>
                    <a:pt x="4" y="2"/>
                  </a:lnTo>
                  <a:lnTo>
                    <a:pt x="1" y="5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830"/>
            <p:cNvSpPr/>
            <p:nvPr/>
          </p:nvSpPr>
          <p:spPr bwMode="auto">
            <a:xfrm>
              <a:off x="8499476" y="2509838"/>
              <a:ext cx="14288" cy="12700"/>
            </a:xfrm>
            <a:custGeom>
              <a:avLst/>
              <a:gdLst>
                <a:gd name="T0" fmla="*/ 3 w 9"/>
                <a:gd name="T1" fmla="*/ 0 h 8"/>
                <a:gd name="T2" fmla="*/ 9 w 9"/>
                <a:gd name="T3" fmla="*/ 3 h 8"/>
                <a:gd name="T4" fmla="*/ 5 w 9"/>
                <a:gd name="T5" fmla="*/ 7 h 8"/>
                <a:gd name="T6" fmla="*/ 5 w 9"/>
                <a:gd name="T7" fmla="*/ 8 h 8"/>
                <a:gd name="T8" fmla="*/ 0 w 9"/>
                <a:gd name="T9" fmla="*/ 6 h 8"/>
                <a:gd name="T10" fmla="*/ 3 w 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8">
                  <a:moveTo>
                    <a:pt x="3" y="0"/>
                  </a:moveTo>
                  <a:lnTo>
                    <a:pt x="9" y="3"/>
                  </a:lnTo>
                  <a:lnTo>
                    <a:pt x="5" y="7"/>
                  </a:lnTo>
                  <a:lnTo>
                    <a:pt x="5" y="8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831"/>
            <p:cNvSpPr/>
            <p:nvPr/>
          </p:nvSpPr>
          <p:spPr bwMode="auto">
            <a:xfrm>
              <a:off x="8515351" y="2530475"/>
              <a:ext cx="46038" cy="49213"/>
            </a:xfrm>
            <a:custGeom>
              <a:avLst/>
              <a:gdLst>
                <a:gd name="T0" fmla="*/ 29 w 29"/>
                <a:gd name="T1" fmla="*/ 0 h 31"/>
                <a:gd name="T2" fmla="*/ 29 w 29"/>
                <a:gd name="T3" fmla="*/ 2 h 31"/>
                <a:gd name="T4" fmla="*/ 29 w 29"/>
                <a:gd name="T5" fmla="*/ 4 h 31"/>
                <a:gd name="T6" fmla="*/ 27 w 29"/>
                <a:gd name="T7" fmla="*/ 10 h 31"/>
                <a:gd name="T8" fmla="*/ 26 w 29"/>
                <a:gd name="T9" fmla="*/ 15 h 31"/>
                <a:gd name="T10" fmla="*/ 20 w 29"/>
                <a:gd name="T11" fmla="*/ 21 h 31"/>
                <a:gd name="T12" fmla="*/ 12 w 29"/>
                <a:gd name="T13" fmla="*/ 25 h 31"/>
                <a:gd name="T14" fmla="*/ 4 w 29"/>
                <a:gd name="T15" fmla="*/ 29 h 31"/>
                <a:gd name="T16" fmla="*/ 1 w 29"/>
                <a:gd name="T17" fmla="*/ 31 h 31"/>
                <a:gd name="T18" fmla="*/ 0 w 29"/>
                <a:gd name="T19" fmla="*/ 28 h 31"/>
                <a:gd name="T20" fmla="*/ 1 w 29"/>
                <a:gd name="T21" fmla="*/ 28 h 31"/>
                <a:gd name="T22" fmla="*/ 4 w 29"/>
                <a:gd name="T23" fmla="*/ 27 h 31"/>
                <a:gd name="T24" fmla="*/ 7 w 29"/>
                <a:gd name="T25" fmla="*/ 25 h 31"/>
                <a:gd name="T26" fmla="*/ 10 w 29"/>
                <a:gd name="T27" fmla="*/ 24 h 31"/>
                <a:gd name="T28" fmla="*/ 14 w 29"/>
                <a:gd name="T29" fmla="*/ 21 h 31"/>
                <a:gd name="T30" fmla="*/ 18 w 29"/>
                <a:gd name="T31" fmla="*/ 19 h 31"/>
                <a:gd name="T32" fmla="*/ 21 w 29"/>
                <a:gd name="T33" fmla="*/ 16 h 31"/>
                <a:gd name="T34" fmla="*/ 24 w 29"/>
                <a:gd name="T35" fmla="*/ 14 h 31"/>
                <a:gd name="T36" fmla="*/ 25 w 29"/>
                <a:gd name="T37" fmla="*/ 8 h 31"/>
                <a:gd name="T38" fmla="*/ 26 w 29"/>
                <a:gd name="T39" fmla="*/ 4 h 31"/>
                <a:gd name="T40" fmla="*/ 26 w 29"/>
                <a:gd name="T41" fmla="*/ 2 h 31"/>
                <a:gd name="T42" fmla="*/ 26 w 29"/>
                <a:gd name="T43" fmla="*/ 2 h 31"/>
                <a:gd name="T44" fmla="*/ 29 w 29"/>
                <a:gd name="T4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31">
                  <a:moveTo>
                    <a:pt x="29" y="0"/>
                  </a:moveTo>
                  <a:lnTo>
                    <a:pt x="29" y="2"/>
                  </a:lnTo>
                  <a:lnTo>
                    <a:pt x="29" y="4"/>
                  </a:lnTo>
                  <a:lnTo>
                    <a:pt x="27" y="10"/>
                  </a:lnTo>
                  <a:lnTo>
                    <a:pt x="26" y="15"/>
                  </a:lnTo>
                  <a:lnTo>
                    <a:pt x="20" y="21"/>
                  </a:lnTo>
                  <a:lnTo>
                    <a:pt x="12" y="25"/>
                  </a:lnTo>
                  <a:lnTo>
                    <a:pt x="4" y="29"/>
                  </a:lnTo>
                  <a:lnTo>
                    <a:pt x="1" y="31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4" y="27"/>
                  </a:lnTo>
                  <a:lnTo>
                    <a:pt x="7" y="25"/>
                  </a:lnTo>
                  <a:lnTo>
                    <a:pt x="10" y="24"/>
                  </a:lnTo>
                  <a:lnTo>
                    <a:pt x="14" y="21"/>
                  </a:lnTo>
                  <a:lnTo>
                    <a:pt x="18" y="19"/>
                  </a:lnTo>
                  <a:lnTo>
                    <a:pt x="21" y="16"/>
                  </a:lnTo>
                  <a:lnTo>
                    <a:pt x="24" y="14"/>
                  </a:lnTo>
                  <a:lnTo>
                    <a:pt x="25" y="8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832"/>
            <p:cNvSpPr/>
            <p:nvPr/>
          </p:nvSpPr>
          <p:spPr bwMode="auto">
            <a:xfrm>
              <a:off x="8513763" y="2528888"/>
              <a:ext cx="49213" cy="57150"/>
            </a:xfrm>
            <a:custGeom>
              <a:avLst/>
              <a:gdLst>
                <a:gd name="T0" fmla="*/ 31 w 31"/>
                <a:gd name="T1" fmla="*/ 0 h 36"/>
                <a:gd name="T2" fmla="*/ 31 w 31"/>
                <a:gd name="T3" fmla="*/ 1 h 36"/>
                <a:gd name="T4" fmla="*/ 31 w 31"/>
                <a:gd name="T5" fmla="*/ 3 h 36"/>
                <a:gd name="T6" fmla="*/ 31 w 31"/>
                <a:gd name="T7" fmla="*/ 3 h 36"/>
                <a:gd name="T8" fmla="*/ 31 w 31"/>
                <a:gd name="T9" fmla="*/ 7 h 36"/>
                <a:gd name="T10" fmla="*/ 30 w 31"/>
                <a:gd name="T11" fmla="*/ 11 h 36"/>
                <a:gd name="T12" fmla="*/ 28 w 31"/>
                <a:gd name="T13" fmla="*/ 17 h 36"/>
                <a:gd name="T14" fmla="*/ 27 w 31"/>
                <a:gd name="T15" fmla="*/ 16 h 36"/>
                <a:gd name="T16" fmla="*/ 28 w 31"/>
                <a:gd name="T17" fmla="*/ 17 h 36"/>
                <a:gd name="T18" fmla="*/ 26 w 31"/>
                <a:gd name="T19" fmla="*/ 20 h 36"/>
                <a:gd name="T20" fmla="*/ 22 w 31"/>
                <a:gd name="T21" fmla="*/ 22 h 36"/>
                <a:gd name="T22" fmla="*/ 18 w 31"/>
                <a:gd name="T23" fmla="*/ 26 h 36"/>
                <a:gd name="T24" fmla="*/ 14 w 31"/>
                <a:gd name="T25" fmla="*/ 28 h 36"/>
                <a:gd name="T26" fmla="*/ 10 w 31"/>
                <a:gd name="T27" fmla="*/ 30 h 36"/>
                <a:gd name="T28" fmla="*/ 8 w 31"/>
                <a:gd name="T29" fmla="*/ 32 h 36"/>
                <a:gd name="T30" fmla="*/ 5 w 31"/>
                <a:gd name="T31" fmla="*/ 33 h 36"/>
                <a:gd name="T32" fmla="*/ 4 w 31"/>
                <a:gd name="T33" fmla="*/ 33 h 36"/>
                <a:gd name="T34" fmla="*/ 2 w 31"/>
                <a:gd name="T35" fmla="*/ 36 h 36"/>
                <a:gd name="T36" fmla="*/ 0 w 31"/>
                <a:gd name="T37" fmla="*/ 29 h 36"/>
                <a:gd name="T38" fmla="*/ 0 w 31"/>
                <a:gd name="T39" fmla="*/ 28 h 36"/>
                <a:gd name="T40" fmla="*/ 0 w 31"/>
                <a:gd name="T41" fmla="*/ 28 h 36"/>
                <a:gd name="T42" fmla="*/ 1 w 31"/>
                <a:gd name="T43" fmla="*/ 28 h 36"/>
                <a:gd name="T44" fmla="*/ 1 w 31"/>
                <a:gd name="T45" fmla="*/ 28 h 36"/>
                <a:gd name="T46" fmla="*/ 1 w 31"/>
                <a:gd name="T47" fmla="*/ 28 h 36"/>
                <a:gd name="T48" fmla="*/ 1 w 31"/>
                <a:gd name="T49" fmla="*/ 28 h 36"/>
                <a:gd name="T50" fmla="*/ 1 w 31"/>
                <a:gd name="T51" fmla="*/ 28 h 36"/>
                <a:gd name="T52" fmla="*/ 1 w 31"/>
                <a:gd name="T53" fmla="*/ 28 h 36"/>
                <a:gd name="T54" fmla="*/ 1 w 31"/>
                <a:gd name="T55" fmla="*/ 28 h 36"/>
                <a:gd name="T56" fmla="*/ 4 w 31"/>
                <a:gd name="T57" fmla="*/ 26 h 36"/>
                <a:gd name="T58" fmla="*/ 8 w 31"/>
                <a:gd name="T59" fmla="*/ 25 h 36"/>
                <a:gd name="T60" fmla="*/ 11 w 31"/>
                <a:gd name="T61" fmla="*/ 22 h 36"/>
                <a:gd name="T62" fmla="*/ 15 w 31"/>
                <a:gd name="T63" fmla="*/ 21 h 36"/>
                <a:gd name="T64" fmla="*/ 18 w 31"/>
                <a:gd name="T65" fmla="*/ 18 h 36"/>
                <a:gd name="T66" fmla="*/ 22 w 31"/>
                <a:gd name="T67" fmla="*/ 16 h 36"/>
                <a:gd name="T68" fmla="*/ 23 w 31"/>
                <a:gd name="T69" fmla="*/ 15 h 36"/>
                <a:gd name="T70" fmla="*/ 25 w 31"/>
                <a:gd name="T71" fmla="*/ 9 h 36"/>
                <a:gd name="T72" fmla="*/ 26 w 31"/>
                <a:gd name="T73" fmla="*/ 5 h 36"/>
                <a:gd name="T74" fmla="*/ 26 w 31"/>
                <a:gd name="T75" fmla="*/ 3 h 36"/>
                <a:gd name="T76" fmla="*/ 26 w 31"/>
                <a:gd name="T77" fmla="*/ 3 h 36"/>
                <a:gd name="T78" fmla="*/ 26 w 31"/>
                <a:gd name="T79" fmla="*/ 3 h 36"/>
                <a:gd name="T80" fmla="*/ 26 w 31"/>
                <a:gd name="T81" fmla="*/ 3 h 36"/>
                <a:gd name="T82" fmla="*/ 26 w 31"/>
                <a:gd name="T83" fmla="*/ 0 h 36"/>
                <a:gd name="T84" fmla="*/ 31 w 31"/>
                <a:gd name="T8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36">
                  <a:moveTo>
                    <a:pt x="31" y="0"/>
                  </a:moveTo>
                  <a:lnTo>
                    <a:pt x="31" y="1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7"/>
                  </a:lnTo>
                  <a:lnTo>
                    <a:pt x="30" y="11"/>
                  </a:lnTo>
                  <a:lnTo>
                    <a:pt x="28" y="17"/>
                  </a:lnTo>
                  <a:lnTo>
                    <a:pt x="27" y="16"/>
                  </a:lnTo>
                  <a:lnTo>
                    <a:pt x="28" y="17"/>
                  </a:lnTo>
                  <a:lnTo>
                    <a:pt x="26" y="20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8" y="32"/>
                  </a:lnTo>
                  <a:lnTo>
                    <a:pt x="5" y="33"/>
                  </a:lnTo>
                  <a:lnTo>
                    <a:pt x="4" y="33"/>
                  </a:lnTo>
                  <a:lnTo>
                    <a:pt x="2" y="36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4" y="26"/>
                  </a:lnTo>
                  <a:lnTo>
                    <a:pt x="8" y="25"/>
                  </a:lnTo>
                  <a:lnTo>
                    <a:pt x="11" y="22"/>
                  </a:lnTo>
                  <a:lnTo>
                    <a:pt x="15" y="21"/>
                  </a:lnTo>
                  <a:lnTo>
                    <a:pt x="18" y="18"/>
                  </a:lnTo>
                  <a:lnTo>
                    <a:pt x="22" y="16"/>
                  </a:lnTo>
                  <a:lnTo>
                    <a:pt x="23" y="15"/>
                  </a:lnTo>
                  <a:lnTo>
                    <a:pt x="25" y="9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833"/>
            <p:cNvSpPr/>
            <p:nvPr/>
          </p:nvSpPr>
          <p:spPr bwMode="auto">
            <a:xfrm>
              <a:off x="8515351" y="2557463"/>
              <a:ext cx="25400" cy="23813"/>
            </a:xfrm>
            <a:custGeom>
              <a:avLst/>
              <a:gdLst>
                <a:gd name="T0" fmla="*/ 14 w 16"/>
                <a:gd name="T1" fmla="*/ 0 h 15"/>
                <a:gd name="T2" fmla="*/ 16 w 16"/>
                <a:gd name="T3" fmla="*/ 2 h 15"/>
                <a:gd name="T4" fmla="*/ 16 w 16"/>
                <a:gd name="T5" fmla="*/ 4 h 15"/>
                <a:gd name="T6" fmla="*/ 16 w 16"/>
                <a:gd name="T7" fmla="*/ 7 h 15"/>
                <a:gd name="T8" fmla="*/ 14 w 16"/>
                <a:gd name="T9" fmla="*/ 11 h 15"/>
                <a:gd name="T10" fmla="*/ 13 w 16"/>
                <a:gd name="T11" fmla="*/ 14 h 15"/>
                <a:gd name="T12" fmla="*/ 12 w 16"/>
                <a:gd name="T13" fmla="*/ 15 h 15"/>
                <a:gd name="T14" fmla="*/ 10 w 16"/>
                <a:gd name="T15" fmla="*/ 15 h 15"/>
                <a:gd name="T16" fmla="*/ 8 w 16"/>
                <a:gd name="T17" fmla="*/ 14 h 15"/>
                <a:gd name="T18" fmla="*/ 5 w 16"/>
                <a:gd name="T19" fmla="*/ 14 h 15"/>
                <a:gd name="T20" fmla="*/ 3 w 16"/>
                <a:gd name="T21" fmla="*/ 12 h 15"/>
                <a:gd name="T22" fmla="*/ 1 w 16"/>
                <a:gd name="T23" fmla="*/ 11 h 15"/>
                <a:gd name="T24" fmla="*/ 0 w 16"/>
                <a:gd name="T25" fmla="*/ 11 h 15"/>
                <a:gd name="T26" fmla="*/ 1 w 16"/>
                <a:gd name="T27" fmla="*/ 10 h 15"/>
                <a:gd name="T28" fmla="*/ 1 w 16"/>
                <a:gd name="T29" fmla="*/ 8 h 15"/>
                <a:gd name="T30" fmla="*/ 3 w 16"/>
                <a:gd name="T31" fmla="*/ 7 h 15"/>
                <a:gd name="T32" fmla="*/ 3 w 16"/>
                <a:gd name="T33" fmla="*/ 4 h 15"/>
                <a:gd name="T34" fmla="*/ 4 w 16"/>
                <a:gd name="T35" fmla="*/ 4 h 15"/>
                <a:gd name="T36" fmla="*/ 5 w 16"/>
                <a:gd name="T37" fmla="*/ 4 h 15"/>
                <a:gd name="T38" fmla="*/ 7 w 16"/>
                <a:gd name="T39" fmla="*/ 6 h 15"/>
                <a:gd name="T40" fmla="*/ 8 w 16"/>
                <a:gd name="T41" fmla="*/ 7 h 15"/>
                <a:gd name="T42" fmla="*/ 8 w 16"/>
                <a:gd name="T43" fmla="*/ 7 h 15"/>
                <a:gd name="T44" fmla="*/ 8 w 16"/>
                <a:gd name="T45" fmla="*/ 7 h 15"/>
                <a:gd name="T46" fmla="*/ 9 w 16"/>
                <a:gd name="T47" fmla="*/ 6 h 15"/>
                <a:gd name="T48" fmla="*/ 10 w 16"/>
                <a:gd name="T49" fmla="*/ 3 h 15"/>
                <a:gd name="T50" fmla="*/ 12 w 16"/>
                <a:gd name="T51" fmla="*/ 2 h 15"/>
                <a:gd name="T52" fmla="*/ 13 w 16"/>
                <a:gd name="T53" fmla="*/ 0 h 15"/>
                <a:gd name="T54" fmla="*/ 14 w 16"/>
                <a:gd name="T5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lnTo>
                    <a:pt x="16" y="2"/>
                  </a:lnTo>
                  <a:lnTo>
                    <a:pt x="16" y="4"/>
                  </a:lnTo>
                  <a:lnTo>
                    <a:pt x="16" y="7"/>
                  </a:lnTo>
                  <a:lnTo>
                    <a:pt x="14" y="11"/>
                  </a:lnTo>
                  <a:lnTo>
                    <a:pt x="13" y="14"/>
                  </a:lnTo>
                  <a:lnTo>
                    <a:pt x="12" y="15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3" y="12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3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9" y="6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3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834"/>
            <p:cNvSpPr>
              <a:spLocks noEditPoints="1"/>
            </p:cNvSpPr>
            <p:nvPr/>
          </p:nvSpPr>
          <p:spPr bwMode="auto">
            <a:xfrm>
              <a:off x="8513763" y="2555875"/>
              <a:ext cx="28575" cy="26988"/>
            </a:xfrm>
            <a:custGeom>
              <a:avLst/>
              <a:gdLst>
                <a:gd name="T0" fmla="*/ 14 w 18"/>
                <a:gd name="T1" fmla="*/ 3 h 17"/>
                <a:gd name="T2" fmla="*/ 14 w 18"/>
                <a:gd name="T3" fmla="*/ 4 h 17"/>
                <a:gd name="T4" fmla="*/ 13 w 18"/>
                <a:gd name="T5" fmla="*/ 5 h 17"/>
                <a:gd name="T6" fmla="*/ 11 w 18"/>
                <a:gd name="T7" fmla="*/ 7 h 17"/>
                <a:gd name="T8" fmla="*/ 10 w 18"/>
                <a:gd name="T9" fmla="*/ 8 h 17"/>
                <a:gd name="T10" fmla="*/ 10 w 18"/>
                <a:gd name="T11" fmla="*/ 9 h 17"/>
                <a:gd name="T12" fmla="*/ 9 w 18"/>
                <a:gd name="T13" fmla="*/ 11 h 17"/>
                <a:gd name="T14" fmla="*/ 8 w 18"/>
                <a:gd name="T15" fmla="*/ 9 h 17"/>
                <a:gd name="T16" fmla="*/ 8 w 18"/>
                <a:gd name="T17" fmla="*/ 9 h 17"/>
                <a:gd name="T18" fmla="*/ 6 w 18"/>
                <a:gd name="T19" fmla="*/ 8 h 17"/>
                <a:gd name="T20" fmla="*/ 5 w 18"/>
                <a:gd name="T21" fmla="*/ 7 h 17"/>
                <a:gd name="T22" fmla="*/ 5 w 18"/>
                <a:gd name="T23" fmla="*/ 7 h 17"/>
                <a:gd name="T24" fmla="*/ 4 w 18"/>
                <a:gd name="T25" fmla="*/ 9 h 17"/>
                <a:gd name="T26" fmla="*/ 4 w 18"/>
                <a:gd name="T27" fmla="*/ 11 h 17"/>
                <a:gd name="T28" fmla="*/ 6 w 18"/>
                <a:gd name="T29" fmla="*/ 12 h 17"/>
                <a:gd name="T30" fmla="*/ 8 w 18"/>
                <a:gd name="T31" fmla="*/ 13 h 17"/>
                <a:gd name="T32" fmla="*/ 10 w 18"/>
                <a:gd name="T33" fmla="*/ 13 h 17"/>
                <a:gd name="T34" fmla="*/ 11 w 18"/>
                <a:gd name="T35" fmla="*/ 15 h 17"/>
                <a:gd name="T36" fmla="*/ 11 w 18"/>
                <a:gd name="T37" fmla="*/ 15 h 17"/>
                <a:gd name="T38" fmla="*/ 13 w 18"/>
                <a:gd name="T39" fmla="*/ 13 h 17"/>
                <a:gd name="T40" fmla="*/ 14 w 18"/>
                <a:gd name="T41" fmla="*/ 11 h 17"/>
                <a:gd name="T42" fmla="*/ 14 w 18"/>
                <a:gd name="T43" fmla="*/ 8 h 17"/>
                <a:gd name="T44" fmla="*/ 15 w 18"/>
                <a:gd name="T45" fmla="*/ 5 h 17"/>
                <a:gd name="T46" fmla="*/ 15 w 18"/>
                <a:gd name="T47" fmla="*/ 4 h 17"/>
                <a:gd name="T48" fmla="*/ 14 w 18"/>
                <a:gd name="T49" fmla="*/ 3 h 17"/>
                <a:gd name="T50" fmla="*/ 14 w 18"/>
                <a:gd name="T51" fmla="*/ 0 h 17"/>
                <a:gd name="T52" fmla="*/ 15 w 18"/>
                <a:gd name="T53" fmla="*/ 0 h 17"/>
                <a:gd name="T54" fmla="*/ 17 w 18"/>
                <a:gd name="T55" fmla="*/ 1 h 17"/>
                <a:gd name="T56" fmla="*/ 18 w 18"/>
                <a:gd name="T57" fmla="*/ 4 h 17"/>
                <a:gd name="T58" fmla="*/ 18 w 18"/>
                <a:gd name="T59" fmla="*/ 5 h 17"/>
                <a:gd name="T60" fmla="*/ 18 w 18"/>
                <a:gd name="T61" fmla="*/ 9 h 17"/>
                <a:gd name="T62" fmla="*/ 17 w 18"/>
                <a:gd name="T63" fmla="*/ 12 h 17"/>
                <a:gd name="T64" fmla="*/ 15 w 18"/>
                <a:gd name="T65" fmla="*/ 15 h 17"/>
                <a:gd name="T66" fmla="*/ 13 w 18"/>
                <a:gd name="T67" fmla="*/ 17 h 17"/>
                <a:gd name="T68" fmla="*/ 11 w 18"/>
                <a:gd name="T69" fmla="*/ 17 h 17"/>
                <a:gd name="T70" fmla="*/ 9 w 18"/>
                <a:gd name="T71" fmla="*/ 17 h 17"/>
                <a:gd name="T72" fmla="*/ 6 w 18"/>
                <a:gd name="T73" fmla="*/ 16 h 17"/>
                <a:gd name="T74" fmla="*/ 4 w 18"/>
                <a:gd name="T75" fmla="*/ 15 h 17"/>
                <a:gd name="T76" fmla="*/ 1 w 18"/>
                <a:gd name="T77" fmla="*/ 13 h 17"/>
                <a:gd name="T78" fmla="*/ 1 w 18"/>
                <a:gd name="T79" fmla="*/ 13 h 17"/>
                <a:gd name="T80" fmla="*/ 1 w 18"/>
                <a:gd name="T81" fmla="*/ 12 h 17"/>
                <a:gd name="T82" fmla="*/ 0 w 18"/>
                <a:gd name="T83" fmla="*/ 11 h 17"/>
                <a:gd name="T84" fmla="*/ 0 w 18"/>
                <a:gd name="T85" fmla="*/ 11 h 17"/>
                <a:gd name="T86" fmla="*/ 1 w 18"/>
                <a:gd name="T87" fmla="*/ 9 h 17"/>
                <a:gd name="T88" fmla="*/ 1 w 18"/>
                <a:gd name="T89" fmla="*/ 8 h 17"/>
                <a:gd name="T90" fmla="*/ 2 w 18"/>
                <a:gd name="T91" fmla="*/ 7 h 17"/>
                <a:gd name="T92" fmla="*/ 4 w 18"/>
                <a:gd name="T93" fmla="*/ 4 h 17"/>
                <a:gd name="T94" fmla="*/ 5 w 18"/>
                <a:gd name="T95" fmla="*/ 4 h 17"/>
                <a:gd name="T96" fmla="*/ 5 w 18"/>
                <a:gd name="T97" fmla="*/ 4 h 17"/>
                <a:gd name="T98" fmla="*/ 6 w 18"/>
                <a:gd name="T99" fmla="*/ 4 h 17"/>
                <a:gd name="T100" fmla="*/ 8 w 18"/>
                <a:gd name="T101" fmla="*/ 5 h 17"/>
                <a:gd name="T102" fmla="*/ 9 w 18"/>
                <a:gd name="T103" fmla="*/ 5 h 17"/>
                <a:gd name="T104" fmla="*/ 10 w 18"/>
                <a:gd name="T105" fmla="*/ 4 h 17"/>
                <a:gd name="T106" fmla="*/ 11 w 18"/>
                <a:gd name="T107" fmla="*/ 3 h 17"/>
                <a:gd name="T108" fmla="*/ 13 w 18"/>
                <a:gd name="T109" fmla="*/ 1 h 17"/>
                <a:gd name="T110" fmla="*/ 14 w 18"/>
                <a:gd name="T1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" h="17">
                  <a:moveTo>
                    <a:pt x="14" y="3"/>
                  </a:moveTo>
                  <a:lnTo>
                    <a:pt x="14" y="4"/>
                  </a:lnTo>
                  <a:lnTo>
                    <a:pt x="13" y="5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9" y="11"/>
                  </a:lnTo>
                  <a:lnTo>
                    <a:pt x="8" y="9"/>
                  </a:lnTo>
                  <a:lnTo>
                    <a:pt x="8" y="9"/>
                  </a:lnTo>
                  <a:lnTo>
                    <a:pt x="6" y="8"/>
                  </a:lnTo>
                  <a:lnTo>
                    <a:pt x="5" y="7"/>
                  </a:lnTo>
                  <a:lnTo>
                    <a:pt x="5" y="7"/>
                  </a:lnTo>
                  <a:lnTo>
                    <a:pt x="4" y="9"/>
                  </a:lnTo>
                  <a:lnTo>
                    <a:pt x="4" y="11"/>
                  </a:lnTo>
                  <a:lnTo>
                    <a:pt x="6" y="12"/>
                  </a:lnTo>
                  <a:lnTo>
                    <a:pt x="8" y="13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4" y="8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4" y="3"/>
                  </a:lnTo>
                  <a:close/>
                  <a:moveTo>
                    <a:pt x="14" y="0"/>
                  </a:moveTo>
                  <a:lnTo>
                    <a:pt x="15" y="0"/>
                  </a:lnTo>
                  <a:lnTo>
                    <a:pt x="17" y="1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9"/>
                  </a:lnTo>
                  <a:lnTo>
                    <a:pt x="17" y="12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4" y="15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7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6" y="4"/>
                  </a:lnTo>
                  <a:lnTo>
                    <a:pt x="8" y="5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835"/>
            <p:cNvSpPr>
              <a:spLocks noEditPoints="1"/>
            </p:cNvSpPr>
            <p:nvPr/>
          </p:nvSpPr>
          <p:spPr bwMode="auto">
            <a:xfrm>
              <a:off x="8513763" y="2555875"/>
              <a:ext cx="28575" cy="26988"/>
            </a:xfrm>
            <a:custGeom>
              <a:avLst/>
              <a:gdLst>
                <a:gd name="T0" fmla="*/ 14 w 18"/>
                <a:gd name="T1" fmla="*/ 3 h 17"/>
                <a:gd name="T2" fmla="*/ 14 w 18"/>
                <a:gd name="T3" fmla="*/ 3 h 17"/>
                <a:gd name="T4" fmla="*/ 14 w 18"/>
                <a:gd name="T5" fmla="*/ 4 h 17"/>
                <a:gd name="T6" fmla="*/ 11 w 18"/>
                <a:gd name="T7" fmla="*/ 5 h 17"/>
                <a:gd name="T8" fmla="*/ 11 w 18"/>
                <a:gd name="T9" fmla="*/ 7 h 17"/>
                <a:gd name="T10" fmla="*/ 10 w 18"/>
                <a:gd name="T11" fmla="*/ 8 h 17"/>
                <a:gd name="T12" fmla="*/ 10 w 18"/>
                <a:gd name="T13" fmla="*/ 9 h 17"/>
                <a:gd name="T14" fmla="*/ 9 w 18"/>
                <a:gd name="T15" fmla="*/ 11 h 17"/>
                <a:gd name="T16" fmla="*/ 8 w 18"/>
                <a:gd name="T17" fmla="*/ 9 h 17"/>
                <a:gd name="T18" fmla="*/ 8 w 18"/>
                <a:gd name="T19" fmla="*/ 9 h 17"/>
                <a:gd name="T20" fmla="*/ 6 w 18"/>
                <a:gd name="T21" fmla="*/ 8 h 17"/>
                <a:gd name="T22" fmla="*/ 6 w 18"/>
                <a:gd name="T23" fmla="*/ 7 h 17"/>
                <a:gd name="T24" fmla="*/ 5 w 18"/>
                <a:gd name="T25" fmla="*/ 7 h 17"/>
                <a:gd name="T26" fmla="*/ 5 w 18"/>
                <a:gd name="T27" fmla="*/ 7 h 17"/>
                <a:gd name="T28" fmla="*/ 4 w 18"/>
                <a:gd name="T29" fmla="*/ 9 h 17"/>
                <a:gd name="T30" fmla="*/ 4 w 18"/>
                <a:gd name="T31" fmla="*/ 11 h 17"/>
                <a:gd name="T32" fmla="*/ 5 w 18"/>
                <a:gd name="T33" fmla="*/ 12 h 17"/>
                <a:gd name="T34" fmla="*/ 6 w 18"/>
                <a:gd name="T35" fmla="*/ 12 h 17"/>
                <a:gd name="T36" fmla="*/ 8 w 18"/>
                <a:gd name="T37" fmla="*/ 13 h 17"/>
                <a:gd name="T38" fmla="*/ 10 w 18"/>
                <a:gd name="T39" fmla="*/ 15 h 17"/>
                <a:gd name="T40" fmla="*/ 11 w 18"/>
                <a:gd name="T41" fmla="*/ 15 h 17"/>
                <a:gd name="T42" fmla="*/ 11 w 18"/>
                <a:gd name="T43" fmla="*/ 15 h 17"/>
                <a:gd name="T44" fmla="*/ 13 w 18"/>
                <a:gd name="T45" fmla="*/ 13 h 17"/>
                <a:gd name="T46" fmla="*/ 14 w 18"/>
                <a:gd name="T47" fmla="*/ 11 h 17"/>
                <a:gd name="T48" fmla="*/ 15 w 18"/>
                <a:gd name="T49" fmla="*/ 8 h 17"/>
                <a:gd name="T50" fmla="*/ 15 w 18"/>
                <a:gd name="T51" fmla="*/ 5 h 17"/>
                <a:gd name="T52" fmla="*/ 15 w 18"/>
                <a:gd name="T53" fmla="*/ 4 h 17"/>
                <a:gd name="T54" fmla="*/ 14 w 18"/>
                <a:gd name="T55" fmla="*/ 3 h 17"/>
                <a:gd name="T56" fmla="*/ 14 w 18"/>
                <a:gd name="T57" fmla="*/ 0 h 17"/>
                <a:gd name="T58" fmla="*/ 15 w 18"/>
                <a:gd name="T59" fmla="*/ 0 h 17"/>
                <a:gd name="T60" fmla="*/ 17 w 18"/>
                <a:gd name="T61" fmla="*/ 1 h 17"/>
                <a:gd name="T62" fmla="*/ 18 w 18"/>
                <a:gd name="T63" fmla="*/ 4 h 17"/>
                <a:gd name="T64" fmla="*/ 18 w 18"/>
                <a:gd name="T65" fmla="*/ 5 h 17"/>
                <a:gd name="T66" fmla="*/ 18 w 18"/>
                <a:gd name="T67" fmla="*/ 8 h 17"/>
                <a:gd name="T68" fmla="*/ 17 w 18"/>
                <a:gd name="T69" fmla="*/ 12 h 17"/>
                <a:gd name="T70" fmla="*/ 15 w 18"/>
                <a:gd name="T71" fmla="*/ 15 h 17"/>
                <a:gd name="T72" fmla="*/ 13 w 18"/>
                <a:gd name="T73" fmla="*/ 17 h 17"/>
                <a:gd name="T74" fmla="*/ 11 w 18"/>
                <a:gd name="T75" fmla="*/ 17 h 17"/>
                <a:gd name="T76" fmla="*/ 9 w 18"/>
                <a:gd name="T77" fmla="*/ 16 h 17"/>
                <a:gd name="T78" fmla="*/ 6 w 18"/>
                <a:gd name="T79" fmla="*/ 16 h 17"/>
                <a:gd name="T80" fmla="*/ 4 w 18"/>
                <a:gd name="T81" fmla="*/ 15 h 17"/>
                <a:gd name="T82" fmla="*/ 2 w 18"/>
                <a:gd name="T83" fmla="*/ 13 h 17"/>
                <a:gd name="T84" fmla="*/ 1 w 18"/>
                <a:gd name="T85" fmla="*/ 13 h 17"/>
                <a:gd name="T86" fmla="*/ 0 w 18"/>
                <a:gd name="T87" fmla="*/ 12 h 17"/>
                <a:gd name="T88" fmla="*/ 0 w 18"/>
                <a:gd name="T89" fmla="*/ 11 h 17"/>
                <a:gd name="T90" fmla="*/ 1 w 18"/>
                <a:gd name="T91" fmla="*/ 11 h 17"/>
                <a:gd name="T92" fmla="*/ 1 w 18"/>
                <a:gd name="T93" fmla="*/ 9 h 17"/>
                <a:gd name="T94" fmla="*/ 1 w 18"/>
                <a:gd name="T95" fmla="*/ 8 h 17"/>
                <a:gd name="T96" fmla="*/ 2 w 18"/>
                <a:gd name="T97" fmla="*/ 7 h 17"/>
                <a:gd name="T98" fmla="*/ 4 w 18"/>
                <a:gd name="T99" fmla="*/ 5 h 17"/>
                <a:gd name="T100" fmla="*/ 5 w 18"/>
                <a:gd name="T101" fmla="*/ 4 h 17"/>
                <a:gd name="T102" fmla="*/ 5 w 18"/>
                <a:gd name="T103" fmla="*/ 4 h 17"/>
                <a:gd name="T104" fmla="*/ 6 w 18"/>
                <a:gd name="T105" fmla="*/ 4 h 17"/>
                <a:gd name="T106" fmla="*/ 8 w 18"/>
                <a:gd name="T107" fmla="*/ 5 h 17"/>
                <a:gd name="T108" fmla="*/ 9 w 18"/>
                <a:gd name="T109" fmla="*/ 5 h 17"/>
                <a:gd name="T110" fmla="*/ 9 w 18"/>
                <a:gd name="T111" fmla="*/ 5 h 17"/>
                <a:gd name="T112" fmla="*/ 10 w 18"/>
                <a:gd name="T113" fmla="*/ 4 h 17"/>
                <a:gd name="T114" fmla="*/ 11 w 18"/>
                <a:gd name="T115" fmla="*/ 3 h 17"/>
                <a:gd name="T116" fmla="*/ 13 w 18"/>
                <a:gd name="T117" fmla="*/ 1 h 17"/>
                <a:gd name="T118" fmla="*/ 14 w 18"/>
                <a:gd name="T1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" h="17">
                  <a:moveTo>
                    <a:pt x="14" y="3"/>
                  </a:moveTo>
                  <a:lnTo>
                    <a:pt x="14" y="3"/>
                  </a:lnTo>
                  <a:lnTo>
                    <a:pt x="14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9" y="11"/>
                  </a:lnTo>
                  <a:lnTo>
                    <a:pt x="8" y="9"/>
                  </a:lnTo>
                  <a:lnTo>
                    <a:pt x="8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4" y="9"/>
                  </a:lnTo>
                  <a:lnTo>
                    <a:pt x="4" y="11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5" y="8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4" y="3"/>
                  </a:lnTo>
                  <a:close/>
                  <a:moveTo>
                    <a:pt x="14" y="0"/>
                  </a:moveTo>
                  <a:lnTo>
                    <a:pt x="15" y="0"/>
                  </a:lnTo>
                  <a:lnTo>
                    <a:pt x="17" y="1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8"/>
                  </a:lnTo>
                  <a:lnTo>
                    <a:pt x="17" y="12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9" y="16"/>
                  </a:lnTo>
                  <a:lnTo>
                    <a:pt x="6" y="16"/>
                  </a:lnTo>
                  <a:lnTo>
                    <a:pt x="4" y="15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7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6" y="4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836"/>
            <p:cNvSpPr>
              <a:spLocks noEditPoints="1"/>
            </p:cNvSpPr>
            <p:nvPr/>
          </p:nvSpPr>
          <p:spPr bwMode="auto">
            <a:xfrm>
              <a:off x="8510588" y="2554288"/>
              <a:ext cx="33338" cy="31750"/>
            </a:xfrm>
            <a:custGeom>
              <a:avLst/>
              <a:gdLst>
                <a:gd name="T0" fmla="*/ 7 w 21"/>
                <a:gd name="T1" fmla="*/ 10 h 20"/>
                <a:gd name="T2" fmla="*/ 8 w 21"/>
                <a:gd name="T3" fmla="*/ 12 h 20"/>
                <a:gd name="T4" fmla="*/ 8 w 21"/>
                <a:gd name="T5" fmla="*/ 12 h 20"/>
                <a:gd name="T6" fmla="*/ 8 w 21"/>
                <a:gd name="T7" fmla="*/ 12 h 20"/>
                <a:gd name="T8" fmla="*/ 8 w 21"/>
                <a:gd name="T9" fmla="*/ 12 h 20"/>
                <a:gd name="T10" fmla="*/ 8 w 21"/>
                <a:gd name="T11" fmla="*/ 10 h 20"/>
                <a:gd name="T12" fmla="*/ 8 w 21"/>
                <a:gd name="T13" fmla="*/ 10 h 20"/>
                <a:gd name="T14" fmla="*/ 15 w 21"/>
                <a:gd name="T15" fmla="*/ 8 h 20"/>
                <a:gd name="T16" fmla="*/ 13 w 21"/>
                <a:gd name="T17" fmla="*/ 10 h 20"/>
                <a:gd name="T18" fmla="*/ 12 w 21"/>
                <a:gd name="T19" fmla="*/ 13 h 20"/>
                <a:gd name="T20" fmla="*/ 13 w 21"/>
                <a:gd name="T21" fmla="*/ 14 h 20"/>
                <a:gd name="T22" fmla="*/ 15 w 21"/>
                <a:gd name="T23" fmla="*/ 12 h 20"/>
                <a:gd name="T24" fmla="*/ 16 w 21"/>
                <a:gd name="T25" fmla="*/ 8 h 20"/>
                <a:gd name="T26" fmla="*/ 19 w 21"/>
                <a:gd name="T27" fmla="*/ 0 h 20"/>
                <a:gd name="T28" fmla="*/ 21 w 21"/>
                <a:gd name="T29" fmla="*/ 4 h 20"/>
                <a:gd name="T30" fmla="*/ 21 w 21"/>
                <a:gd name="T31" fmla="*/ 10 h 20"/>
                <a:gd name="T32" fmla="*/ 19 w 21"/>
                <a:gd name="T33" fmla="*/ 17 h 20"/>
                <a:gd name="T34" fmla="*/ 15 w 21"/>
                <a:gd name="T35" fmla="*/ 18 h 20"/>
                <a:gd name="T36" fmla="*/ 13 w 21"/>
                <a:gd name="T37" fmla="*/ 20 h 20"/>
                <a:gd name="T38" fmla="*/ 8 w 21"/>
                <a:gd name="T39" fmla="*/ 18 h 20"/>
                <a:gd name="T40" fmla="*/ 4 w 21"/>
                <a:gd name="T41" fmla="*/ 16 h 20"/>
                <a:gd name="T42" fmla="*/ 3 w 21"/>
                <a:gd name="T43" fmla="*/ 16 h 20"/>
                <a:gd name="T44" fmla="*/ 0 w 21"/>
                <a:gd name="T45" fmla="*/ 14 h 20"/>
                <a:gd name="T46" fmla="*/ 0 w 21"/>
                <a:gd name="T47" fmla="*/ 12 h 20"/>
                <a:gd name="T48" fmla="*/ 0 w 21"/>
                <a:gd name="T49" fmla="*/ 12 h 20"/>
                <a:gd name="T50" fmla="*/ 2 w 21"/>
                <a:gd name="T51" fmla="*/ 8 h 20"/>
                <a:gd name="T52" fmla="*/ 3 w 21"/>
                <a:gd name="T53" fmla="*/ 5 h 20"/>
                <a:gd name="T54" fmla="*/ 7 w 21"/>
                <a:gd name="T55" fmla="*/ 4 h 20"/>
                <a:gd name="T56" fmla="*/ 10 w 21"/>
                <a:gd name="T57" fmla="*/ 4 h 20"/>
                <a:gd name="T58" fmla="*/ 11 w 21"/>
                <a:gd name="T59" fmla="*/ 4 h 20"/>
                <a:gd name="T60" fmla="*/ 12 w 21"/>
                <a:gd name="T61" fmla="*/ 1 h 20"/>
                <a:gd name="T62" fmla="*/ 16 w 21"/>
                <a:gd name="T6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" h="20">
                  <a:moveTo>
                    <a:pt x="8" y="10"/>
                  </a:moveTo>
                  <a:lnTo>
                    <a:pt x="7" y="10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10" y="13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close/>
                  <a:moveTo>
                    <a:pt x="16" y="8"/>
                  </a:moveTo>
                  <a:lnTo>
                    <a:pt x="15" y="8"/>
                  </a:lnTo>
                  <a:lnTo>
                    <a:pt x="15" y="9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2" y="13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5" y="12"/>
                  </a:lnTo>
                  <a:lnTo>
                    <a:pt x="15" y="9"/>
                  </a:lnTo>
                  <a:lnTo>
                    <a:pt x="16" y="8"/>
                  </a:lnTo>
                  <a:close/>
                  <a:moveTo>
                    <a:pt x="16" y="0"/>
                  </a:moveTo>
                  <a:lnTo>
                    <a:pt x="19" y="0"/>
                  </a:lnTo>
                  <a:lnTo>
                    <a:pt x="20" y="2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10"/>
                  </a:lnTo>
                  <a:lnTo>
                    <a:pt x="20" y="13"/>
                  </a:lnTo>
                  <a:lnTo>
                    <a:pt x="19" y="17"/>
                  </a:lnTo>
                  <a:lnTo>
                    <a:pt x="16" y="20"/>
                  </a:lnTo>
                  <a:lnTo>
                    <a:pt x="15" y="18"/>
                  </a:lnTo>
                  <a:lnTo>
                    <a:pt x="16" y="20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8" y="18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3" y="8"/>
                  </a:lnTo>
                  <a:lnTo>
                    <a:pt x="3" y="5"/>
                  </a:lnTo>
                  <a:lnTo>
                    <a:pt x="4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837"/>
            <p:cNvSpPr>
              <a:spLocks noEditPoints="1"/>
            </p:cNvSpPr>
            <p:nvPr/>
          </p:nvSpPr>
          <p:spPr bwMode="auto">
            <a:xfrm>
              <a:off x="8502651" y="2595563"/>
              <a:ext cx="133350" cy="115888"/>
            </a:xfrm>
            <a:custGeom>
              <a:avLst/>
              <a:gdLst>
                <a:gd name="T0" fmla="*/ 42 w 84"/>
                <a:gd name="T1" fmla="*/ 3 h 73"/>
                <a:gd name="T2" fmla="*/ 34 w 84"/>
                <a:gd name="T3" fmla="*/ 3 h 73"/>
                <a:gd name="T4" fmla="*/ 28 w 84"/>
                <a:gd name="T5" fmla="*/ 4 h 73"/>
                <a:gd name="T6" fmla="*/ 25 w 84"/>
                <a:gd name="T7" fmla="*/ 8 h 73"/>
                <a:gd name="T8" fmla="*/ 18 w 84"/>
                <a:gd name="T9" fmla="*/ 16 h 73"/>
                <a:gd name="T10" fmla="*/ 9 w 84"/>
                <a:gd name="T11" fmla="*/ 35 h 73"/>
                <a:gd name="T12" fmla="*/ 3 w 84"/>
                <a:gd name="T13" fmla="*/ 69 h 73"/>
                <a:gd name="T14" fmla="*/ 80 w 84"/>
                <a:gd name="T15" fmla="*/ 68 h 73"/>
                <a:gd name="T16" fmla="*/ 81 w 84"/>
                <a:gd name="T17" fmla="*/ 63 h 73"/>
                <a:gd name="T18" fmla="*/ 81 w 84"/>
                <a:gd name="T19" fmla="*/ 52 h 73"/>
                <a:gd name="T20" fmla="*/ 80 w 84"/>
                <a:gd name="T21" fmla="*/ 38 h 73"/>
                <a:gd name="T22" fmla="*/ 68 w 84"/>
                <a:gd name="T23" fmla="*/ 21 h 73"/>
                <a:gd name="T24" fmla="*/ 54 w 84"/>
                <a:gd name="T25" fmla="*/ 7 h 73"/>
                <a:gd name="T26" fmla="*/ 49 w 84"/>
                <a:gd name="T27" fmla="*/ 3 h 73"/>
                <a:gd name="T28" fmla="*/ 45 w 84"/>
                <a:gd name="T29" fmla="*/ 3 h 73"/>
                <a:gd name="T30" fmla="*/ 49 w 84"/>
                <a:gd name="T31" fmla="*/ 0 h 73"/>
                <a:gd name="T32" fmla="*/ 53 w 84"/>
                <a:gd name="T33" fmla="*/ 3 h 73"/>
                <a:gd name="T34" fmla="*/ 60 w 84"/>
                <a:gd name="T35" fmla="*/ 8 h 73"/>
                <a:gd name="T36" fmla="*/ 75 w 84"/>
                <a:gd name="T37" fmla="*/ 25 h 73"/>
                <a:gd name="T38" fmla="*/ 84 w 84"/>
                <a:gd name="T39" fmla="*/ 45 h 73"/>
                <a:gd name="T40" fmla="*/ 84 w 84"/>
                <a:gd name="T41" fmla="*/ 58 h 73"/>
                <a:gd name="T42" fmla="*/ 84 w 84"/>
                <a:gd name="T43" fmla="*/ 67 h 73"/>
                <a:gd name="T44" fmla="*/ 83 w 84"/>
                <a:gd name="T45" fmla="*/ 71 h 73"/>
                <a:gd name="T46" fmla="*/ 1 w 84"/>
                <a:gd name="T47" fmla="*/ 73 h 73"/>
                <a:gd name="T48" fmla="*/ 0 w 84"/>
                <a:gd name="T49" fmla="*/ 72 h 73"/>
                <a:gd name="T50" fmla="*/ 1 w 84"/>
                <a:gd name="T51" fmla="*/ 51 h 73"/>
                <a:gd name="T52" fmla="*/ 13 w 84"/>
                <a:gd name="T53" fmla="*/ 21 h 73"/>
                <a:gd name="T54" fmla="*/ 25 w 84"/>
                <a:gd name="T55" fmla="*/ 4 h 73"/>
                <a:gd name="T56" fmla="*/ 26 w 84"/>
                <a:gd name="T57" fmla="*/ 1 h 73"/>
                <a:gd name="T58" fmla="*/ 29 w 84"/>
                <a:gd name="T59" fmla="*/ 0 h 73"/>
                <a:gd name="T60" fmla="*/ 34 w 84"/>
                <a:gd name="T61" fmla="*/ 0 h 73"/>
                <a:gd name="T62" fmla="*/ 42 w 84"/>
                <a:gd name="T6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73">
                  <a:moveTo>
                    <a:pt x="45" y="3"/>
                  </a:moveTo>
                  <a:lnTo>
                    <a:pt x="42" y="3"/>
                  </a:lnTo>
                  <a:lnTo>
                    <a:pt x="38" y="3"/>
                  </a:lnTo>
                  <a:lnTo>
                    <a:pt x="34" y="3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5"/>
                  </a:lnTo>
                  <a:lnTo>
                    <a:pt x="25" y="8"/>
                  </a:lnTo>
                  <a:lnTo>
                    <a:pt x="22" y="12"/>
                  </a:lnTo>
                  <a:lnTo>
                    <a:pt x="18" y="16"/>
                  </a:lnTo>
                  <a:lnTo>
                    <a:pt x="16" y="22"/>
                  </a:lnTo>
                  <a:lnTo>
                    <a:pt x="9" y="35"/>
                  </a:lnTo>
                  <a:lnTo>
                    <a:pt x="4" y="51"/>
                  </a:lnTo>
                  <a:lnTo>
                    <a:pt x="3" y="69"/>
                  </a:lnTo>
                  <a:lnTo>
                    <a:pt x="3" y="71"/>
                  </a:lnTo>
                  <a:lnTo>
                    <a:pt x="80" y="68"/>
                  </a:lnTo>
                  <a:lnTo>
                    <a:pt x="80" y="67"/>
                  </a:lnTo>
                  <a:lnTo>
                    <a:pt x="81" y="63"/>
                  </a:lnTo>
                  <a:lnTo>
                    <a:pt x="81" y="58"/>
                  </a:lnTo>
                  <a:lnTo>
                    <a:pt x="81" y="52"/>
                  </a:lnTo>
                  <a:lnTo>
                    <a:pt x="81" y="45"/>
                  </a:lnTo>
                  <a:lnTo>
                    <a:pt x="80" y="38"/>
                  </a:lnTo>
                  <a:lnTo>
                    <a:pt x="75" y="30"/>
                  </a:lnTo>
                  <a:lnTo>
                    <a:pt x="68" y="21"/>
                  </a:lnTo>
                  <a:lnTo>
                    <a:pt x="60" y="13"/>
                  </a:lnTo>
                  <a:lnTo>
                    <a:pt x="54" y="7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5" y="3"/>
                  </a:lnTo>
                  <a:close/>
                  <a:moveTo>
                    <a:pt x="46" y="0"/>
                  </a:moveTo>
                  <a:lnTo>
                    <a:pt x="49" y="0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55" y="4"/>
                  </a:lnTo>
                  <a:lnTo>
                    <a:pt x="60" y="8"/>
                  </a:lnTo>
                  <a:lnTo>
                    <a:pt x="66" y="13"/>
                  </a:lnTo>
                  <a:lnTo>
                    <a:pt x="75" y="25"/>
                  </a:lnTo>
                  <a:lnTo>
                    <a:pt x="83" y="37"/>
                  </a:lnTo>
                  <a:lnTo>
                    <a:pt x="84" y="45"/>
                  </a:lnTo>
                  <a:lnTo>
                    <a:pt x="84" y="52"/>
                  </a:lnTo>
                  <a:lnTo>
                    <a:pt x="84" y="58"/>
                  </a:lnTo>
                  <a:lnTo>
                    <a:pt x="84" y="63"/>
                  </a:lnTo>
                  <a:lnTo>
                    <a:pt x="84" y="67"/>
                  </a:lnTo>
                  <a:lnTo>
                    <a:pt x="83" y="69"/>
                  </a:lnTo>
                  <a:lnTo>
                    <a:pt x="83" y="71"/>
                  </a:lnTo>
                  <a:lnTo>
                    <a:pt x="83" y="72"/>
                  </a:lnTo>
                  <a:lnTo>
                    <a:pt x="1" y="73"/>
                  </a:lnTo>
                  <a:lnTo>
                    <a:pt x="0" y="73"/>
                  </a:lnTo>
                  <a:lnTo>
                    <a:pt x="0" y="72"/>
                  </a:lnTo>
                  <a:lnTo>
                    <a:pt x="0" y="69"/>
                  </a:lnTo>
                  <a:lnTo>
                    <a:pt x="1" y="51"/>
                  </a:lnTo>
                  <a:lnTo>
                    <a:pt x="7" y="34"/>
                  </a:lnTo>
                  <a:lnTo>
                    <a:pt x="13" y="21"/>
                  </a:lnTo>
                  <a:lnTo>
                    <a:pt x="20" y="11"/>
                  </a:lnTo>
                  <a:lnTo>
                    <a:pt x="25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838"/>
            <p:cNvSpPr>
              <a:spLocks noEditPoints="1"/>
            </p:cNvSpPr>
            <p:nvPr/>
          </p:nvSpPr>
          <p:spPr bwMode="auto">
            <a:xfrm>
              <a:off x="8501063" y="2593975"/>
              <a:ext cx="136525" cy="120650"/>
            </a:xfrm>
            <a:custGeom>
              <a:avLst/>
              <a:gdLst>
                <a:gd name="T0" fmla="*/ 82 w 86"/>
                <a:gd name="T1" fmla="*/ 53 h 76"/>
                <a:gd name="T2" fmla="*/ 84 w 86"/>
                <a:gd name="T3" fmla="*/ 53 h 76"/>
                <a:gd name="T4" fmla="*/ 43 w 86"/>
                <a:gd name="T5" fmla="*/ 5 h 76"/>
                <a:gd name="T6" fmla="*/ 34 w 86"/>
                <a:gd name="T7" fmla="*/ 6 h 76"/>
                <a:gd name="T8" fmla="*/ 29 w 86"/>
                <a:gd name="T9" fmla="*/ 8 h 76"/>
                <a:gd name="T10" fmla="*/ 23 w 86"/>
                <a:gd name="T11" fmla="*/ 14 h 76"/>
                <a:gd name="T12" fmla="*/ 18 w 86"/>
                <a:gd name="T13" fmla="*/ 23 h 76"/>
                <a:gd name="T14" fmla="*/ 8 w 86"/>
                <a:gd name="T15" fmla="*/ 52 h 76"/>
                <a:gd name="T16" fmla="*/ 5 w 86"/>
                <a:gd name="T17" fmla="*/ 70 h 76"/>
                <a:gd name="T18" fmla="*/ 80 w 86"/>
                <a:gd name="T19" fmla="*/ 65 h 76"/>
                <a:gd name="T20" fmla="*/ 81 w 86"/>
                <a:gd name="T21" fmla="*/ 55 h 76"/>
                <a:gd name="T22" fmla="*/ 81 w 86"/>
                <a:gd name="T23" fmla="*/ 47 h 76"/>
                <a:gd name="T24" fmla="*/ 74 w 86"/>
                <a:gd name="T25" fmla="*/ 31 h 76"/>
                <a:gd name="T26" fmla="*/ 60 w 86"/>
                <a:gd name="T27" fmla="*/ 15 h 76"/>
                <a:gd name="T28" fmla="*/ 50 w 86"/>
                <a:gd name="T29" fmla="*/ 5 h 76"/>
                <a:gd name="T30" fmla="*/ 48 w 86"/>
                <a:gd name="T31" fmla="*/ 5 h 76"/>
                <a:gd name="T32" fmla="*/ 47 w 86"/>
                <a:gd name="T33" fmla="*/ 0 h 76"/>
                <a:gd name="T34" fmla="*/ 52 w 86"/>
                <a:gd name="T35" fmla="*/ 1 h 76"/>
                <a:gd name="T36" fmla="*/ 57 w 86"/>
                <a:gd name="T37" fmla="*/ 4 h 76"/>
                <a:gd name="T38" fmla="*/ 68 w 86"/>
                <a:gd name="T39" fmla="*/ 13 h 76"/>
                <a:gd name="T40" fmla="*/ 85 w 86"/>
                <a:gd name="T41" fmla="*/ 38 h 76"/>
                <a:gd name="T42" fmla="*/ 86 w 86"/>
                <a:gd name="T43" fmla="*/ 53 h 76"/>
                <a:gd name="T44" fmla="*/ 86 w 86"/>
                <a:gd name="T45" fmla="*/ 61 h 76"/>
                <a:gd name="T46" fmla="*/ 86 w 86"/>
                <a:gd name="T47" fmla="*/ 69 h 76"/>
                <a:gd name="T48" fmla="*/ 85 w 86"/>
                <a:gd name="T49" fmla="*/ 72 h 76"/>
                <a:gd name="T50" fmla="*/ 85 w 86"/>
                <a:gd name="T51" fmla="*/ 72 h 76"/>
                <a:gd name="T52" fmla="*/ 2 w 86"/>
                <a:gd name="T53" fmla="*/ 76 h 76"/>
                <a:gd name="T54" fmla="*/ 0 w 86"/>
                <a:gd name="T55" fmla="*/ 74 h 76"/>
                <a:gd name="T56" fmla="*/ 0 w 86"/>
                <a:gd name="T57" fmla="*/ 70 h 76"/>
                <a:gd name="T58" fmla="*/ 1 w 86"/>
                <a:gd name="T59" fmla="*/ 51 h 76"/>
                <a:gd name="T60" fmla="*/ 13 w 86"/>
                <a:gd name="T61" fmla="*/ 21 h 76"/>
                <a:gd name="T62" fmla="*/ 25 w 86"/>
                <a:gd name="T63" fmla="*/ 4 h 76"/>
                <a:gd name="T64" fmla="*/ 27 w 86"/>
                <a:gd name="T65" fmla="*/ 0 h 76"/>
                <a:gd name="T66" fmla="*/ 29 w 86"/>
                <a:gd name="T67" fmla="*/ 0 h 76"/>
                <a:gd name="T68" fmla="*/ 31 w 86"/>
                <a:gd name="T69" fmla="*/ 0 h 76"/>
                <a:gd name="T70" fmla="*/ 39 w 86"/>
                <a:gd name="T71" fmla="*/ 0 h 76"/>
                <a:gd name="T72" fmla="*/ 47 w 86"/>
                <a:gd name="T7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6" h="76">
                  <a:moveTo>
                    <a:pt x="84" y="53"/>
                  </a:moveTo>
                  <a:lnTo>
                    <a:pt x="82" y="53"/>
                  </a:lnTo>
                  <a:lnTo>
                    <a:pt x="84" y="53"/>
                  </a:lnTo>
                  <a:lnTo>
                    <a:pt x="84" y="53"/>
                  </a:lnTo>
                  <a:close/>
                  <a:moveTo>
                    <a:pt x="47" y="5"/>
                  </a:moveTo>
                  <a:lnTo>
                    <a:pt x="43" y="5"/>
                  </a:lnTo>
                  <a:lnTo>
                    <a:pt x="38" y="5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9" y="8"/>
                  </a:lnTo>
                  <a:lnTo>
                    <a:pt x="26" y="10"/>
                  </a:lnTo>
                  <a:lnTo>
                    <a:pt x="23" y="14"/>
                  </a:lnTo>
                  <a:lnTo>
                    <a:pt x="21" y="18"/>
                  </a:lnTo>
                  <a:lnTo>
                    <a:pt x="18" y="23"/>
                  </a:lnTo>
                  <a:lnTo>
                    <a:pt x="12" y="36"/>
                  </a:lnTo>
                  <a:lnTo>
                    <a:pt x="8" y="52"/>
                  </a:lnTo>
                  <a:lnTo>
                    <a:pt x="5" y="69"/>
                  </a:lnTo>
                  <a:lnTo>
                    <a:pt x="5" y="70"/>
                  </a:lnTo>
                  <a:lnTo>
                    <a:pt x="80" y="68"/>
                  </a:lnTo>
                  <a:lnTo>
                    <a:pt x="80" y="65"/>
                  </a:lnTo>
                  <a:lnTo>
                    <a:pt x="81" y="60"/>
                  </a:lnTo>
                  <a:lnTo>
                    <a:pt x="81" y="55"/>
                  </a:lnTo>
                  <a:lnTo>
                    <a:pt x="81" y="53"/>
                  </a:lnTo>
                  <a:lnTo>
                    <a:pt x="81" y="47"/>
                  </a:lnTo>
                  <a:lnTo>
                    <a:pt x="78" y="39"/>
                  </a:lnTo>
                  <a:lnTo>
                    <a:pt x="74" y="31"/>
                  </a:lnTo>
                  <a:lnTo>
                    <a:pt x="68" y="23"/>
                  </a:lnTo>
                  <a:lnTo>
                    <a:pt x="60" y="15"/>
                  </a:lnTo>
                  <a:lnTo>
                    <a:pt x="54" y="9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48" y="5"/>
                  </a:lnTo>
                  <a:lnTo>
                    <a:pt x="47" y="5"/>
                  </a:lnTo>
                  <a:close/>
                  <a:moveTo>
                    <a:pt x="47" y="0"/>
                  </a:moveTo>
                  <a:lnTo>
                    <a:pt x="51" y="0"/>
                  </a:lnTo>
                  <a:lnTo>
                    <a:pt x="52" y="1"/>
                  </a:lnTo>
                  <a:lnTo>
                    <a:pt x="55" y="2"/>
                  </a:lnTo>
                  <a:lnTo>
                    <a:pt x="57" y="4"/>
                  </a:lnTo>
                  <a:lnTo>
                    <a:pt x="63" y="9"/>
                  </a:lnTo>
                  <a:lnTo>
                    <a:pt x="68" y="13"/>
                  </a:lnTo>
                  <a:lnTo>
                    <a:pt x="77" y="26"/>
                  </a:lnTo>
                  <a:lnTo>
                    <a:pt x="85" y="38"/>
                  </a:lnTo>
                  <a:lnTo>
                    <a:pt x="86" y="46"/>
                  </a:lnTo>
                  <a:lnTo>
                    <a:pt x="86" y="53"/>
                  </a:lnTo>
                  <a:lnTo>
                    <a:pt x="86" y="55"/>
                  </a:lnTo>
                  <a:lnTo>
                    <a:pt x="86" y="61"/>
                  </a:lnTo>
                  <a:lnTo>
                    <a:pt x="86" y="65"/>
                  </a:lnTo>
                  <a:lnTo>
                    <a:pt x="86" y="69"/>
                  </a:lnTo>
                  <a:lnTo>
                    <a:pt x="85" y="72"/>
                  </a:lnTo>
                  <a:lnTo>
                    <a:pt x="85" y="72"/>
                  </a:lnTo>
                  <a:lnTo>
                    <a:pt x="85" y="72"/>
                  </a:lnTo>
                  <a:lnTo>
                    <a:pt x="85" y="72"/>
                  </a:lnTo>
                  <a:lnTo>
                    <a:pt x="85" y="74"/>
                  </a:lnTo>
                  <a:lnTo>
                    <a:pt x="2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0" y="69"/>
                  </a:lnTo>
                  <a:lnTo>
                    <a:pt x="1" y="51"/>
                  </a:lnTo>
                  <a:lnTo>
                    <a:pt x="6" y="34"/>
                  </a:lnTo>
                  <a:lnTo>
                    <a:pt x="13" y="21"/>
                  </a:lnTo>
                  <a:lnTo>
                    <a:pt x="19" y="10"/>
                  </a:lnTo>
                  <a:lnTo>
                    <a:pt x="25" y="4"/>
                  </a:lnTo>
                  <a:lnTo>
                    <a:pt x="26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839"/>
            <p:cNvSpPr>
              <a:spLocks noChangeArrowheads="1"/>
            </p:cNvSpPr>
            <p:nvPr/>
          </p:nvSpPr>
          <p:spPr bwMode="auto">
            <a:xfrm>
              <a:off x="8547101" y="2600325"/>
              <a:ext cx="3175" cy="107950"/>
            </a:xfrm>
            <a:prstGeom prst="rect">
              <a:avLst/>
            </a:pr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840"/>
            <p:cNvSpPr/>
            <p:nvPr/>
          </p:nvSpPr>
          <p:spPr bwMode="auto">
            <a:xfrm>
              <a:off x="8543926" y="2595563"/>
              <a:ext cx="11113" cy="115888"/>
            </a:xfrm>
            <a:custGeom>
              <a:avLst/>
              <a:gdLst>
                <a:gd name="T0" fmla="*/ 0 w 7"/>
                <a:gd name="T1" fmla="*/ 0 h 73"/>
                <a:gd name="T2" fmla="*/ 7 w 7"/>
                <a:gd name="T3" fmla="*/ 0 h 73"/>
                <a:gd name="T4" fmla="*/ 6 w 7"/>
                <a:gd name="T5" fmla="*/ 71 h 73"/>
                <a:gd name="T6" fmla="*/ 6 w 7"/>
                <a:gd name="T7" fmla="*/ 73 h 73"/>
                <a:gd name="T8" fmla="*/ 0 w 7"/>
                <a:gd name="T9" fmla="*/ 73 h 73"/>
                <a:gd name="T10" fmla="*/ 0 w 7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3">
                  <a:moveTo>
                    <a:pt x="0" y="0"/>
                  </a:moveTo>
                  <a:lnTo>
                    <a:pt x="7" y="0"/>
                  </a:lnTo>
                  <a:lnTo>
                    <a:pt x="6" y="71"/>
                  </a:lnTo>
                  <a:lnTo>
                    <a:pt x="6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841"/>
            <p:cNvSpPr/>
            <p:nvPr/>
          </p:nvSpPr>
          <p:spPr bwMode="auto">
            <a:xfrm>
              <a:off x="8582026" y="2597150"/>
              <a:ext cx="7938" cy="111125"/>
            </a:xfrm>
            <a:custGeom>
              <a:avLst/>
              <a:gdLst>
                <a:gd name="T0" fmla="*/ 3 w 5"/>
                <a:gd name="T1" fmla="*/ 0 h 70"/>
                <a:gd name="T2" fmla="*/ 5 w 5"/>
                <a:gd name="T3" fmla="*/ 70 h 70"/>
                <a:gd name="T4" fmla="*/ 1 w 5"/>
                <a:gd name="T5" fmla="*/ 70 h 70"/>
                <a:gd name="T6" fmla="*/ 0 w 5"/>
                <a:gd name="T7" fmla="*/ 0 h 70"/>
                <a:gd name="T8" fmla="*/ 3 w 5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0">
                  <a:moveTo>
                    <a:pt x="3" y="0"/>
                  </a:moveTo>
                  <a:lnTo>
                    <a:pt x="5" y="70"/>
                  </a:lnTo>
                  <a:lnTo>
                    <a:pt x="1" y="7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842"/>
            <p:cNvSpPr/>
            <p:nvPr/>
          </p:nvSpPr>
          <p:spPr bwMode="auto">
            <a:xfrm>
              <a:off x="8580438" y="2595563"/>
              <a:ext cx="11113" cy="114300"/>
            </a:xfrm>
            <a:custGeom>
              <a:avLst/>
              <a:gdLst>
                <a:gd name="T0" fmla="*/ 6 w 7"/>
                <a:gd name="T1" fmla="*/ 0 h 72"/>
                <a:gd name="T2" fmla="*/ 7 w 7"/>
                <a:gd name="T3" fmla="*/ 71 h 72"/>
                <a:gd name="T4" fmla="*/ 7 w 7"/>
                <a:gd name="T5" fmla="*/ 72 h 72"/>
                <a:gd name="T6" fmla="*/ 1 w 7"/>
                <a:gd name="T7" fmla="*/ 72 h 72"/>
                <a:gd name="T8" fmla="*/ 0 w 7"/>
                <a:gd name="T9" fmla="*/ 0 h 72"/>
                <a:gd name="T10" fmla="*/ 6 w 7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2">
                  <a:moveTo>
                    <a:pt x="6" y="0"/>
                  </a:moveTo>
                  <a:lnTo>
                    <a:pt x="7" y="71"/>
                  </a:lnTo>
                  <a:lnTo>
                    <a:pt x="7" y="72"/>
                  </a:lnTo>
                  <a:lnTo>
                    <a:pt x="1" y="7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843"/>
            <p:cNvSpPr/>
            <p:nvPr/>
          </p:nvSpPr>
          <p:spPr bwMode="auto">
            <a:xfrm>
              <a:off x="8447088" y="2576513"/>
              <a:ext cx="90488" cy="38100"/>
            </a:xfrm>
            <a:custGeom>
              <a:avLst/>
              <a:gdLst>
                <a:gd name="T0" fmla="*/ 10 w 57"/>
                <a:gd name="T1" fmla="*/ 0 h 24"/>
                <a:gd name="T2" fmla="*/ 12 w 57"/>
                <a:gd name="T3" fmla="*/ 0 h 24"/>
                <a:gd name="T4" fmla="*/ 12 w 57"/>
                <a:gd name="T5" fmla="*/ 0 h 24"/>
                <a:gd name="T6" fmla="*/ 14 w 57"/>
                <a:gd name="T7" fmla="*/ 2 h 24"/>
                <a:gd name="T8" fmla="*/ 17 w 57"/>
                <a:gd name="T9" fmla="*/ 3 h 24"/>
                <a:gd name="T10" fmla="*/ 19 w 57"/>
                <a:gd name="T11" fmla="*/ 6 h 24"/>
                <a:gd name="T12" fmla="*/ 23 w 57"/>
                <a:gd name="T13" fmla="*/ 8 h 24"/>
                <a:gd name="T14" fmla="*/ 27 w 57"/>
                <a:gd name="T15" fmla="*/ 11 h 24"/>
                <a:gd name="T16" fmla="*/ 31 w 57"/>
                <a:gd name="T17" fmla="*/ 13 h 24"/>
                <a:gd name="T18" fmla="*/ 34 w 57"/>
                <a:gd name="T19" fmla="*/ 16 h 24"/>
                <a:gd name="T20" fmla="*/ 36 w 57"/>
                <a:gd name="T21" fmla="*/ 19 h 24"/>
                <a:gd name="T22" fmla="*/ 38 w 57"/>
                <a:gd name="T23" fmla="*/ 20 h 24"/>
                <a:gd name="T24" fmla="*/ 39 w 57"/>
                <a:gd name="T25" fmla="*/ 20 h 24"/>
                <a:gd name="T26" fmla="*/ 40 w 57"/>
                <a:gd name="T27" fmla="*/ 21 h 24"/>
                <a:gd name="T28" fmla="*/ 43 w 57"/>
                <a:gd name="T29" fmla="*/ 21 h 24"/>
                <a:gd name="T30" fmla="*/ 47 w 57"/>
                <a:gd name="T31" fmla="*/ 20 h 24"/>
                <a:gd name="T32" fmla="*/ 51 w 57"/>
                <a:gd name="T33" fmla="*/ 20 h 24"/>
                <a:gd name="T34" fmla="*/ 55 w 57"/>
                <a:gd name="T35" fmla="*/ 20 h 24"/>
                <a:gd name="T36" fmla="*/ 56 w 57"/>
                <a:gd name="T37" fmla="*/ 19 h 24"/>
                <a:gd name="T38" fmla="*/ 57 w 57"/>
                <a:gd name="T39" fmla="*/ 19 h 24"/>
                <a:gd name="T40" fmla="*/ 57 w 57"/>
                <a:gd name="T41" fmla="*/ 21 h 24"/>
                <a:gd name="T42" fmla="*/ 57 w 57"/>
                <a:gd name="T43" fmla="*/ 21 h 24"/>
                <a:gd name="T44" fmla="*/ 55 w 57"/>
                <a:gd name="T45" fmla="*/ 23 h 24"/>
                <a:gd name="T46" fmla="*/ 51 w 57"/>
                <a:gd name="T47" fmla="*/ 23 h 24"/>
                <a:gd name="T48" fmla="*/ 47 w 57"/>
                <a:gd name="T49" fmla="*/ 24 h 24"/>
                <a:gd name="T50" fmla="*/ 43 w 57"/>
                <a:gd name="T51" fmla="*/ 24 h 24"/>
                <a:gd name="T52" fmla="*/ 40 w 57"/>
                <a:gd name="T53" fmla="*/ 24 h 24"/>
                <a:gd name="T54" fmla="*/ 38 w 57"/>
                <a:gd name="T55" fmla="*/ 23 h 24"/>
                <a:gd name="T56" fmla="*/ 36 w 57"/>
                <a:gd name="T57" fmla="*/ 21 h 24"/>
                <a:gd name="T58" fmla="*/ 35 w 57"/>
                <a:gd name="T59" fmla="*/ 20 h 24"/>
                <a:gd name="T60" fmla="*/ 33 w 57"/>
                <a:gd name="T61" fmla="*/ 19 h 24"/>
                <a:gd name="T62" fmla="*/ 30 w 57"/>
                <a:gd name="T63" fmla="*/ 16 h 24"/>
                <a:gd name="T64" fmla="*/ 26 w 57"/>
                <a:gd name="T65" fmla="*/ 13 h 24"/>
                <a:gd name="T66" fmla="*/ 22 w 57"/>
                <a:gd name="T67" fmla="*/ 11 h 24"/>
                <a:gd name="T68" fmla="*/ 18 w 57"/>
                <a:gd name="T69" fmla="*/ 8 h 24"/>
                <a:gd name="T70" fmla="*/ 14 w 57"/>
                <a:gd name="T71" fmla="*/ 6 h 24"/>
                <a:gd name="T72" fmla="*/ 12 w 57"/>
                <a:gd name="T73" fmla="*/ 4 h 24"/>
                <a:gd name="T74" fmla="*/ 10 w 57"/>
                <a:gd name="T75" fmla="*/ 3 h 24"/>
                <a:gd name="T76" fmla="*/ 1 w 57"/>
                <a:gd name="T77" fmla="*/ 6 h 24"/>
                <a:gd name="T78" fmla="*/ 0 w 57"/>
                <a:gd name="T79" fmla="*/ 3 h 24"/>
                <a:gd name="T80" fmla="*/ 10 w 57"/>
                <a:gd name="T8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" h="24">
                  <a:moveTo>
                    <a:pt x="1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7" y="3"/>
                  </a:lnTo>
                  <a:lnTo>
                    <a:pt x="19" y="6"/>
                  </a:lnTo>
                  <a:lnTo>
                    <a:pt x="23" y="8"/>
                  </a:lnTo>
                  <a:lnTo>
                    <a:pt x="27" y="11"/>
                  </a:lnTo>
                  <a:lnTo>
                    <a:pt x="31" y="13"/>
                  </a:lnTo>
                  <a:lnTo>
                    <a:pt x="34" y="16"/>
                  </a:lnTo>
                  <a:lnTo>
                    <a:pt x="36" y="19"/>
                  </a:lnTo>
                  <a:lnTo>
                    <a:pt x="38" y="20"/>
                  </a:lnTo>
                  <a:lnTo>
                    <a:pt x="39" y="20"/>
                  </a:lnTo>
                  <a:lnTo>
                    <a:pt x="40" y="21"/>
                  </a:lnTo>
                  <a:lnTo>
                    <a:pt x="43" y="21"/>
                  </a:lnTo>
                  <a:lnTo>
                    <a:pt x="47" y="20"/>
                  </a:lnTo>
                  <a:lnTo>
                    <a:pt x="51" y="20"/>
                  </a:lnTo>
                  <a:lnTo>
                    <a:pt x="55" y="20"/>
                  </a:lnTo>
                  <a:lnTo>
                    <a:pt x="56" y="19"/>
                  </a:lnTo>
                  <a:lnTo>
                    <a:pt x="57" y="19"/>
                  </a:lnTo>
                  <a:lnTo>
                    <a:pt x="57" y="21"/>
                  </a:lnTo>
                  <a:lnTo>
                    <a:pt x="57" y="21"/>
                  </a:lnTo>
                  <a:lnTo>
                    <a:pt x="55" y="23"/>
                  </a:lnTo>
                  <a:lnTo>
                    <a:pt x="51" y="23"/>
                  </a:lnTo>
                  <a:lnTo>
                    <a:pt x="47" y="24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8" y="23"/>
                  </a:lnTo>
                  <a:lnTo>
                    <a:pt x="36" y="21"/>
                  </a:lnTo>
                  <a:lnTo>
                    <a:pt x="35" y="20"/>
                  </a:lnTo>
                  <a:lnTo>
                    <a:pt x="33" y="19"/>
                  </a:lnTo>
                  <a:lnTo>
                    <a:pt x="30" y="16"/>
                  </a:lnTo>
                  <a:lnTo>
                    <a:pt x="26" y="13"/>
                  </a:lnTo>
                  <a:lnTo>
                    <a:pt x="22" y="11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" y="6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844"/>
            <p:cNvSpPr/>
            <p:nvPr/>
          </p:nvSpPr>
          <p:spPr bwMode="auto">
            <a:xfrm>
              <a:off x="8443913" y="2573338"/>
              <a:ext cx="98425" cy="42863"/>
            </a:xfrm>
            <a:custGeom>
              <a:avLst/>
              <a:gdLst>
                <a:gd name="T0" fmla="*/ 14 w 62"/>
                <a:gd name="T1" fmla="*/ 0 h 27"/>
                <a:gd name="T2" fmla="*/ 14 w 62"/>
                <a:gd name="T3" fmla="*/ 1 h 27"/>
                <a:gd name="T4" fmla="*/ 14 w 62"/>
                <a:gd name="T5" fmla="*/ 1 h 27"/>
                <a:gd name="T6" fmla="*/ 14 w 62"/>
                <a:gd name="T7" fmla="*/ 1 h 27"/>
                <a:gd name="T8" fmla="*/ 14 w 62"/>
                <a:gd name="T9" fmla="*/ 1 h 27"/>
                <a:gd name="T10" fmla="*/ 14 w 62"/>
                <a:gd name="T11" fmla="*/ 1 h 27"/>
                <a:gd name="T12" fmla="*/ 14 w 62"/>
                <a:gd name="T13" fmla="*/ 1 h 27"/>
                <a:gd name="T14" fmla="*/ 14 w 62"/>
                <a:gd name="T15" fmla="*/ 1 h 27"/>
                <a:gd name="T16" fmla="*/ 15 w 62"/>
                <a:gd name="T17" fmla="*/ 1 h 27"/>
                <a:gd name="T18" fmla="*/ 15 w 62"/>
                <a:gd name="T19" fmla="*/ 1 h 27"/>
                <a:gd name="T20" fmla="*/ 16 w 62"/>
                <a:gd name="T21" fmla="*/ 2 h 27"/>
                <a:gd name="T22" fmla="*/ 17 w 62"/>
                <a:gd name="T23" fmla="*/ 4 h 27"/>
                <a:gd name="T24" fmla="*/ 21 w 62"/>
                <a:gd name="T25" fmla="*/ 6 h 27"/>
                <a:gd name="T26" fmla="*/ 27 w 62"/>
                <a:gd name="T27" fmla="*/ 9 h 27"/>
                <a:gd name="T28" fmla="*/ 32 w 62"/>
                <a:gd name="T29" fmla="*/ 13 h 27"/>
                <a:gd name="T30" fmla="*/ 36 w 62"/>
                <a:gd name="T31" fmla="*/ 15 h 27"/>
                <a:gd name="T32" fmla="*/ 40 w 62"/>
                <a:gd name="T33" fmla="*/ 18 h 27"/>
                <a:gd name="T34" fmla="*/ 41 w 62"/>
                <a:gd name="T35" fmla="*/ 21 h 27"/>
                <a:gd name="T36" fmla="*/ 42 w 62"/>
                <a:gd name="T37" fmla="*/ 21 h 27"/>
                <a:gd name="T38" fmla="*/ 45 w 62"/>
                <a:gd name="T39" fmla="*/ 21 h 27"/>
                <a:gd name="T40" fmla="*/ 45 w 62"/>
                <a:gd name="T41" fmla="*/ 21 h 27"/>
                <a:gd name="T42" fmla="*/ 49 w 62"/>
                <a:gd name="T43" fmla="*/ 21 h 27"/>
                <a:gd name="T44" fmla="*/ 53 w 62"/>
                <a:gd name="T45" fmla="*/ 21 h 27"/>
                <a:gd name="T46" fmla="*/ 57 w 62"/>
                <a:gd name="T47" fmla="*/ 19 h 27"/>
                <a:gd name="T48" fmla="*/ 58 w 62"/>
                <a:gd name="T49" fmla="*/ 19 h 27"/>
                <a:gd name="T50" fmla="*/ 59 w 62"/>
                <a:gd name="T51" fmla="*/ 19 h 27"/>
                <a:gd name="T52" fmla="*/ 61 w 62"/>
                <a:gd name="T53" fmla="*/ 19 h 27"/>
                <a:gd name="T54" fmla="*/ 62 w 62"/>
                <a:gd name="T55" fmla="*/ 25 h 27"/>
                <a:gd name="T56" fmla="*/ 61 w 62"/>
                <a:gd name="T57" fmla="*/ 25 h 27"/>
                <a:gd name="T58" fmla="*/ 59 w 62"/>
                <a:gd name="T59" fmla="*/ 25 h 27"/>
                <a:gd name="T60" fmla="*/ 59 w 62"/>
                <a:gd name="T61" fmla="*/ 26 h 27"/>
                <a:gd name="T62" fmla="*/ 55 w 62"/>
                <a:gd name="T63" fmla="*/ 26 h 27"/>
                <a:gd name="T64" fmla="*/ 50 w 62"/>
                <a:gd name="T65" fmla="*/ 27 h 27"/>
                <a:gd name="T66" fmla="*/ 45 w 62"/>
                <a:gd name="T67" fmla="*/ 27 h 27"/>
                <a:gd name="T68" fmla="*/ 45 w 62"/>
                <a:gd name="T69" fmla="*/ 26 h 27"/>
                <a:gd name="T70" fmla="*/ 45 w 62"/>
                <a:gd name="T71" fmla="*/ 27 h 27"/>
                <a:gd name="T72" fmla="*/ 44 w 62"/>
                <a:gd name="T73" fmla="*/ 27 h 27"/>
                <a:gd name="T74" fmla="*/ 41 w 62"/>
                <a:gd name="T75" fmla="*/ 27 h 27"/>
                <a:gd name="T76" fmla="*/ 38 w 62"/>
                <a:gd name="T77" fmla="*/ 26 h 27"/>
                <a:gd name="T78" fmla="*/ 37 w 62"/>
                <a:gd name="T79" fmla="*/ 25 h 27"/>
                <a:gd name="T80" fmla="*/ 36 w 62"/>
                <a:gd name="T81" fmla="*/ 23 h 27"/>
                <a:gd name="T82" fmla="*/ 36 w 62"/>
                <a:gd name="T83" fmla="*/ 23 h 27"/>
                <a:gd name="T84" fmla="*/ 35 w 62"/>
                <a:gd name="T85" fmla="*/ 22 h 27"/>
                <a:gd name="T86" fmla="*/ 32 w 62"/>
                <a:gd name="T87" fmla="*/ 21 h 27"/>
                <a:gd name="T88" fmla="*/ 28 w 62"/>
                <a:gd name="T89" fmla="*/ 17 h 27"/>
                <a:gd name="T90" fmla="*/ 23 w 62"/>
                <a:gd name="T91" fmla="*/ 14 h 27"/>
                <a:gd name="T92" fmla="*/ 20 w 62"/>
                <a:gd name="T93" fmla="*/ 11 h 27"/>
                <a:gd name="T94" fmla="*/ 16 w 62"/>
                <a:gd name="T95" fmla="*/ 9 h 27"/>
                <a:gd name="T96" fmla="*/ 14 w 62"/>
                <a:gd name="T97" fmla="*/ 8 h 27"/>
                <a:gd name="T98" fmla="*/ 12 w 62"/>
                <a:gd name="T99" fmla="*/ 6 h 27"/>
                <a:gd name="T100" fmla="*/ 2 w 62"/>
                <a:gd name="T101" fmla="*/ 9 h 27"/>
                <a:gd name="T102" fmla="*/ 0 w 62"/>
                <a:gd name="T103" fmla="*/ 4 h 27"/>
                <a:gd name="T104" fmla="*/ 14 w 62"/>
                <a:gd name="T10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27">
                  <a:moveTo>
                    <a:pt x="14" y="0"/>
                  </a:move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2"/>
                  </a:lnTo>
                  <a:lnTo>
                    <a:pt x="17" y="4"/>
                  </a:lnTo>
                  <a:lnTo>
                    <a:pt x="21" y="6"/>
                  </a:lnTo>
                  <a:lnTo>
                    <a:pt x="27" y="9"/>
                  </a:lnTo>
                  <a:lnTo>
                    <a:pt x="32" y="13"/>
                  </a:lnTo>
                  <a:lnTo>
                    <a:pt x="36" y="15"/>
                  </a:lnTo>
                  <a:lnTo>
                    <a:pt x="40" y="18"/>
                  </a:lnTo>
                  <a:lnTo>
                    <a:pt x="41" y="21"/>
                  </a:lnTo>
                  <a:lnTo>
                    <a:pt x="42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9" y="21"/>
                  </a:lnTo>
                  <a:lnTo>
                    <a:pt x="53" y="21"/>
                  </a:lnTo>
                  <a:lnTo>
                    <a:pt x="57" y="19"/>
                  </a:lnTo>
                  <a:lnTo>
                    <a:pt x="58" y="19"/>
                  </a:lnTo>
                  <a:lnTo>
                    <a:pt x="59" y="19"/>
                  </a:lnTo>
                  <a:lnTo>
                    <a:pt x="61" y="19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59" y="25"/>
                  </a:lnTo>
                  <a:lnTo>
                    <a:pt x="59" y="26"/>
                  </a:lnTo>
                  <a:lnTo>
                    <a:pt x="55" y="26"/>
                  </a:lnTo>
                  <a:lnTo>
                    <a:pt x="50" y="27"/>
                  </a:lnTo>
                  <a:lnTo>
                    <a:pt x="45" y="27"/>
                  </a:lnTo>
                  <a:lnTo>
                    <a:pt x="45" y="26"/>
                  </a:lnTo>
                  <a:lnTo>
                    <a:pt x="45" y="27"/>
                  </a:lnTo>
                  <a:lnTo>
                    <a:pt x="44" y="27"/>
                  </a:lnTo>
                  <a:lnTo>
                    <a:pt x="41" y="27"/>
                  </a:lnTo>
                  <a:lnTo>
                    <a:pt x="38" y="26"/>
                  </a:lnTo>
                  <a:lnTo>
                    <a:pt x="37" y="25"/>
                  </a:lnTo>
                  <a:lnTo>
                    <a:pt x="36" y="23"/>
                  </a:lnTo>
                  <a:lnTo>
                    <a:pt x="36" y="23"/>
                  </a:lnTo>
                  <a:lnTo>
                    <a:pt x="35" y="22"/>
                  </a:lnTo>
                  <a:lnTo>
                    <a:pt x="32" y="21"/>
                  </a:lnTo>
                  <a:lnTo>
                    <a:pt x="28" y="17"/>
                  </a:lnTo>
                  <a:lnTo>
                    <a:pt x="23" y="14"/>
                  </a:lnTo>
                  <a:lnTo>
                    <a:pt x="20" y="11"/>
                  </a:lnTo>
                  <a:lnTo>
                    <a:pt x="16" y="9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2" y="9"/>
                  </a:lnTo>
                  <a:lnTo>
                    <a:pt x="0" y="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845"/>
            <p:cNvSpPr/>
            <p:nvPr/>
          </p:nvSpPr>
          <p:spPr bwMode="auto">
            <a:xfrm>
              <a:off x="8447088" y="2549525"/>
              <a:ext cx="22225" cy="36513"/>
            </a:xfrm>
            <a:custGeom>
              <a:avLst/>
              <a:gdLst>
                <a:gd name="T0" fmla="*/ 4 w 14"/>
                <a:gd name="T1" fmla="*/ 0 h 23"/>
                <a:gd name="T2" fmla="*/ 14 w 14"/>
                <a:gd name="T3" fmla="*/ 23 h 23"/>
                <a:gd name="T4" fmla="*/ 0 w 14"/>
                <a:gd name="T5" fmla="*/ 12 h 23"/>
                <a:gd name="T6" fmla="*/ 1 w 14"/>
                <a:gd name="T7" fmla="*/ 11 h 23"/>
                <a:gd name="T8" fmla="*/ 8 w 14"/>
                <a:gd name="T9" fmla="*/ 15 h 23"/>
                <a:gd name="T10" fmla="*/ 1 w 14"/>
                <a:gd name="T11" fmla="*/ 2 h 23"/>
                <a:gd name="T12" fmla="*/ 4 w 1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3">
                  <a:moveTo>
                    <a:pt x="4" y="0"/>
                  </a:moveTo>
                  <a:lnTo>
                    <a:pt x="14" y="23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8" y="15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846"/>
            <p:cNvSpPr/>
            <p:nvPr/>
          </p:nvSpPr>
          <p:spPr bwMode="auto">
            <a:xfrm>
              <a:off x="8442326" y="2547938"/>
              <a:ext cx="33338" cy="42863"/>
            </a:xfrm>
            <a:custGeom>
              <a:avLst/>
              <a:gdLst>
                <a:gd name="T0" fmla="*/ 7 w 21"/>
                <a:gd name="T1" fmla="*/ 0 h 27"/>
                <a:gd name="T2" fmla="*/ 21 w 21"/>
                <a:gd name="T3" fmla="*/ 27 h 27"/>
                <a:gd name="T4" fmla="*/ 1 w 21"/>
                <a:gd name="T5" fmla="*/ 14 h 27"/>
                <a:gd name="T6" fmla="*/ 0 w 21"/>
                <a:gd name="T7" fmla="*/ 14 h 27"/>
                <a:gd name="T8" fmla="*/ 3 w 21"/>
                <a:gd name="T9" fmla="*/ 9 h 27"/>
                <a:gd name="T10" fmla="*/ 4 w 21"/>
                <a:gd name="T11" fmla="*/ 10 h 27"/>
                <a:gd name="T12" fmla="*/ 7 w 21"/>
                <a:gd name="T13" fmla="*/ 12 h 27"/>
                <a:gd name="T14" fmla="*/ 1 w 21"/>
                <a:gd name="T15" fmla="*/ 3 h 27"/>
                <a:gd name="T16" fmla="*/ 7 w 21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7">
                  <a:moveTo>
                    <a:pt x="7" y="0"/>
                  </a:moveTo>
                  <a:lnTo>
                    <a:pt x="21" y="27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3" y="9"/>
                  </a:lnTo>
                  <a:lnTo>
                    <a:pt x="4" y="10"/>
                  </a:lnTo>
                  <a:lnTo>
                    <a:pt x="7" y="12"/>
                  </a:lnTo>
                  <a:lnTo>
                    <a:pt x="1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847"/>
            <p:cNvSpPr/>
            <p:nvPr/>
          </p:nvSpPr>
          <p:spPr bwMode="auto">
            <a:xfrm>
              <a:off x="8540751" y="2708275"/>
              <a:ext cx="22225" cy="66675"/>
            </a:xfrm>
            <a:custGeom>
              <a:avLst/>
              <a:gdLst>
                <a:gd name="T0" fmla="*/ 13 w 14"/>
                <a:gd name="T1" fmla="*/ 0 h 42"/>
                <a:gd name="T2" fmla="*/ 14 w 14"/>
                <a:gd name="T3" fmla="*/ 30 h 42"/>
                <a:gd name="T4" fmla="*/ 2 w 14"/>
                <a:gd name="T5" fmla="*/ 42 h 42"/>
                <a:gd name="T6" fmla="*/ 2 w 14"/>
                <a:gd name="T7" fmla="*/ 42 h 42"/>
                <a:gd name="T8" fmla="*/ 0 w 14"/>
                <a:gd name="T9" fmla="*/ 39 h 42"/>
                <a:gd name="T10" fmla="*/ 10 w 14"/>
                <a:gd name="T11" fmla="*/ 29 h 42"/>
                <a:gd name="T12" fmla="*/ 10 w 14"/>
                <a:gd name="T13" fmla="*/ 0 h 42"/>
                <a:gd name="T14" fmla="*/ 13 w 14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2">
                  <a:moveTo>
                    <a:pt x="13" y="0"/>
                  </a:moveTo>
                  <a:lnTo>
                    <a:pt x="14" y="3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0" y="39"/>
                  </a:lnTo>
                  <a:lnTo>
                    <a:pt x="10" y="29"/>
                  </a:lnTo>
                  <a:lnTo>
                    <a:pt x="1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848"/>
            <p:cNvSpPr/>
            <p:nvPr/>
          </p:nvSpPr>
          <p:spPr bwMode="auto">
            <a:xfrm>
              <a:off x="8537576" y="2705100"/>
              <a:ext cx="26988" cy="76200"/>
            </a:xfrm>
            <a:custGeom>
              <a:avLst/>
              <a:gdLst>
                <a:gd name="T0" fmla="*/ 16 w 17"/>
                <a:gd name="T1" fmla="*/ 0 h 48"/>
                <a:gd name="T2" fmla="*/ 17 w 17"/>
                <a:gd name="T3" fmla="*/ 32 h 48"/>
                <a:gd name="T4" fmla="*/ 17 w 17"/>
                <a:gd name="T5" fmla="*/ 33 h 48"/>
                <a:gd name="T6" fmla="*/ 2 w 17"/>
                <a:gd name="T7" fmla="*/ 48 h 48"/>
                <a:gd name="T8" fmla="*/ 2 w 17"/>
                <a:gd name="T9" fmla="*/ 44 h 48"/>
                <a:gd name="T10" fmla="*/ 0 w 17"/>
                <a:gd name="T11" fmla="*/ 41 h 48"/>
                <a:gd name="T12" fmla="*/ 11 w 17"/>
                <a:gd name="T13" fmla="*/ 31 h 48"/>
                <a:gd name="T14" fmla="*/ 11 w 17"/>
                <a:gd name="T15" fmla="*/ 0 h 48"/>
                <a:gd name="T16" fmla="*/ 16 w 17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8">
                  <a:moveTo>
                    <a:pt x="16" y="0"/>
                  </a:moveTo>
                  <a:lnTo>
                    <a:pt x="17" y="32"/>
                  </a:lnTo>
                  <a:lnTo>
                    <a:pt x="17" y="33"/>
                  </a:lnTo>
                  <a:lnTo>
                    <a:pt x="2" y="48"/>
                  </a:lnTo>
                  <a:lnTo>
                    <a:pt x="2" y="44"/>
                  </a:lnTo>
                  <a:lnTo>
                    <a:pt x="0" y="41"/>
                  </a:lnTo>
                  <a:lnTo>
                    <a:pt x="11" y="31"/>
                  </a:lnTo>
                  <a:lnTo>
                    <a:pt x="1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849"/>
            <p:cNvSpPr/>
            <p:nvPr/>
          </p:nvSpPr>
          <p:spPr bwMode="auto">
            <a:xfrm>
              <a:off x="8570913" y="2708275"/>
              <a:ext cx="23813" cy="53975"/>
            </a:xfrm>
            <a:custGeom>
              <a:avLst/>
              <a:gdLst>
                <a:gd name="T0" fmla="*/ 3 w 15"/>
                <a:gd name="T1" fmla="*/ 0 h 34"/>
                <a:gd name="T2" fmla="*/ 3 w 15"/>
                <a:gd name="T3" fmla="*/ 27 h 34"/>
                <a:gd name="T4" fmla="*/ 15 w 15"/>
                <a:gd name="T5" fmla="*/ 31 h 34"/>
                <a:gd name="T6" fmla="*/ 13 w 15"/>
                <a:gd name="T7" fmla="*/ 34 h 34"/>
                <a:gd name="T8" fmla="*/ 0 w 15"/>
                <a:gd name="T9" fmla="*/ 29 h 34"/>
                <a:gd name="T10" fmla="*/ 0 w 15"/>
                <a:gd name="T11" fmla="*/ 0 h 34"/>
                <a:gd name="T12" fmla="*/ 3 w 1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4">
                  <a:moveTo>
                    <a:pt x="3" y="0"/>
                  </a:moveTo>
                  <a:lnTo>
                    <a:pt x="3" y="27"/>
                  </a:lnTo>
                  <a:lnTo>
                    <a:pt x="15" y="31"/>
                  </a:lnTo>
                  <a:lnTo>
                    <a:pt x="13" y="3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850"/>
            <p:cNvSpPr/>
            <p:nvPr/>
          </p:nvSpPr>
          <p:spPr bwMode="auto">
            <a:xfrm>
              <a:off x="8569326" y="2705100"/>
              <a:ext cx="26988" cy="60325"/>
            </a:xfrm>
            <a:custGeom>
              <a:avLst/>
              <a:gdLst>
                <a:gd name="T0" fmla="*/ 5 w 17"/>
                <a:gd name="T1" fmla="*/ 0 h 38"/>
                <a:gd name="T2" fmla="*/ 7 w 17"/>
                <a:gd name="T3" fmla="*/ 28 h 38"/>
                <a:gd name="T4" fmla="*/ 17 w 17"/>
                <a:gd name="T5" fmla="*/ 33 h 38"/>
                <a:gd name="T6" fmla="*/ 17 w 17"/>
                <a:gd name="T7" fmla="*/ 34 h 38"/>
                <a:gd name="T8" fmla="*/ 16 w 17"/>
                <a:gd name="T9" fmla="*/ 37 h 38"/>
                <a:gd name="T10" fmla="*/ 16 w 17"/>
                <a:gd name="T11" fmla="*/ 38 h 38"/>
                <a:gd name="T12" fmla="*/ 0 w 17"/>
                <a:gd name="T13" fmla="*/ 32 h 38"/>
                <a:gd name="T14" fmla="*/ 0 w 17"/>
                <a:gd name="T15" fmla="*/ 0 h 38"/>
                <a:gd name="T16" fmla="*/ 5 w 17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8">
                  <a:moveTo>
                    <a:pt x="5" y="0"/>
                  </a:moveTo>
                  <a:lnTo>
                    <a:pt x="7" y="28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851"/>
            <p:cNvSpPr/>
            <p:nvPr/>
          </p:nvSpPr>
          <p:spPr bwMode="auto">
            <a:xfrm>
              <a:off x="8682038" y="2540000"/>
              <a:ext cx="15875" cy="6350"/>
            </a:xfrm>
            <a:custGeom>
              <a:avLst/>
              <a:gdLst>
                <a:gd name="T0" fmla="*/ 1 w 10"/>
                <a:gd name="T1" fmla="*/ 0 h 4"/>
                <a:gd name="T2" fmla="*/ 10 w 10"/>
                <a:gd name="T3" fmla="*/ 1 h 4"/>
                <a:gd name="T4" fmla="*/ 10 w 10"/>
                <a:gd name="T5" fmla="*/ 4 h 4"/>
                <a:gd name="T6" fmla="*/ 0 w 10"/>
                <a:gd name="T7" fmla="*/ 2 h 4"/>
                <a:gd name="T8" fmla="*/ 1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" y="0"/>
                  </a:moveTo>
                  <a:lnTo>
                    <a:pt x="10" y="1"/>
                  </a:lnTo>
                  <a:lnTo>
                    <a:pt x="1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852"/>
            <p:cNvSpPr/>
            <p:nvPr/>
          </p:nvSpPr>
          <p:spPr bwMode="auto">
            <a:xfrm>
              <a:off x="8678863" y="2536825"/>
              <a:ext cx="23813" cy="12700"/>
            </a:xfrm>
            <a:custGeom>
              <a:avLst/>
              <a:gdLst>
                <a:gd name="T0" fmla="*/ 2 w 15"/>
                <a:gd name="T1" fmla="*/ 0 h 8"/>
                <a:gd name="T2" fmla="*/ 15 w 15"/>
                <a:gd name="T3" fmla="*/ 2 h 8"/>
                <a:gd name="T4" fmla="*/ 14 w 15"/>
                <a:gd name="T5" fmla="*/ 3 h 8"/>
                <a:gd name="T6" fmla="*/ 14 w 15"/>
                <a:gd name="T7" fmla="*/ 7 h 8"/>
                <a:gd name="T8" fmla="*/ 14 w 15"/>
                <a:gd name="T9" fmla="*/ 8 h 8"/>
                <a:gd name="T10" fmla="*/ 0 w 15"/>
                <a:gd name="T11" fmla="*/ 6 h 8"/>
                <a:gd name="T12" fmla="*/ 2 w 1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8">
                  <a:moveTo>
                    <a:pt x="2" y="0"/>
                  </a:moveTo>
                  <a:lnTo>
                    <a:pt x="15" y="2"/>
                  </a:lnTo>
                  <a:lnTo>
                    <a:pt x="14" y="3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53"/>
            <p:cNvSpPr/>
            <p:nvPr/>
          </p:nvSpPr>
          <p:spPr bwMode="auto">
            <a:xfrm>
              <a:off x="8589963" y="2530475"/>
              <a:ext cx="111125" cy="76200"/>
            </a:xfrm>
            <a:custGeom>
              <a:avLst/>
              <a:gdLst>
                <a:gd name="T0" fmla="*/ 67 w 70"/>
                <a:gd name="T1" fmla="*/ 0 h 48"/>
                <a:gd name="T2" fmla="*/ 70 w 70"/>
                <a:gd name="T3" fmla="*/ 2 h 48"/>
                <a:gd name="T4" fmla="*/ 62 w 70"/>
                <a:gd name="T5" fmla="*/ 10 h 48"/>
                <a:gd name="T6" fmla="*/ 62 w 70"/>
                <a:gd name="T7" fmla="*/ 10 h 48"/>
                <a:gd name="T8" fmla="*/ 59 w 70"/>
                <a:gd name="T9" fmla="*/ 12 h 48"/>
                <a:gd name="T10" fmla="*/ 52 w 70"/>
                <a:gd name="T11" fmla="*/ 16 h 48"/>
                <a:gd name="T12" fmla="*/ 43 w 70"/>
                <a:gd name="T13" fmla="*/ 21 h 48"/>
                <a:gd name="T14" fmla="*/ 34 w 70"/>
                <a:gd name="T15" fmla="*/ 28 h 48"/>
                <a:gd name="T16" fmla="*/ 25 w 70"/>
                <a:gd name="T17" fmla="*/ 35 h 48"/>
                <a:gd name="T18" fmla="*/ 18 w 70"/>
                <a:gd name="T19" fmla="*/ 40 h 48"/>
                <a:gd name="T20" fmla="*/ 13 w 70"/>
                <a:gd name="T21" fmla="*/ 44 h 48"/>
                <a:gd name="T22" fmla="*/ 9 w 70"/>
                <a:gd name="T23" fmla="*/ 46 h 48"/>
                <a:gd name="T24" fmla="*/ 5 w 70"/>
                <a:gd name="T25" fmla="*/ 48 h 48"/>
                <a:gd name="T26" fmla="*/ 3 w 70"/>
                <a:gd name="T27" fmla="*/ 48 h 48"/>
                <a:gd name="T28" fmla="*/ 1 w 70"/>
                <a:gd name="T29" fmla="*/ 48 h 48"/>
                <a:gd name="T30" fmla="*/ 0 w 70"/>
                <a:gd name="T31" fmla="*/ 48 h 48"/>
                <a:gd name="T32" fmla="*/ 0 w 70"/>
                <a:gd name="T33" fmla="*/ 45 h 48"/>
                <a:gd name="T34" fmla="*/ 0 w 70"/>
                <a:gd name="T35" fmla="*/ 45 h 48"/>
                <a:gd name="T36" fmla="*/ 3 w 70"/>
                <a:gd name="T37" fmla="*/ 45 h 48"/>
                <a:gd name="T38" fmla="*/ 5 w 70"/>
                <a:gd name="T39" fmla="*/ 45 h 48"/>
                <a:gd name="T40" fmla="*/ 8 w 70"/>
                <a:gd name="T41" fmla="*/ 44 h 48"/>
                <a:gd name="T42" fmla="*/ 12 w 70"/>
                <a:gd name="T43" fmla="*/ 41 h 48"/>
                <a:gd name="T44" fmla="*/ 17 w 70"/>
                <a:gd name="T45" fmla="*/ 38 h 48"/>
                <a:gd name="T46" fmla="*/ 24 w 70"/>
                <a:gd name="T47" fmla="*/ 33 h 48"/>
                <a:gd name="T48" fmla="*/ 32 w 70"/>
                <a:gd name="T49" fmla="*/ 27 h 48"/>
                <a:gd name="T50" fmla="*/ 42 w 70"/>
                <a:gd name="T51" fmla="*/ 20 h 48"/>
                <a:gd name="T52" fmla="*/ 50 w 70"/>
                <a:gd name="T53" fmla="*/ 15 h 48"/>
                <a:gd name="T54" fmla="*/ 56 w 70"/>
                <a:gd name="T55" fmla="*/ 10 h 48"/>
                <a:gd name="T56" fmla="*/ 60 w 70"/>
                <a:gd name="T57" fmla="*/ 8 h 48"/>
                <a:gd name="T58" fmla="*/ 67 w 70"/>
                <a:gd name="T5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0" h="48">
                  <a:moveTo>
                    <a:pt x="67" y="0"/>
                  </a:moveTo>
                  <a:lnTo>
                    <a:pt x="70" y="2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59" y="12"/>
                  </a:lnTo>
                  <a:lnTo>
                    <a:pt x="52" y="16"/>
                  </a:lnTo>
                  <a:lnTo>
                    <a:pt x="43" y="21"/>
                  </a:lnTo>
                  <a:lnTo>
                    <a:pt x="34" y="28"/>
                  </a:lnTo>
                  <a:lnTo>
                    <a:pt x="25" y="35"/>
                  </a:lnTo>
                  <a:lnTo>
                    <a:pt x="18" y="40"/>
                  </a:lnTo>
                  <a:lnTo>
                    <a:pt x="13" y="44"/>
                  </a:lnTo>
                  <a:lnTo>
                    <a:pt x="9" y="46"/>
                  </a:lnTo>
                  <a:lnTo>
                    <a:pt x="5" y="48"/>
                  </a:lnTo>
                  <a:lnTo>
                    <a:pt x="3" y="48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45"/>
                  </a:lnTo>
                  <a:lnTo>
                    <a:pt x="5" y="45"/>
                  </a:lnTo>
                  <a:lnTo>
                    <a:pt x="8" y="44"/>
                  </a:lnTo>
                  <a:lnTo>
                    <a:pt x="12" y="41"/>
                  </a:lnTo>
                  <a:lnTo>
                    <a:pt x="17" y="38"/>
                  </a:lnTo>
                  <a:lnTo>
                    <a:pt x="24" y="33"/>
                  </a:lnTo>
                  <a:lnTo>
                    <a:pt x="32" y="27"/>
                  </a:lnTo>
                  <a:lnTo>
                    <a:pt x="42" y="20"/>
                  </a:lnTo>
                  <a:lnTo>
                    <a:pt x="50" y="15"/>
                  </a:lnTo>
                  <a:lnTo>
                    <a:pt x="56" y="10"/>
                  </a:lnTo>
                  <a:lnTo>
                    <a:pt x="60" y="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854"/>
            <p:cNvSpPr/>
            <p:nvPr/>
          </p:nvSpPr>
          <p:spPr bwMode="auto">
            <a:xfrm>
              <a:off x="8586788" y="2528888"/>
              <a:ext cx="115888" cy="80963"/>
            </a:xfrm>
            <a:custGeom>
              <a:avLst/>
              <a:gdLst>
                <a:gd name="T0" fmla="*/ 69 w 73"/>
                <a:gd name="T1" fmla="*/ 0 h 51"/>
                <a:gd name="T2" fmla="*/ 70 w 73"/>
                <a:gd name="T3" fmla="*/ 0 h 51"/>
                <a:gd name="T4" fmla="*/ 73 w 73"/>
                <a:gd name="T5" fmla="*/ 4 h 51"/>
                <a:gd name="T6" fmla="*/ 65 w 73"/>
                <a:gd name="T7" fmla="*/ 12 h 51"/>
                <a:gd name="T8" fmla="*/ 64 w 73"/>
                <a:gd name="T9" fmla="*/ 11 h 51"/>
                <a:gd name="T10" fmla="*/ 64 w 73"/>
                <a:gd name="T11" fmla="*/ 12 h 51"/>
                <a:gd name="T12" fmla="*/ 64 w 73"/>
                <a:gd name="T13" fmla="*/ 12 h 51"/>
                <a:gd name="T14" fmla="*/ 62 w 73"/>
                <a:gd name="T15" fmla="*/ 15 h 51"/>
                <a:gd name="T16" fmla="*/ 56 w 73"/>
                <a:gd name="T17" fmla="*/ 18 h 51"/>
                <a:gd name="T18" fmla="*/ 47 w 73"/>
                <a:gd name="T19" fmla="*/ 24 h 51"/>
                <a:gd name="T20" fmla="*/ 37 w 73"/>
                <a:gd name="T21" fmla="*/ 30 h 51"/>
                <a:gd name="T22" fmla="*/ 28 w 73"/>
                <a:gd name="T23" fmla="*/ 37 h 51"/>
                <a:gd name="T24" fmla="*/ 22 w 73"/>
                <a:gd name="T25" fmla="*/ 42 h 51"/>
                <a:gd name="T26" fmla="*/ 17 w 73"/>
                <a:gd name="T27" fmla="*/ 46 h 51"/>
                <a:gd name="T28" fmla="*/ 11 w 73"/>
                <a:gd name="T29" fmla="*/ 49 h 51"/>
                <a:gd name="T30" fmla="*/ 9 w 73"/>
                <a:gd name="T31" fmla="*/ 50 h 51"/>
                <a:gd name="T32" fmla="*/ 5 w 73"/>
                <a:gd name="T33" fmla="*/ 50 h 51"/>
                <a:gd name="T34" fmla="*/ 3 w 73"/>
                <a:gd name="T35" fmla="*/ 51 h 51"/>
                <a:gd name="T36" fmla="*/ 2 w 73"/>
                <a:gd name="T37" fmla="*/ 51 h 51"/>
                <a:gd name="T38" fmla="*/ 2 w 73"/>
                <a:gd name="T39" fmla="*/ 51 h 51"/>
                <a:gd name="T40" fmla="*/ 2 w 73"/>
                <a:gd name="T41" fmla="*/ 51 h 51"/>
                <a:gd name="T42" fmla="*/ 0 w 73"/>
                <a:gd name="T43" fmla="*/ 50 h 51"/>
                <a:gd name="T44" fmla="*/ 1 w 73"/>
                <a:gd name="T45" fmla="*/ 49 h 51"/>
                <a:gd name="T46" fmla="*/ 1 w 73"/>
                <a:gd name="T47" fmla="*/ 46 h 51"/>
                <a:gd name="T48" fmla="*/ 1 w 73"/>
                <a:gd name="T49" fmla="*/ 45 h 51"/>
                <a:gd name="T50" fmla="*/ 2 w 73"/>
                <a:gd name="T51" fmla="*/ 45 h 51"/>
                <a:gd name="T52" fmla="*/ 2 w 73"/>
                <a:gd name="T53" fmla="*/ 45 h 51"/>
                <a:gd name="T54" fmla="*/ 2 w 73"/>
                <a:gd name="T55" fmla="*/ 45 h 51"/>
                <a:gd name="T56" fmla="*/ 2 w 73"/>
                <a:gd name="T57" fmla="*/ 45 h 51"/>
                <a:gd name="T58" fmla="*/ 5 w 73"/>
                <a:gd name="T59" fmla="*/ 45 h 51"/>
                <a:gd name="T60" fmla="*/ 6 w 73"/>
                <a:gd name="T61" fmla="*/ 45 h 51"/>
                <a:gd name="T62" fmla="*/ 10 w 73"/>
                <a:gd name="T63" fmla="*/ 43 h 51"/>
                <a:gd name="T64" fmla="*/ 13 w 73"/>
                <a:gd name="T65" fmla="*/ 41 h 51"/>
                <a:gd name="T66" fmla="*/ 18 w 73"/>
                <a:gd name="T67" fmla="*/ 38 h 51"/>
                <a:gd name="T68" fmla="*/ 24 w 73"/>
                <a:gd name="T69" fmla="*/ 33 h 51"/>
                <a:gd name="T70" fmla="*/ 32 w 73"/>
                <a:gd name="T71" fmla="*/ 26 h 51"/>
                <a:gd name="T72" fmla="*/ 43 w 73"/>
                <a:gd name="T73" fmla="*/ 20 h 51"/>
                <a:gd name="T74" fmla="*/ 51 w 73"/>
                <a:gd name="T75" fmla="*/ 15 h 51"/>
                <a:gd name="T76" fmla="*/ 57 w 73"/>
                <a:gd name="T77" fmla="*/ 9 h 51"/>
                <a:gd name="T78" fmla="*/ 61 w 73"/>
                <a:gd name="T79" fmla="*/ 8 h 51"/>
                <a:gd name="T80" fmla="*/ 69 w 73"/>
                <a:gd name="T8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51">
                  <a:moveTo>
                    <a:pt x="69" y="0"/>
                  </a:moveTo>
                  <a:lnTo>
                    <a:pt x="70" y="0"/>
                  </a:lnTo>
                  <a:lnTo>
                    <a:pt x="73" y="4"/>
                  </a:lnTo>
                  <a:lnTo>
                    <a:pt x="65" y="12"/>
                  </a:lnTo>
                  <a:lnTo>
                    <a:pt x="64" y="11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2" y="15"/>
                  </a:lnTo>
                  <a:lnTo>
                    <a:pt x="56" y="18"/>
                  </a:lnTo>
                  <a:lnTo>
                    <a:pt x="47" y="24"/>
                  </a:lnTo>
                  <a:lnTo>
                    <a:pt x="37" y="30"/>
                  </a:lnTo>
                  <a:lnTo>
                    <a:pt x="28" y="37"/>
                  </a:lnTo>
                  <a:lnTo>
                    <a:pt x="22" y="42"/>
                  </a:lnTo>
                  <a:lnTo>
                    <a:pt x="17" y="46"/>
                  </a:lnTo>
                  <a:lnTo>
                    <a:pt x="11" y="49"/>
                  </a:lnTo>
                  <a:lnTo>
                    <a:pt x="9" y="50"/>
                  </a:lnTo>
                  <a:lnTo>
                    <a:pt x="5" y="50"/>
                  </a:lnTo>
                  <a:lnTo>
                    <a:pt x="3" y="51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0" y="50"/>
                  </a:lnTo>
                  <a:lnTo>
                    <a:pt x="1" y="49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5" y="45"/>
                  </a:lnTo>
                  <a:lnTo>
                    <a:pt x="6" y="45"/>
                  </a:lnTo>
                  <a:lnTo>
                    <a:pt x="10" y="43"/>
                  </a:lnTo>
                  <a:lnTo>
                    <a:pt x="13" y="41"/>
                  </a:lnTo>
                  <a:lnTo>
                    <a:pt x="18" y="38"/>
                  </a:lnTo>
                  <a:lnTo>
                    <a:pt x="24" y="33"/>
                  </a:lnTo>
                  <a:lnTo>
                    <a:pt x="32" y="26"/>
                  </a:lnTo>
                  <a:lnTo>
                    <a:pt x="43" y="20"/>
                  </a:lnTo>
                  <a:lnTo>
                    <a:pt x="51" y="15"/>
                  </a:lnTo>
                  <a:lnTo>
                    <a:pt x="57" y="9"/>
                  </a:lnTo>
                  <a:lnTo>
                    <a:pt x="61" y="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855"/>
            <p:cNvSpPr/>
            <p:nvPr/>
          </p:nvSpPr>
          <p:spPr bwMode="auto">
            <a:xfrm>
              <a:off x="8678863" y="2522538"/>
              <a:ext cx="9525" cy="23813"/>
            </a:xfrm>
            <a:custGeom>
              <a:avLst/>
              <a:gdLst>
                <a:gd name="T0" fmla="*/ 3 w 6"/>
                <a:gd name="T1" fmla="*/ 0 h 15"/>
                <a:gd name="T2" fmla="*/ 6 w 6"/>
                <a:gd name="T3" fmla="*/ 13 h 15"/>
                <a:gd name="T4" fmla="*/ 3 w 6"/>
                <a:gd name="T5" fmla="*/ 15 h 15"/>
                <a:gd name="T6" fmla="*/ 0 w 6"/>
                <a:gd name="T7" fmla="*/ 2 h 15"/>
                <a:gd name="T8" fmla="*/ 3 w 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5">
                  <a:moveTo>
                    <a:pt x="3" y="0"/>
                  </a:moveTo>
                  <a:lnTo>
                    <a:pt x="6" y="13"/>
                  </a:lnTo>
                  <a:lnTo>
                    <a:pt x="3" y="15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856"/>
            <p:cNvSpPr/>
            <p:nvPr/>
          </p:nvSpPr>
          <p:spPr bwMode="auto">
            <a:xfrm>
              <a:off x="8677276" y="2520950"/>
              <a:ext cx="14288" cy="26988"/>
            </a:xfrm>
            <a:custGeom>
              <a:avLst/>
              <a:gdLst>
                <a:gd name="T0" fmla="*/ 5 w 9"/>
                <a:gd name="T1" fmla="*/ 0 h 17"/>
                <a:gd name="T2" fmla="*/ 9 w 9"/>
                <a:gd name="T3" fmla="*/ 16 h 17"/>
                <a:gd name="T4" fmla="*/ 7 w 9"/>
                <a:gd name="T5" fmla="*/ 16 h 17"/>
                <a:gd name="T6" fmla="*/ 4 w 9"/>
                <a:gd name="T7" fmla="*/ 17 h 17"/>
                <a:gd name="T8" fmla="*/ 3 w 9"/>
                <a:gd name="T9" fmla="*/ 17 h 17"/>
                <a:gd name="T10" fmla="*/ 0 w 9"/>
                <a:gd name="T11" fmla="*/ 1 h 17"/>
                <a:gd name="T12" fmla="*/ 5 w 9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lnTo>
                    <a:pt x="9" y="16"/>
                  </a:lnTo>
                  <a:lnTo>
                    <a:pt x="7" y="16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857"/>
            <p:cNvSpPr/>
            <p:nvPr/>
          </p:nvSpPr>
          <p:spPr bwMode="auto">
            <a:xfrm>
              <a:off x="8575676" y="2411413"/>
              <a:ext cx="128588" cy="92075"/>
            </a:xfrm>
            <a:custGeom>
              <a:avLst/>
              <a:gdLst>
                <a:gd name="T0" fmla="*/ 26 w 81"/>
                <a:gd name="T1" fmla="*/ 0 h 58"/>
                <a:gd name="T2" fmla="*/ 37 w 81"/>
                <a:gd name="T3" fmla="*/ 3 h 58"/>
                <a:gd name="T4" fmla="*/ 47 w 81"/>
                <a:gd name="T5" fmla="*/ 7 h 58"/>
                <a:gd name="T6" fmla="*/ 52 w 81"/>
                <a:gd name="T7" fmla="*/ 13 h 58"/>
                <a:gd name="T8" fmla="*/ 54 w 81"/>
                <a:gd name="T9" fmla="*/ 20 h 58"/>
                <a:gd name="T10" fmla="*/ 55 w 81"/>
                <a:gd name="T11" fmla="*/ 41 h 58"/>
                <a:gd name="T12" fmla="*/ 59 w 81"/>
                <a:gd name="T13" fmla="*/ 55 h 58"/>
                <a:gd name="T14" fmla="*/ 61 w 81"/>
                <a:gd name="T15" fmla="*/ 56 h 58"/>
                <a:gd name="T16" fmla="*/ 68 w 81"/>
                <a:gd name="T17" fmla="*/ 56 h 58"/>
                <a:gd name="T18" fmla="*/ 76 w 81"/>
                <a:gd name="T19" fmla="*/ 52 h 58"/>
                <a:gd name="T20" fmla="*/ 77 w 81"/>
                <a:gd name="T21" fmla="*/ 49 h 58"/>
                <a:gd name="T22" fmla="*/ 77 w 81"/>
                <a:gd name="T23" fmla="*/ 44 h 58"/>
                <a:gd name="T24" fmla="*/ 77 w 81"/>
                <a:gd name="T25" fmla="*/ 41 h 58"/>
                <a:gd name="T26" fmla="*/ 76 w 81"/>
                <a:gd name="T27" fmla="*/ 40 h 58"/>
                <a:gd name="T28" fmla="*/ 73 w 81"/>
                <a:gd name="T29" fmla="*/ 40 h 58"/>
                <a:gd name="T30" fmla="*/ 72 w 81"/>
                <a:gd name="T31" fmla="*/ 41 h 58"/>
                <a:gd name="T32" fmla="*/ 72 w 81"/>
                <a:gd name="T33" fmla="*/ 44 h 58"/>
                <a:gd name="T34" fmla="*/ 71 w 81"/>
                <a:gd name="T35" fmla="*/ 45 h 58"/>
                <a:gd name="T36" fmla="*/ 69 w 81"/>
                <a:gd name="T37" fmla="*/ 43 h 58"/>
                <a:gd name="T38" fmla="*/ 71 w 81"/>
                <a:gd name="T39" fmla="*/ 38 h 58"/>
                <a:gd name="T40" fmla="*/ 75 w 81"/>
                <a:gd name="T41" fmla="*/ 36 h 58"/>
                <a:gd name="T42" fmla="*/ 79 w 81"/>
                <a:gd name="T43" fmla="*/ 39 h 58"/>
                <a:gd name="T44" fmla="*/ 81 w 81"/>
                <a:gd name="T45" fmla="*/ 41 h 58"/>
                <a:gd name="T46" fmla="*/ 80 w 81"/>
                <a:gd name="T47" fmla="*/ 45 h 58"/>
                <a:gd name="T48" fmla="*/ 79 w 81"/>
                <a:gd name="T49" fmla="*/ 51 h 58"/>
                <a:gd name="T50" fmla="*/ 75 w 81"/>
                <a:gd name="T51" fmla="*/ 56 h 58"/>
                <a:gd name="T52" fmla="*/ 67 w 81"/>
                <a:gd name="T53" fmla="*/ 58 h 58"/>
                <a:gd name="T54" fmla="*/ 61 w 81"/>
                <a:gd name="T55" fmla="*/ 58 h 58"/>
                <a:gd name="T56" fmla="*/ 58 w 81"/>
                <a:gd name="T57" fmla="*/ 57 h 58"/>
                <a:gd name="T58" fmla="*/ 55 w 81"/>
                <a:gd name="T59" fmla="*/ 52 h 58"/>
                <a:gd name="T60" fmla="*/ 52 w 81"/>
                <a:gd name="T61" fmla="*/ 39 h 58"/>
                <a:gd name="T62" fmla="*/ 51 w 81"/>
                <a:gd name="T63" fmla="*/ 20 h 58"/>
                <a:gd name="T64" fmla="*/ 50 w 81"/>
                <a:gd name="T65" fmla="*/ 14 h 58"/>
                <a:gd name="T66" fmla="*/ 46 w 81"/>
                <a:gd name="T67" fmla="*/ 10 h 58"/>
                <a:gd name="T68" fmla="*/ 37 w 81"/>
                <a:gd name="T69" fmla="*/ 6 h 58"/>
                <a:gd name="T70" fmla="*/ 25 w 81"/>
                <a:gd name="T71" fmla="*/ 2 h 58"/>
                <a:gd name="T72" fmla="*/ 20 w 81"/>
                <a:gd name="T73" fmla="*/ 2 h 58"/>
                <a:gd name="T74" fmla="*/ 13 w 81"/>
                <a:gd name="T75" fmla="*/ 7 h 58"/>
                <a:gd name="T76" fmla="*/ 7 w 81"/>
                <a:gd name="T77" fmla="*/ 14 h 58"/>
                <a:gd name="T78" fmla="*/ 4 w 81"/>
                <a:gd name="T79" fmla="*/ 19 h 58"/>
                <a:gd name="T80" fmla="*/ 3 w 81"/>
                <a:gd name="T81" fmla="*/ 22 h 58"/>
                <a:gd name="T82" fmla="*/ 0 w 81"/>
                <a:gd name="T83" fmla="*/ 20 h 58"/>
                <a:gd name="T84" fmla="*/ 1 w 81"/>
                <a:gd name="T85" fmla="*/ 18 h 58"/>
                <a:gd name="T86" fmla="*/ 5 w 81"/>
                <a:gd name="T87" fmla="*/ 13 h 58"/>
                <a:gd name="T88" fmla="*/ 10 w 81"/>
                <a:gd name="T89" fmla="*/ 6 h 58"/>
                <a:gd name="T90" fmla="*/ 20 w 81"/>
                <a:gd name="T9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" h="58">
                  <a:moveTo>
                    <a:pt x="24" y="0"/>
                  </a:moveTo>
                  <a:lnTo>
                    <a:pt x="26" y="0"/>
                  </a:lnTo>
                  <a:lnTo>
                    <a:pt x="31" y="1"/>
                  </a:lnTo>
                  <a:lnTo>
                    <a:pt x="37" y="3"/>
                  </a:lnTo>
                  <a:lnTo>
                    <a:pt x="43" y="6"/>
                  </a:lnTo>
                  <a:lnTo>
                    <a:pt x="47" y="7"/>
                  </a:lnTo>
                  <a:lnTo>
                    <a:pt x="50" y="10"/>
                  </a:lnTo>
                  <a:lnTo>
                    <a:pt x="52" y="13"/>
                  </a:lnTo>
                  <a:lnTo>
                    <a:pt x="54" y="15"/>
                  </a:lnTo>
                  <a:lnTo>
                    <a:pt x="54" y="20"/>
                  </a:lnTo>
                  <a:lnTo>
                    <a:pt x="55" y="31"/>
                  </a:lnTo>
                  <a:lnTo>
                    <a:pt x="55" y="41"/>
                  </a:lnTo>
                  <a:lnTo>
                    <a:pt x="58" y="51"/>
                  </a:lnTo>
                  <a:lnTo>
                    <a:pt x="59" y="55"/>
                  </a:lnTo>
                  <a:lnTo>
                    <a:pt x="60" y="56"/>
                  </a:lnTo>
                  <a:lnTo>
                    <a:pt x="61" y="56"/>
                  </a:lnTo>
                  <a:lnTo>
                    <a:pt x="63" y="56"/>
                  </a:lnTo>
                  <a:lnTo>
                    <a:pt x="68" y="56"/>
                  </a:lnTo>
                  <a:lnTo>
                    <a:pt x="73" y="53"/>
                  </a:lnTo>
                  <a:lnTo>
                    <a:pt x="76" y="52"/>
                  </a:lnTo>
                  <a:lnTo>
                    <a:pt x="77" y="49"/>
                  </a:lnTo>
                  <a:lnTo>
                    <a:pt x="77" y="49"/>
                  </a:lnTo>
                  <a:lnTo>
                    <a:pt x="77" y="47"/>
                  </a:lnTo>
                  <a:lnTo>
                    <a:pt x="77" y="44"/>
                  </a:lnTo>
                  <a:lnTo>
                    <a:pt x="79" y="41"/>
                  </a:lnTo>
                  <a:lnTo>
                    <a:pt x="77" y="41"/>
                  </a:lnTo>
                  <a:lnTo>
                    <a:pt x="77" y="40"/>
                  </a:lnTo>
                  <a:lnTo>
                    <a:pt x="76" y="40"/>
                  </a:lnTo>
                  <a:lnTo>
                    <a:pt x="75" y="40"/>
                  </a:lnTo>
                  <a:lnTo>
                    <a:pt x="73" y="40"/>
                  </a:lnTo>
                  <a:lnTo>
                    <a:pt x="72" y="40"/>
                  </a:lnTo>
                  <a:lnTo>
                    <a:pt x="72" y="41"/>
                  </a:lnTo>
                  <a:lnTo>
                    <a:pt x="72" y="43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1" y="45"/>
                  </a:lnTo>
                  <a:lnTo>
                    <a:pt x="69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1" y="38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7" y="38"/>
                  </a:lnTo>
                  <a:lnTo>
                    <a:pt x="79" y="39"/>
                  </a:lnTo>
                  <a:lnTo>
                    <a:pt x="80" y="40"/>
                  </a:lnTo>
                  <a:lnTo>
                    <a:pt x="81" y="41"/>
                  </a:lnTo>
                  <a:lnTo>
                    <a:pt x="81" y="41"/>
                  </a:lnTo>
                  <a:lnTo>
                    <a:pt x="80" y="45"/>
                  </a:lnTo>
                  <a:lnTo>
                    <a:pt x="80" y="48"/>
                  </a:lnTo>
                  <a:lnTo>
                    <a:pt x="79" y="51"/>
                  </a:lnTo>
                  <a:lnTo>
                    <a:pt x="77" y="53"/>
                  </a:lnTo>
                  <a:lnTo>
                    <a:pt x="75" y="56"/>
                  </a:lnTo>
                  <a:lnTo>
                    <a:pt x="71" y="57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59" y="58"/>
                  </a:lnTo>
                  <a:lnTo>
                    <a:pt x="58" y="57"/>
                  </a:lnTo>
                  <a:lnTo>
                    <a:pt x="56" y="55"/>
                  </a:lnTo>
                  <a:lnTo>
                    <a:pt x="55" y="52"/>
                  </a:lnTo>
                  <a:lnTo>
                    <a:pt x="54" y="45"/>
                  </a:lnTo>
                  <a:lnTo>
                    <a:pt x="52" y="39"/>
                  </a:lnTo>
                  <a:lnTo>
                    <a:pt x="51" y="28"/>
                  </a:lnTo>
                  <a:lnTo>
                    <a:pt x="51" y="20"/>
                  </a:lnTo>
                  <a:lnTo>
                    <a:pt x="51" y="15"/>
                  </a:lnTo>
                  <a:lnTo>
                    <a:pt x="50" y="14"/>
                  </a:lnTo>
                  <a:lnTo>
                    <a:pt x="48" y="13"/>
                  </a:lnTo>
                  <a:lnTo>
                    <a:pt x="46" y="10"/>
                  </a:lnTo>
                  <a:lnTo>
                    <a:pt x="42" y="9"/>
                  </a:lnTo>
                  <a:lnTo>
                    <a:pt x="37" y="6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0" y="2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9" y="11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4" y="19"/>
                  </a:lnTo>
                  <a:lnTo>
                    <a:pt x="3" y="20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8"/>
                  </a:lnTo>
                  <a:lnTo>
                    <a:pt x="3" y="15"/>
                  </a:lnTo>
                  <a:lnTo>
                    <a:pt x="5" y="13"/>
                  </a:lnTo>
                  <a:lnTo>
                    <a:pt x="8" y="10"/>
                  </a:lnTo>
                  <a:lnTo>
                    <a:pt x="10" y="6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58"/>
            <p:cNvSpPr>
              <a:spLocks noEditPoints="1"/>
            </p:cNvSpPr>
            <p:nvPr/>
          </p:nvSpPr>
          <p:spPr bwMode="auto">
            <a:xfrm>
              <a:off x="8570913" y="2406650"/>
              <a:ext cx="134938" cy="101600"/>
            </a:xfrm>
            <a:custGeom>
              <a:avLst/>
              <a:gdLst>
                <a:gd name="T0" fmla="*/ 78 w 85"/>
                <a:gd name="T1" fmla="*/ 44 h 64"/>
                <a:gd name="T2" fmla="*/ 78 w 85"/>
                <a:gd name="T3" fmla="*/ 44 h 64"/>
                <a:gd name="T4" fmla="*/ 79 w 85"/>
                <a:gd name="T5" fmla="*/ 46 h 64"/>
                <a:gd name="T6" fmla="*/ 79 w 85"/>
                <a:gd name="T7" fmla="*/ 44 h 64"/>
                <a:gd name="T8" fmla="*/ 79 w 85"/>
                <a:gd name="T9" fmla="*/ 44 h 64"/>
                <a:gd name="T10" fmla="*/ 27 w 85"/>
                <a:gd name="T11" fmla="*/ 0 h 64"/>
                <a:gd name="T12" fmla="*/ 29 w 85"/>
                <a:gd name="T13" fmla="*/ 1 h 64"/>
                <a:gd name="T14" fmla="*/ 41 w 85"/>
                <a:gd name="T15" fmla="*/ 5 h 64"/>
                <a:gd name="T16" fmla="*/ 50 w 85"/>
                <a:gd name="T17" fmla="*/ 9 h 64"/>
                <a:gd name="T18" fmla="*/ 57 w 85"/>
                <a:gd name="T19" fmla="*/ 14 h 64"/>
                <a:gd name="T20" fmla="*/ 58 w 85"/>
                <a:gd name="T21" fmla="*/ 23 h 64"/>
                <a:gd name="T22" fmla="*/ 61 w 85"/>
                <a:gd name="T23" fmla="*/ 44 h 64"/>
                <a:gd name="T24" fmla="*/ 63 w 85"/>
                <a:gd name="T25" fmla="*/ 56 h 64"/>
                <a:gd name="T26" fmla="*/ 64 w 85"/>
                <a:gd name="T27" fmla="*/ 58 h 64"/>
                <a:gd name="T28" fmla="*/ 66 w 85"/>
                <a:gd name="T29" fmla="*/ 58 h 64"/>
                <a:gd name="T30" fmla="*/ 71 w 85"/>
                <a:gd name="T31" fmla="*/ 58 h 64"/>
                <a:gd name="T32" fmla="*/ 78 w 85"/>
                <a:gd name="T33" fmla="*/ 54 h 64"/>
                <a:gd name="T34" fmla="*/ 79 w 85"/>
                <a:gd name="T35" fmla="*/ 52 h 64"/>
                <a:gd name="T36" fmla="*/ 79 w 85"/>
                <a:gd name="T37" fmla="*/ 48 h 64"/>
                <a:gd name="T38" fmla="*/ 74 w 85"/>
                <a:gd name="T39" fmla="*/ 51 h 64"/>
                <a:gd name="T40" fmla="*/ 72 w 85"/>
                <a:gd name="T41" fmla="*/ 48 h 64"/>
                <a:gd name="T42" fmla="*/ 71 w 85"/>
                <a:gd name="T43" fmla="*/ 46 h 64"/>
                <a:gd name="T44" fmla="*/ 71 w 85"/>
                <a:gd name="T45" fmla="*/ 42 h 64"/>
                <a:gd name="T46" fmla="*/ 75 w 85"/>
                <a:gd name="T47" fmla="*/ 39 h 64"/>
                <a:gd name="T48" fmla="*/ 78 w 85"/>
                <a:gd name="T49" fmla="*/ 38 h 64"/>
                <a:gd name="T50" fmla="*/ 83 w 85"/>
                <a:gd name="T51" fmla="*/ 41 h 64"/>
                <a:gd name="T52" fmla="*/ 85 w 85"/>
                <a:gd name="T53" fmla="*/ 44 h 64"/>
                <a:gd name="T54" fmla="*/ 84 w 85"/>
                <a:gd name="T55" fmla="*/ 44 h 64"/>
                <a:gd name="T56" fmla="*/ 85 w 85"/>
                <a:gd name="T57" fmla="*/ 44 h 64"/>
                <a:gd name="T58" fmla="*/ 84 w 85"/>
                <a:gd name="T59" fmla="*/ 51 h 64"/>
                <a:gd name="T60" fmla="*/ 84 w 85"/>
                <a:gd name="T61" fmla="*/ 51 h 64"/>
                <a:gd name="T62" fmla="*/ 83 w 85"/>
                <a:gd name="T63" fmla="*/ 55 h 64"/>
                <a:gd name="T64" fmla="*/ 79 w 85"/>
                <a:gd name="T65" fmla="*/ 60 h 64"/>
                <a:gd name="T66" fmla="*/ 71 w 85"/>
                <a:gd name="T67" fmla="*/ 63 h 64"/>
                <a:gd name="T68" fmla="*/ 66 w 85"/>
                <a:gd name="T69" fmla="*/ 64 h 64"/>
                <a:gd name="T70" fmla="*/ 64 w 85"/>
                <a:gd name="T71" fmla="*/ 64 h 64"/>
                <a:gd name="T72" fmla="*/ 59 w 85"/>
                <a:gd name="T73" fmla="*/ 61 h 64"/>
                <a:gd name="T74" fmla="*/ 57 w 85"/>
                <a:gd name="T75" fmla="*/ 56 h 64"/>
                <a:gd name="T76" fmla="*/ 54 w 85"/>
                <a:gd name="T77" fmla="*/ 42 h 64"/>
                <a:gd name="T78" fmla="*/ 53 w 85"/>
                <a:gd name="T79" fmla="*/ 23 h 64"/>
                <a:gd name="T80" fmla="*/ 53 w 85"/>
                <a:gd name="T81" fmla="*/ 18 h 64"/>
                <a:gd name="T82" fmla="*/ 50 w 85"/>
                <a:gd name="T83" fmla="*/ 17 h 64"/>
                <a:gd name="T84" fmla="*/ 44 w 85"/>
                <a:gd name="T85" fmla="*/ 13 h 64"/>
                <a:gd name="T86" fmla="*/ 33 w 85"/>
                <a:gd name="T87" fmla="*/ 8 h 64"/>
                <a:gd name="T88" fmla="*/ 27 w 85"/>
                <a:gd name="T89" fmla="*/ 6 h 64"/>
                <a:gd name="T90" fmla="*/ 27 w 85"/>
                <a:gd name="T91" fmla="*/ 6 h 64"/>
                <a:gd name="T92" fmla="*/ 21 w 85"/>
                <a:gd name="T93" fmla="*/ 8 h 64"/>
                <a:gd name="T94" fmla="*/ 16 w 85"/>
                <a:gd name="T95" fmla="*/ 13 h 64"/>
                <a:gd name="T96" fmla="*/ 11 w 85"/>
                <a:gd name="T97" fmla="*/ 18 h 64"/>
                <a:gd name="T98" fmla="*/ 8 w 85"/>
                <a:gd name="T99" fmla="*/ 23 h 64"/>
                <a:gd name="T100" fmla="*/ 7 w 85"/>
                <a:gd name="T101" fmla="*/ 25 h 64"/>
                <a:gd name="T102" fmla="*/ 6 w 85"/>
                <a:gd name="T103" fmla="*/ 25 h 64"/>
                <a:gd name="T104" fmla="*/ 4 w 85"/>
                <a:gd name="T105" fmla="*/ 26 h 64"/>
                <a:gd name="T106" fmla="*/ 2 w 85"/>
                <a:gd name="T107" fmla="*/ 22 h 64"/>
                <a:gd name="T108" fmla="*/ 3 w 85"/>
                <a:gd name="T109" fmla="*/ 20 h 64"/>
                <a:gd name="T110" fmla="*/ 7 w 85"/>
                <a:gd name="T111" fmla="*/ 14 h 64"/>
                <a:gd name="T112" fmla="*/ 13 w 85"/>
                <a:gd name="T113" fmla="*/ 8 h 64"/>
                <a:gd name="T114" fmla="*/ 21 w 85"/>
                <a:gd name="T115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5" h="64">
                  <a:moveTo>
                    <a:pt x="78" y="44"/>
                  </a:moveTo>
                  <a:lnTo>
                    <a:pt x="78" y="44"/>
                  </a:lnTo>
                  <a:lnTo>
                    <a:pt x="78" y="44"/>
                  </a:lnTo>
                  <a:lnTo>
                    <a:pt x="78" y="44"/>
                  </a:lnTo>
                  <a:lnTo>
                    <a:pt x="76" y="46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79" y="44"/>
                  </a:lnTo>
                  <a:lnTo>
                    <a:pt x="79" y="44"/>
                  </a:lnTo>
                  <a:lnTo>
                    <a:pt x="78" y="4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9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46" y="8"/>
                  </a:lnTo>
                  <a:lnTo>
                    <a:pt x="50" y="9"/>
                  </a:lnTo>
                  <a:lnTo>
                    <a:pt x="54" y="12"/>
                  </a:lnTo>
                  <a:lnTo>
                    <a:pt x="57" y="14"/>
                  </a:lnTo>
                  <a:lnTo>
                    <a:pt x="58" y="18"/>
                  </a:lnTo>
                  <a:lnTo>
                    <a:pt x="58" y="23"/>
                  </a:lnTo>
                  <a:lnTo>
                    <a:pt x="59" y="34"/>
                  </a:lnTo>
                  <a:lnTo>
                    <a:pt x="61" y="44"/>
                  </a:lnTo>
                  <a:lnTo>
                    <a:pt x="62" y="54"/>
                  </a:lnTo>
                  <a:lnTo>
                    <a:pt x="63" y="56"/>
                  </a:lnTo>
                  <a:lnTo>
                    <a:pt x="64" y="58"/>
                  </a:lnTo>
                  <a:lnTo>
                    <a:pt x="64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71" y="58"/>
                  </a:lnTo>
                  <a:lnTo>
                    <a:pt x="75" y="55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9" y="52"/>
                  </a:lnTo>
                  <a:lnTo>
                    <a:pt x="79" y="51"/>
                  </a:lnTo>
                  <a:lnTo>
                    <a:pt x="79" y="48"/>
                  </a:lnTo>
                  <a:lnTo>
                    <a:pt x="79" y="46"/>
                  </a:lnTo>
                  <a:lnTo>
                    <a:pt x="74" y="51"/>
                  </a:lnTo>
                  <a:lnTo>
                    <a:pt x="72" y="50"/>
                  </a:lnTo>
                  <a:lnTo>
                    <a:pt x="72" y="48"/>
                  </a:lnTo>
                  <a:lnTo>
                    <a:pt x="71" y="47"/>
                  </a:lnTo>
                  <a:lnTo>
                    <a:pt x="71" y="46"/>
                  </a:lnTo>
                  <a:lnTo>
                    <a:pt x="71" y="46"/>
                  </a:lnTo>
                  <a:lnTo>
                    <a:pt x="71" y="42"/>
                  </a:lnTo>
                  <a:lnTo>
                    <a:pt x="74" y="41"/>
                  </a:lnTo>
                  <a:lnTo>
                    <a:pt x="75" y="39"/>
                  </a:lnTo>
                  <a:lnTo>
                    <a:pt x="78" y="38"/>
                  </a:lnTo>
                  <a:lnTo>
                    <a:pt x="78" y="38"/>
                  </a:lnTo>
                  <a:lnTo>
                    <a:pt x="80" y="39"/>
                  </a:lnTo>
                  <a:lnTo>
                    <a:pt x="83" y="41"/>
                  </a:lnTo>
                  <a:lnTo>
                    <a:pt x="84" y="42"/>
                  </a:lnTo>
                  <a:lnTo>
                    <a:pt x="85" y="44"/>
                  </a:lnTo>
                  <a:lnTo>
                    <a:pt x="85" y="44"/>
                  </a:lnTo>
                  <a:lnTo>
                    <a:pt x="84" y="44"/>
                  </a:lnTo>
                  <a:lnTo>
                    <a:pt x="85" y="44"/>
                  </a:lnTo>
                  <a:lnTo>
                    <a:pt x="85" y="44"/>
                  </a:lnTo>
                  <a:lnTo>
                    <a:pt x="84" y="48"/>
                  </a:lnTo>
                  <a:lnTo>
                    <a:pt x="84" y="51"/>
                  </a:lnTo>
                  <a:lnTo>
                    <a:pt x="84" y="51"/>
                  </a:lnTo>
                  <a:lnTo>
                    <a:pt x="84" y="51"/>
                  </a:lnTo>
                  <a:lnTo>
                    <a:pt x="84" y="52"/>
                  </a:lnTo>
                  <a:lnTo>
                    <a:pt x="83" y="55"/>
                  </a:lnTo>
                  <a:lnTo>
                    <a:pt x="82" y="58"/>
                  </a:lnTo>
                  <a:lnTo>
                    <a:pt x="79" y="60"/>
                  </a:lnTo>
                  <a:lnTo>
                    <a:pt x="75" y="61"/>
                  </a:lnTo>
                  <a:lnTo>
                    <a:pt x="71" y="63"/>
                  </a:lnTo>
                  <a:lnTo>
                    <a:pt x="66" y="64"/>
                  </a:lnTo>
                  <a:lnTo>
                    <a:pt x="66" y="64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2" y="63"/>
                  </a:lnTo>
                  <a:lnTo>
                    <a:pt x="59" y="61"/>
                  </a:lnTo>
                  <a:lnTo>
                    <a:pt x="58" y="59"/>
                  </a:lnTo>
                  <a:lnTo>
                    <a:pt x="57" y="56"/>
                  </a:lnTo>
                  <a:lnTo>
                    <a:pt x="55" y="48"/>
                  </a:lnTo>
                  <a:lnTo>
                    <a:pt x="54" y="42"/>
                  </a:lnTo>
                  <a:lnTo>
                    <a:pt x="53" y="31"/>
                  </a:lnTo>
                  <a:lnTo>
                    <a:pt x="53" y="23"/>
                  </a:lnTo>
                  <a:lnTo>
                    <a:pt x="53" y="18"/>
                  </a:lnTo>
                  <a:lnTo>
                    <a:pt x="53" y="18"/>
                  </a:lnTo>
                  <a:lnTo>
                    <a:pt x="51" y="18"/>
                  </a:lnTo>
                  <a:lnTo>
                    <a:pt x="50" y="17"/>
                  </a:lnTo>
                  <a:lnTo>
                    <a:pt x="47" y="14"/>
                  </a:lnTo>
                  <a:lnTo>
                    <a:pt x="44" y="13"/>
                  </a:lnTo>
                  <a:lnTo>
                    <a:pt x="38" y="10"/>
                  </a:lnTo>
                  <a:lnTo>
                    <a:pt x="33" y="8"/>
                  </a:lnTo>
                  <a:lnTo>
                    <a:pt x="28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9" y="10"/>
                  </a:lnTo>
                  <a:lnTo>
                    <a:pt x="16" y="13"/>
                  </a:lnTo>
                  <a:lnTo>
                    <a:pt x="13" y="16"/>
                  </a:lnTo>
                  <a:lnTo>
                    <a:pt x="11" y="18"/>
                  </a:lnTo>
                  <a:lnTo>
                    <a:pt x="10" y="21"/>
                  </a:lnTo>
                  <a:lnTo>
                    <a:pt x="8" y="23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0" y="23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3" y="20"/>
                  </a:lnTo>
                  <a:lnTo>
                    <a:pt x="4" y="18"/>
                  </a:lnTo>
                  <a:lnTo>
                    <a:pt x="7" y="14"/>
                  </a:lnTo>
                  <a:lnTo>
                    <a:pt x="10" y="12"/>
                  </a:lnTo>
                  <a:lnTo>
                    <a:pt x="13" y="8"/>
                  </a:lnTo>
                  <a:lnTo>
                    <a:pt x="17" y="4"/>
                  </a:lnTo>
                  <a:lnTo>
                    <a:pt x="21" y="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2013389" y="4478106"/>
            <a:ext cx="1601308" cy="2142297"/>
            <a:chOff x="7932738" y="1498600"/>
            <a:chExt cx="234950" cy="314326"/>
          </a:xfrm>
        </p:grpSpPr>
        <p:sp>
          <p:nvSpPr>
            <p:cNvPr id="85" name="Freeform 698"/>
            <p:cNvSpPr>
              <a:spLocks noEditPoints="1"/>
            </p:cNvSpPr>
            <p:nvPr/>
          </p:nvSpPr>
          <p:spPr bwMode="auto">
            <a:xfrm>
              <a:off x="7972425" y="1511300"/>
              <a:ext cx="141288" cy="144463"/>
            </a:xfrm>
            <a:custGeom>
              <a:avLst/>
              <a:gdLst>
                <a:gd name="T0" fmla="*/ 41 w 89"/>
                <a:gd name="T1" fmla="*/ 1 h 91"/>
                <a:gd name="T2" fmla="*/ 25 w 89"/>
                <a:gd name="T3" fmla="*/ 6 h 91"/>
                <a:gd name="T4" fmla="*/ 12 w 89"/>
                <a:gd name="T5" fmla="*/ 17 h 91"/>
                <a:gd name="T6" fmla="*/ 4 w 89"/>
                <a:gd name="T7" fmla="*/ 31 h 91"/>
                <a:gd name="T8" fmla="*/ 2 w 89"/>
                <a:gd name="T9" fmla="*/ 48 h 91"/>
                <a:gd name="T10" fmla="*/ 7 w 89"/>
                <a:gd name="T11" fmla="*/ 65 h 91"/>
                <a:gd name="T12" fmla="*/ 16 w 89"/>
                <a:gd name="T13" fmla="*/ 78 h 91"/>
                <a:gd name="T14" fmla="*/ 30 w 89"/>
                <a:gd name="T15" fmla="*/ 87 h 91"/>
                <a:gd name="T16" fmla="*/ 47 w 89"/>
                <a:gd name="T17" fmla="*/ 89 h 91"/>
                <a:gd name="T18" fmla="*/ 64 w 89"/>
                <a:gd name="T19" fmla="*/ 85 h 91"/>
                <a:gd name="T20" fmla="*/ 76 w 89"/>
                <a:gd name="T21" fmla="*/ 74 h 91"/>
                <a:gd name="T22" fmla="*/ 85 w 89"/>
                <a:gd name="T23" fmla="*/ 60 h 91"/>
                <a:gd name="T24" fmla="*/ 87 w 89"/>
                <a:gd name="T25" fmla="*/ 42 h 91"/>
                <a:gd name="T26" fmla="*/ 83 w 89"/>
                <a:gd name="T27" fmla="*/ 25 h 91"/>
                <a:gd name="T28" fmla="*/ 72 w 89"/>
                <a:gd name="T29" fmla="*/ 11 h 91"/>
                <a:gd name="T30" fmla="*/ 58 w 89"/>
                <a:gd name="T31" fmla="*/ 4 h 91"/>
                <a:gd name="T32" fmla="*/ 41 w 89"/>
                <a:gd name="T33" fmla="*/ 1 h 91"/>
                <a:gd name="T34" fmla="*/ 41 w 89"/>
                <a:gd name="T35" fmla="*/ 0 h 91"/>
                <a:gd name="T36" fmla="*/ 59 w 89"/>
                <a:gd name="T37" fmla="*/ 1 h 91"/>
                <a:gd name="T38" fmla="*/ 74 w 89"/>
                <a:gd name="T39" fmla="*/ 10 h 91"/>
                <a:gd name="T40" fmla="*/ 84 w 89"/>
                <a:gd name="T41" fmla="*/ 25 h 91"/>
                <a:gd name="T42" fmla="*/ 89 w 89"/>
                <a:gd name="T43" fmla="*/ 42 h 91"/>
                <a:gd name="T44" fmla="*/ 87 w 89"/>
                <a:gd name="T45" fmla="*/ 60 h 91"/>
                <a:gd name="T46" fmla="*/ 79 w 89"/>
                <a:gd name="T47" fmla="*/ 76 h 91"/>
                <a:gd name="T48" fmla="*/ 64 w 89"/>
                <a:gd name="T49" fmla="*/ 86 h 91"/>
                <a:gd name="T50" fmla="*/ 47 w 89"/>
                <a:gd name="T51" fmla="*/ 91 h 91"/>
                <a:gd name="T52" fmla="*/ 30 w 89"/>
                <a:gd name="T53" fmla="*/ 89 h 91"/>
                <a:gd name="T54" fmla="*/ 15 w 89"/>
                <a:gd name="T55" fmla="*/ 81 h 91"/>
                <a:gd name="T56" fmla="*/ 4 w 89"/>
                <a:gd name="T57" fmla="*/ 66 h 91"/>
                <a:gd name="T58" fmla="*/ 0 w 89"/>
                <a:gd name="T59" fmla="*/ 48 h 91"/>
                <a:gd name="T60" fmla="*/ 2 w 89"/>
                <a:gd name="T61" fmla="*/ 31 h 91"/>
                <a:gd name="T62" fmla="*/ 11 w 89"/>
                <a:gd name="T63" fmla="*/ 15 h 91"/>
                <a:gd name="T64" fmla="*/ 24 w 89"/>
                <a:gd name="T65" fmla="*/ 4 h 91"/>
                <a:gd name="T66" fmla="*/ 41 w 89"/>
                <a:gd name="T6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91">
                  <a:moveTo>
                    <a:pt x="41" y="1"/>
                  </a:moveTo>
                  <a:lnTo>
                    <a:pt x="25" y="6"/>
                  </a:lnTo>
                  <a:lnTo>
                    <a:pt x="12" y="17"/>
                  </a:lnTo>
                  <a:lnTo>
                    <a:pt x="4" y="31"/>
                  </a:lnTo>
                  <a:lnTo>
                    <a:pt x="2" y="48"/>
                  </a:lnTo>
                  <a:lnTo>
                    <a:pt x="7" y="65"/>
                  </a:lnTo>
                  <a:lnTo>
                    <a:pt x="16" y="78"/>
                  </a:lnTo>
                  <a:lnTo>
                    <a:pt x="30" y="87"/>
                  </a:lnTo>
                  <a:lnTo>
                    <a:pt x="47" y="89"/>
                  </a:lnTo>
                  <a:lnTo>
                    <a:pt x="64" y="85"/>
                  </a:lnTo>
                  <a:lnTo>
                    <a:pt x="76" y="74"/>
                  </a:lnTo>
                  <a:lnTo>
                    <a:pt x="85" y="60"/>
                  </a:lnTo>
                  <a:lnTo>
                    <a:pt x="87" y="42"/>
                  </a:lnTo>
                  <a:lnTo>
                    <a:pt x="83" y="25"/>
                  </a:lnTo>
                  <a:lnTo>
                    <a:pt x="72" y="11"/>
                  </a:lnTo>
                  <a:lnTo>
                    <a:pt x="58" y="4"/>
                  </a:lnTo>
                  <a:lnTo>
                    <a:pt x="41" y="1"/>
                  </a:lnTo>
                  <a:close/>
                  <a:moveTo>
                    <a:pt x="41" y="0"/>
                  </a:moveTo>
                  <a:lnTo>
                    <a:pt x="59" y="1"/>
                  </a:lnTo>
                  <a:lnTo>
                    <a:pt x="74" y="10"/>
                  </a:lnTo>
                  <a:lnTo>
                    <a:pt x="84" y="25"/>
                  </a:lnTo>
                  <a:lnTo>
                    <a:pt x="89" y="42"/>
                  </a:lnTo>
                  <a:lnTo>
                    <a:pt x="87" y="60"/>
                  </a:lnTo>
                  <a:lnTo>
                    <a:pt x="79" y="76"/>
                  </a:lnTo>
                  <a:lnTo>
                    <a:pt x="64" y="86"/>
                  </a:lnTo>
                  <a:lnTo>
                    <a:pt x="47" y="91"/>
                  </a:lnTo>
                  <a:lnTo>
                    <a:pt x="30" y="89"/>
                  </a:lnTo>
                  <a:lnTo>
                    <a:pt x="15" y="81"/>
                  </a:lnTo>
                  <a:lnTo>
                    <a:pt x="4" y="66"/>
                  </a:lnTo>
                  <a:lnTo>
                    <a:pt x="0" y="48"/>
                  </a:lnTo>
                  <a:lnTo>
                    <a:pt x="2" y="31"/>
                  </a:lnTo>
                  <a:lnTo>
                    <a:pt x="11" y="15"/>
                  </a:lnTo>
                  <a:lnTo>
                    <a:pt x="24" y="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99"/>
            <p:cNvSpPr>
              <a:spLocks noEditPoints="1"/>
            </p:cNvSpPr>
            <p:nvPr/>
          </p:nvSpPr>
          <p:spPr bwMode="auto">
            <a:xfrm>
              <a:off x="7969250" y="1506538"/>
              <a:ext cx="147638" cy="152400"/>
            </a:xfrm>
            <a:custGeom>
              <a:avLst/>
              <a:gdLst>
                <a:gd name="T0" fmla="*/ 47 w 93"/>
                <a:gd name="T1" fmla="*/ 5 h 96"/>
                <a:gd name="T2" fmla="*/ 43 w 93"/>
                <a:gd name="T3" fmla="*/ 5 h 96"/>
                <a:gd name="T4" fmla="*/ 28 w 93"/>
                <a:gd name="T5" fmla="*/ 11 h 96"/>
                <a:gd name="T6" fmla="*/ 17 w 93"/>
                <a:gd name="T7" fmla="*/ 20 h 96"/>
                <a:gd name="T8" fmla="*/ 8 w 93"/>
                <a:gd name="T9" fmla="*/ 33 h 96"/>
                <a:gd name="T10" fmla="*/ 5 w 93"/>
                <a:gd name="T11" fmla="*/ 49 h 96"/>
                <a:gd name="T12" fmla="*/ 5 w 93"/>
                <a:gd name="T13" fmla="*/ 51 h 96"/>
                <a:gd name="T14" fmla="*/ 4 w 93"/>
                <a:gd name="T15" fmla="*/ 51 h 96"/>
                <a:gd name="T16" fmla="*/ 5 w 93"/>
                <a:gd name="T17" fmla="*/ 51 h 96"/>
                <a:gd name="T18" fmla="*/ 9 w 93"/>
                <a:gd name="T19" fmla="*/ 67 h 96"/>
                <a:gd name="T20" fmla="*/ 18 w 93"/>
                <a:gd name="T21" fmla="*/ 80 h 96"/>
                <a:gd name="T22" fmla="*/ 31 w 93"/>
                <a:gd name="T23" fmla="*/ 88 h 96"/>
                <a:gd name="T24" fmla="*/ 47 w 93"/>
                <a:gd name="T25" fmla="*/ 90 h 96"/>
                <a:gd name="T26" fmla="*/ 49 w 93"/>
                <a:gd name="T27" fmla="*/ 90 h 96"/>
                <a:gd name="T28" fmla="*/ 65 w 93"/>
                <a:gd name="T29" fmla="*/ 86 h 96"/>
                <a:gd name="T30" fmla="*/ 77 w 93"/>
                <a:gd name="T31" fmla="*/ 77 h 96"/>
                <a:gd name="T32" fmla="*/ 85 w 93"/>
                <a:gd name="T33" fmla="*/ 64 h 96"/>
                <a:gd name="T34" fmla="*/ 87 w 93"/>
                <a:gd name="T35" fmla="*/ 49 h 96"/>
                <a:gd name="T36" fmla="*/ 87 w 93"/>
                <a:gd name="T37" fmla="*/ 45 h 96"/>
                <a:gd name="T38" fmla="*/ 83 w 93"/>
                <a:gd name="T39" fmla="*/ 30 h 96"/>
                <a:gd name="T40" fmla="*/ 74 w 93"/>
                <a:gd name="T41" fmla="*/ 17 h 96"/>
                <a:gd name="T42" fmla="*/ 61 w 93"/>
                <a:gd name="T43" fmla="*/ 9 h 96"/>
                <a:gd name="T44" fmla="*/ 47 w 93"/>
                <a:gd name="T45" fmla="*/ 5 h 96"/>
                <a:gd name="T46" fmla="*/ 47 w 93"/>
                <a:gd name="T47" fmla="*/ 0 h 96"/>
                <a:gd name="T48" fmla="*/ 64 w 93"/>
                <a:gd name="T49" fmla="*/ 4 h 96"/>
                <a:gd name="T50" fmla="*/ 78 w 93"/>
                <a:gd name="T51" fmla="*/ 13 h 96"/>
                <a:gd name="T52" fmla="*/ 87 w 93"/>
                <a:gd name="T53" fmla="*/ 28 h 96"/>
                <a:gd name="T54" fmla="*/ 93 w 93"/>
                <a:gd name="T55" fmla="*/ 45 h 96"/>
                <a:gd name="T56" fmla="*/ 93 w 93"/>
                <a:gd name="T57" fmla="*/ 49 h 96"/>
                <a:gd name="T58" fmla="*/ 90 w 93"/>
                <a:gd name="T59" fmla="*/ 66 h 96"/>
                <a:gd name="T60" fmla="*/ 81 w 93"/>
                <a:gd name="T61" fmla="*/ 81 h 96"/>
                <a:gd name="T62" fmla="*/ 66 w 93"/>
                <a:gd name="T63" fmla="*/ 92 h 96"/>
                <a:gd name="T64" fmla="*/ 49 w 93"/>
                <a:gd name="T65" fmla="*/ 96 h 96"/>
                <a:gd name="T66" fmla="*/ 47 w 93"/>
                <a:gd name="T67" fmla="*/ 96 h 96"/>
                <a:gd name="T68" fmla="*/ 30 w 93"/>
                <a:gd name="T69" fmla="*/ 93 h 96"/>
                <a:gd name="T70" fmla="*/ 15 w 93"/>
                <a:gd name="T71" fmla="*/ 84 h 96"/>
                <a:gd name="T72" fmla="*/ 5 w 93"/>
                <a:gd name="T73" fmla="*/ 69 h 96"/>
                <a:gd name="T74" fmla="*/ 0 w 93"/>
                <a:gd name="T75" fmla="*/ 52 h 96"/>
                <a:gd name="T76" fmla="*/ 0 w 93"/>
                <a:gd name="T77" fmla="*/ 49 h 96"/>
                <a:gd name="T78" fmla="*/ 4 w 93"/>
                <a:gd name="T79" fmla="*/ 30 h 96"/>
                <a:gd name="T80" fmla="*/ 13 w 93"/>
                <a:gd name="T81" fmla="*/ 16 h 96"/>
                <a:gd name="T82" fmla="*/ 26 w 93"/>
                <a:gd name="T83" fmla="*/ 5 h 96"/>
                <a:gd name="T84" fmla="*/ 43 w 93"/>
                <a:gd name="T85" fmla="*/ 0 h 96"/>
                <a:gd name="T86" fmla="*/ 47 w 93"/>
                <a:gd name="T8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3" h="96">
                  <a:moveTo>
                    <a:pt x="47" y="5"/>
                  </a:moveTo>
                  <a:lnTo>
                    <a:pt x="43" y="5"/>
                  </a:lnTo>
                  <a:lnTo>
                    <a:pt x="28" y="11"/>
                  </a:lnTo>
                  <a:lnTo>
                    <a:pt x="17" y="20"/>
                  </a:lnTo>
                  <a:lnTo>
                    <a:pt x="8" y="33"/>
                  </a:lnTo>
                  <a:lnTo>
                    <a:pt x="5" y="49"/>
                  </a:lnTo>
                  <a:lnTo>
                    <a:pt x="5" y="51"/>
                  </a:lnTo>
                  <a:lnTo>
                    <a:pt x="4" y="51"/>
                  </a:lnTo>
                  <a:lnTo>
                    <a:pt x="5" y="51"/>
                  </a:lnTo>
                  <a:lnTo>
                    <a:pt x="9" y="67"/>
                  </a:lnTo>
                  <a:lnTo>
                    <a:pt x="18" y="80"/>
                  </a:lnTo>
                  <a:lnTo>
                    <a:pt x="31" y="88"/>
                  </a:lnTo>
                  <a:lnTo>
                    <a:pt x="47" y="90"/>
                  </a:lnTo>
                  <a:lnTo>
                    <a:pt x="49" y="90"/>
                  </a:lnTo>
                  <a:lnTo>
                    <a:pt x="65" y="86"/>
                  </a:lnTo>
                  <a:lnTo>
                    <a:pt x="77" y="77"/>
                  </a:lnTo>
                  <a:lnTo>
                    <a:pt x="85" y="64"/>
                  </a:lnTo>
                  <a:lnTo>
                    <a:pt x="87" y="49"/>
                  </a:lnTo>
                  <a:lnTo>
                    <a:pt x="87" y="45"/>
                  </a:lnTo>
                  <a:lnTo>
                    <a:pt x="83" y="30"/>
                  </a:lnTo>
                  <a:lnTo>
                    <a:pt x="74" y="17"/>
                  </a:lnTo>
                  <a:lnTo>
                    <a:pt x="61" y="9"/>
                  </a:lnTo>
                  <a:lnTo>
                    <a:pt x="47" y="5"/>
                  </a:lnTo>
                  <a:close/>
                  <a:moveTo>
                    <a:pt x="47" y="0"/>
                  </a:moveTo>
                  <a:lnTo>
                    <a:pt x="64" y="4"/>
                  </a:lnTo>
                  <a:lnTo>
                    <a:pt x="78" y="13"/>
                  </a:lnTo>
                  <a:lnTo>
                    <a:pt x="87" y="28"/>
                  </a:lnTo>
                  <a:lnTo>
                    <a:pt x="93" y="45"/>
                  </a:lnTo>
                  <a:lnTo>
                    <a:pt x="93" y="49"/>
                  </a:lnTo>
                  <a:lnTo>
                    <a:pt x="90" y="66"/>
                  </a:lnTo>
                  <a:lnTo>
                    <a:pt x="81" y="81"/>
                  </a:lnTo>
                  <a:lnTo>
                    <a:pt x="66" y="92"/>
                  </a:lnTo>
                  <a:lnTo>
                    <a:pt x="49" y="96"/>
                  </a:lnTo>
                  <a:lnTo>
                    <a:pt x="47" y="96"/>
                  </a:lnTo>
                  <a:lnTo>
                    <a:pt x="30" y="93"/>
                  </a:lnTo>
                  <a:lnTo>
                    <a:pt x="15" y="84"/>
                  </a:lnTo>
                  <a:lnTo>
                    <a:pt x="5" y="69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3" y="16"/>
                  </a:lnTo>
                  <a:lnTo>
                    <a:pt x="26" y="5"/>
                  </a:lnTo>
                  <a:lnTo>
                    <a:pt x="4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700"/>
            <p:cNvSpPr/>
            <p:nvPr/>
          </p:nvSpPr>
          <p:spPr bwMode="auto">
            <a:xfrm>
              <a:off x="8018463" y="1554163"/>
              <a:ext cx="6350" cy="4763"/>
            </a:xfrm>
            <a:custGeom>
              <a:avLst/>
              <a:gdLst>
                <a:gd name="T0" fmla="*/ 4 w 4"/>
                <a:gd name="T1" fmla="*/ 0 h 3"/>
                <a:gd name="T2" fmla="*/ 4 w 4"/>
                <a:gd name="T3" fmla="*/ 3 h 3"/>
                <a:gd name="T4" fmla="*/ 0 w 4"/>
                <a:gd name="T5" fmla="*/ 3 h 3"/>
                <a:gd name="T6" fmla="*/ 0 w 4"/>
                <a:gd name="T7" fmla="*/ 2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701"/>
            <p:cNvSpPr/>
            <p:nvPr/>
          </p:nvSpPr>
          <p:spPr bwMode="auto">
            <a:xfrm>
              <a:off x="8016875" y="1552575"/>
              <a:ext cx="9525" cy="7938"/>
            </a:xfrm>
            <a:custGeom>
              <a:avLst/>
              <a:gdLst>
                <a:gd name="T0" fmla="*/ 6 w 6"/>
                <a:gd name="T1" fmla="*/ 0 h 5"/>
                <a:gd name="T2" fmla="*/ 6 w 6"/>
                <a:gd name="T3" fmla="*/ 1 h 5"/>
                <a:gd name="T4" fmla="*/ 6 w 6"/>
                <a:gd name="T5" fmla="*/ 5 h 5"/>
                <a:gd name="T6" fmla="*/ 5 w 6"/>
                <a:gd name="T7" fmla="*/ 5 h 5"/>
                <a:gd name="T8" fmla="*/ 1 w 6"/>
                <a:gd name="T9" fmla="*/ 5 h 5"/>
                <a:gd name="T10" fmla="*/ 0 w 6"/>
                <a:gd name="T11" fmla="*/ 5 h 5"/>
                <a:gd name="T12" fmla="*/ 0 w 6"/>
                <a:gd name="T13" fmla="*/ 4 h 5"/>
                <a:gd name="T14" fmla="*/ 0 w 6"/>
                <a:gd name="T15" fmla="*/ 1 h 5"/>
                <a:gd name="T16" fmla="*/ 6 w 6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lnTo>
                    <a:pt x="6" y="1"/>
                  </a:lnTo>
                  <a:lnTo>
                    <a:pt x="6" y="5"/>
                  </a:lnTo>
                  <a:lnTo>
                    <a:pt x="5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Rectangle 702"/>
            <p:cNvSpPr>
              <a:spLocks noChangeArrowheads="1"/>
            </p:cNvSpPr>
            <p:nvPr/>
          </p:nvSpPr>
          <p:spPr bwMode="auto">
            <a:xfrm>
              <a:off x="8051800" y="1552575"/>
              <a:ext cx="6350" cy="4763"/>
            </a:xfrm>
            <a:prstGeom prst="rect">
              <a:avLst/>
            </a:pr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703"/>
            <p:cNvSpPr/>
            <p:nvPr/>
          </p:nvSpPr>
          <p:spPr bwMode="auto">
            <a:xfrm>
              <a:off x="8050213" y="1550988"/>
              <a:ext cx="9525" cy="7938"/>
            </a:xfrm>
            <a:custGeom>
              <a:avLst/>
              <a:gdLst>
                <a:gd name="T0" fmla="*/ 6 w 6"/>
                <a:gd name="T1" fmla="*/ 0 h 5"/>
                <a:gd name="T2" fmla="*/ 6 w 6"/>
                <a:gd name="T3" fmla="*/ 1 h 5"/>
                <a:gd name="T4" fmla="*/ 6 w 6"/>
                <a:gd name="T5" fmla="*/ 5 h 5"/>
                <a:gd name="T6" fmla="*/ 1 w 6"/>
                <a:gd name="T7" fmla="*/ 5 h 5"/>
                <a:gd name="T8" fmla="*/ 0 w 6"/>
                <a:gd name="T9" fmla="*/ 5 h 5"/>
                <a:gd name="T10" fmla="*/ 0 w 6"/>
                <a:gd name="T11" fmla="*/ 4 h 5"/>
                <a:gd name="T12" fmla="*/ 0 w 6"/>
                <a:gd name="T13" fmla="*/ 0 h 5"/>
                <a:gd name="T14" fmla="*/ 6 w 6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lnTo>
                    <a:pt x="6" y="1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704"/>
            <p:cNvSpPr/>
            <p:nvPr/>
          </p:nvSpPr>
          <p:spPr bwMode="auto">
            <a:xfrm>
              <a:off x="8004175" y="1592263"/>
              <a:ext cx="74613" cy="20638"/>
            </a:xfrm>
            <a:custGeom>
              <a:avLst/>
              <a:gdLst>
                <a:gd name="T0" fmla="*/ 46 w 47"/>
                <a:gd name="T1" fmla="*/ 0 h 13"/>
                <a:gd name="T2" fmla="*/ 47 w 47"/>
                <a:gd name="T3" fmla="*/ 1 h 13"/>
                <a:gd name="T4" fmla="*/ 46 w 47"/>
                <a:gd name="T5" fmla="*/ 1 h 13"/>
                <a:gd name="T6" fmla="*/ 44 w 47"/>
                <a:gd name="T7" fmla="*/ 2 h 13"/>
                <a:gd name="T8" fmla="*/ 42 w 47"/>
                <a:gd name="T9" fmla="*/ 5 h 13"/>
                <a:gd name="T10" fmla="*/ 40 w 47"/>
                <a:gd name="T11" fmla="*/ 6 h 13"/>
                <a:gd name="T12" fmla="*/ 38 w 47"/>
                <a:gd name="T13" fmla="*/ 8 h 13"/>
                <a:gd name="T14" fmla="*/ 37 w 47"/>
                <a:gd name="T15" fmla="*/ 9 h 13"/>
                <a:gd name="T16" fmla="*/ 35 w 47"/>
                <a:gd name="T17" fmla="*/ 10 h 13"/>
                <a:gd name="T18" fmla="*/ 33 w 47"/>
                <a:gd name="T19" fmla="*/ 12 h 13"/>
                <a:gd name="T20" fmla="*/ 29 w 47"/>
                <a:gd name="T21" fmla="*/ 12 h 13"/>
                <a:gd name="T22" fmla="*/ 25 w 47"/>
                <a:gd name="T23" fmla="*/ 12 h 13"/>
                <a:gd name="T24" fmla="*/ 18 w 47"/>
                <a:gd name="T25" fmla="*/ 13 h 13"/>
                <a:gd name="T26" fmla="*/ 18 w 47"/>
                <a:gd name="T27" fmla="*/ 13 h 13"/>
                <a:gd name="T28" fmla="*/ 13 w 47"/>
                <a:gd name="T29" fmla="*/ 13 h 13"/>
                <a:gd name="T30" fmla="*/ 9 w 47"/>
                <a:gd name="T31" fmla="*/ 12 h 13"/>
                <a:gd name="T32" fmla="*/ 6 w 47"/>
                <a:gd name="T33" fmla="*/ 10 h 13"/>
                <a:gd name="T34" fmla="*/ 3 w 47"/>
                <a:gd name="T35" fmla="*/ 8 h 13"/>
                <a:gd name="T36" fmla="*/ 1 w 47"/>
                <a:gd name="T37" fmla="*/ 6 h 13"/>
                <a:gd name="T38" fmla="*/ 0 w 47"/>
                <a:gd name="T39" fmla="*/ 5 h 13"/>
                <a:gd name="T40" fmla="*/ 0 w 47"/>
                <a:gd name="T41" fmla="*/ 5 h 13"/>
                <a:gd name="T42" fmla="*/ 1 w 47"/>
                <a:gd name="T43" fmla="*/ 4 h 13"/>
                <a:gd name="T44" fmla="*/ 1 w 47"/>
                <a:gd name="T45" fmla="*/ 4 h 13"/>
                <a:gd name="T46" fmla="*/ 3 w 47"/>
                <a:gd name="T47" fmla="*/ 5 h 13"/>
                <a:gd name="T48" fmla="*/ 5 w 47"/>
                <a:gd name="T49" fmla="*/ 8 h 13"/>
                <a:gd name="T50" fmla="*/ 9 w 47"/>
                <a:gd name="T51" fmla="*/ 9 h 13"/>
                <a:gd name="T52" fmla="*/ 13 w 47"/>
                <a:gd name="T53" fmla="*/ 10 h 13"/>
                <a:gd name="T54" fmla="*/ 18 w 47"/>
                <a:gd name="T55" fmla="*/ 10 h 13"/>
                <a:gd name="T56" fmla="*/ 18 w 47"/>
                <a:gd name="T57" fmla="*/ 10 h 13"/>
                <a:gd name="T58" fmla="*/ 26 w 47"/>
                <a:gd name="T59" fmla="*/ 10 h 13"/>
                <a:gd name="T60" fmla="*/ 30 w 47"/>
                <a:gd name="T61" fmla="*/ 9 h 13"/>
                <a:gd name="T62" fmla="*/ 34 w 47"/>
                <a:gd name="T63" fmla="*/ 9 h 13"/>
                <a:gd name="T64" fmla="*/ 35 w 47"/>
                <a:gd name="T65" fmla="*/ 8 h 13"/>
                <a:gd name="T66" fmla="*/ 37 w 47"/>
                <a:gd name="T67" fmla="*/ 6 h 13"/>
                <a:gd name="T68" fmla="*/ 39 w 47"/>
                <a:gd name="T69" fmla="*/ 5 h 13"/>
                <a:gd name="T70" fmla="*/ 40 w 47"/>
                <a:gd name="T71" fmla="*/ 2 h 13"/>
                <a:gd name="T72" fmla="*/ 43 w 47"/>
                <a:gd name="T73" fmla="*/ 1 h 13"/>
                <a:gd name="T74" fmla="*/ 44 w 47"/>
                <a:gd name="T75" fmla="*/ 0 h 13"/>
                <a:gd name="T76" fmla="*/ 46 w 47"/>
                <a:gd name="T7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13">
                  <a:moveTo>
                    <a:pt x="46" y="0"/>
                  </a:moveTo>
                  <a:lnTo>
                    <a:pt x="47" y="1"/>
                  </a:lnTo>
                  <a:lnTo>
                    <a:pt x="46" y="1"/>
                  </a:lnTo>
                  <a:lnTo>
                    <a:pt x="44" y="2"/>
                  </a:lnTo>
                  <a:lnTo>
                    <a:pt x="42" y="5"/>
                  </a:lnTo>
                  <a:lnTo>
                    <a:pt x="40" y="6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5" y="10"/>
                  </a:lnTo>
                  <a:lnTo>
                    <a:pt x="33" y="12"/>
                  </a:lnTo>
                  <a:lnTo>
                    <a:pt x="29" y="12"/>
                  </a:lnTo>
                  <a:lnTo>
                    <a:pt x="25" y="12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13" y="13"/>
                  </a:lnTo>
                  <a:lnTo>
                    <a:pt x="9" y="12"/>
                  </a:lnTo>
                  <a:lnTo>
                    <a:pt x="6" y="10"/>
                  </a:lnTo>
                  <a:lnTo>
                    <a:pt x="3" y="8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5"/>
                  </a:lnTo>
                  <a:lnTo>
                    <a:pt x="5" y="8"/>
                  </a:lnTo>
                  <a:lnTo>
                    <a:pt x="9" y="9"/>
                  </a:lnTo>
                  <a:lnTo>
                    <a:pt x="13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26" y="10"/>
                  </a:lnTo>
                  <a:lnTo>
                    <a:pt x="30" y="9"/>
                  </a:lnTo>
                  <a:lnTo>
                    <a:pt x="34" y="9"/>
                  </a:lnTo>
                  <a:lnTo>
                    <a:pt x="35" y="8"/>
                  </a:lnTo>
                  <a:lnTo>
                    <a:pt x="37" y="6"/>
                  </a:lnTo>
                  <a:lnTo>
                    <a:pt x="39" y="5"/>
                  </a:lnTo>
                  <a:lnTo>
                    <a:pt x="40" y="2"/>
                  </a:lnTo>
                  <a:lnTo>
                    <a:pt x="43" y="1"/>
                  </a:lnTo>
                  <a:lnTo>
                    <a:pt x="44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705"/>
            <p:cNvSpPr/>
            <p:nvPr/>
          </p:nvSpPr>
          <p:spPr bwMode="auto">
            <a:xfrm>
              <a:off x="7999413" y="1587500"/>
              <a:ext cx="80963" cy="26988"/>
            </a:xfrm>
            <a:custGeom>
              <a:avLst/>
              <a:gdLst>
                <a:gd name="T0" fmla="*/ 49 w 51"/>
                <a:gd name="T1" fmla="*/ 0 h 17"/>
                <a:gd name="T2" fmla="*/ 51 w 51"/>
                <a:gd name="T3" fmla="*/ 4 h 17"/>
                <a:gd name="T4" fmla="*/ 51 w 51"/>
                <a:gd name="T5" fmla="*/ 5 h 17"/>
                <a:gd name="T6" fmla="*/ 50 w 51"/>
                <a:gd name="T7" fmla="*/ 5 h 17"/>
                <a:gd name="T8" fmla="*/ 50 w 51"/>
                <a:gd name="T9" fmla="*/ 5 h 17"/>
                <a:gd name="T10" fmla="*/ 50 w 51"/>
                <a:gd name="T11" fmla="*/ 5 h 17"/>
                <a:gd name="T12" fmla="*/ 50 w 51"/>
                <a:gd name="T13" fmla="*/ 5 h 17"/>
                <a:gd name="T14" fmla="*/ 50 w 51"/>
                <a:gd name="T15" fmla="*/ 5 h 17"/>
                <a:gd name="T16" fmla="*/ 50 w 51"/>
                <a:gd name="T17" fmla="*/ 5 h 17"/>
                <a:gd name="T18" fmla="*/ 50 w 51"/>
                <a:gd name="T19" fmla="*/ 5 h 17"/>
                <a:gd name="T20" fmla="*/ 50 w 51"/>
                <a:gd name="T21" fmla="*/ 5 h 17"/>
                <a:gd name="T22" fmla="*/ 49 w 51"/>
                <a:gd name="T23" fmla="*/ 7 h 17"/>
                <a:gd name="T24" fmla="*/ 47 w 51"/>
                <a:gd name="T25" fmla="*/ 8 h 17"/>
                <a:gd name="T26" fmla="*/ 46 w 51"/>
                <a:gd name="T27" fmla="*/ 9 h 17"/>
                <a:gd name="T28" fmla="*/ 43 w 51"/>
                <a:gd name="T29" fmla="*/ 11 h 17"/>
                <a:gd name="T30" fmla="*/ 42 w 51"/>
                <a:gd name="T31" fmla="*/ 12 h 17"/>
                <a:gd name="T32" fmla="*/ 41 w 51"/>
                <a:gd name="T33" fmla="*/ 13 h 17"/>
                <a:gd name="T34" fmla="*/ 38 w 51"/>
                <a:gd name="T35" fmla="*/ 15 h 17"/>
                <a:gd name="T36" fmla="*/ 36 w 51"/>
                <a:gd name="T37" fmla="*/ 16 h 17"/>
                <a:gd name="T38" fmla="*/ 32 w 51"/>
                <a:gd name="T39" fmla="*/ 16 h 17"/>
                <a:gd name="T40" fmla="*/ 28 w 51"/>
                <a:gd name="T41" fmla="*/ 17 h 17"/>
                <a:gd name="T42" fmla="*/ 21 w 51"/>
                <a:gd name="T43" fmla="*/ 17 h 17"/>
                <a:gd name="T44" fmla="*/ 21 w 51"/>
                <a:gd name="T45" fmla="*/ 17 h 17"/>
                <a:gd name="T46" fmla="*/ 20 w 51"/>
                <a:gd name="T47" fmla="*/ 17 h 17"/>
                <a:gd name="T48" fmla="*/ 15 w 51"/>
                <a:gd name="T49" fmla="*/ 17 h 17"/>
                <a:gd name="T50" fmla="*/ 11 w 51"/>
                <a:gd name="T51" fmla="*/ 16 h 17"/>
                <a:gd name="T52" fmla="*/ 7 w 51"/>
                <a:gd name="T53" fmla="*/ 13 h 17"/>
                <a:gd name="T54" fmla="*/ 4 w 51"/>
                <a:gd name="T55" fmla="*/ 12 h 17"/>
                <a:gd name="T56" fmla="*/ 2 w 51"/>
                <a:gd name="T57" fmla="*/ 9 h 17"/>
                <a:gd name="T58" fmla="*/ 2 w 51"/>
                <a:gd name="T59" fmla="*/ 8 h 17"/>
                <a:gd name="T60" fmla="*/ 0 w 51"/>
                <a:gd name="T61" fmla="*/ 8 h 17"/>
                <a:gd name="T62" fmla="*/ 2 w 51"/>
                <a:gd name="T63" fmla="*/ 7 h 17"/>
                <a:gd name="T64" fmla="*/ 3 w 51"/>
                <a:gd name="T65" fmla="*/ 5 h 17"/>
                <a:gd name="T66" fmla="*/ 4 w 51"/>
                <a:gd name="T67" fmla="*/ 4 h 17"/>
                <a:gd name="T68" fmla="*/ 4 w 51"/>
                <a:gd name="T69" fmla="*/ 5 h 17"/>
                <a:gd name="T70" fmla="*/ 4 w 51"/>
                <a:gd name="T71" fmla="*/ 5 h 17"/>
                <a:gd name="T72" fmla="*/ 6 w 51"/>
                <a:gd name="T73" fmla="*/ 5 h 17"/>
                <a:gd name="T74" fmla="*/ 6 w 51"/>
                <a:gd name="T75" fmla="*/ 5 h 17"/>
                <a:gd name="T76" fmla="*/ 6 w 51"/>
                <a:gd name="T77" fmla="*/ 5 h 17"/>
                <a:gd name="T78" fmla="*/ 6 w 51"/>
                <a:gd name="T79" fmla="*/ 5 h 17"/>
                <a:gd name="T80" fmla="*/ 6 w 51"/>
                <a:gd name="T81" fmla="*/ 5 h 17"/>
                <a:gd name="T82" fmla="*/ 7 w 51"/>
                <a:gd name="T83" fmla="*/ 7 h 17"/>
                <a:gd name="T84" fmla="*/ 8 w 51"/>
                <a:gd name="T85" fmla="*/ 8 h 17"/>
                <a:gd name="T86" fmla="*/ 9 w 51"/>
                <a:gd name="T87" fmla="*/ 9 h 17"/>
                <a:gd name="T88" fmla="*/ 12 w 51"/>
                <a:gd name="T89" fmla="*/ 11 h 17"/>
                <a:gd name="T90" fmla="*/ 16 w 51"/>
                <a:gd name="T91" fmla="*/ 12 h 17"/>
                <a:gd name="T92" fmla="*/ 20 w 51"/>
                <a:gd name="T93" fmla="*/ 12 h 17"/>
                <a:gd name="T94" fmla="*/ 20 w 51"/>
                <a:gd name="T95" fmla="*/ 12 h 17"/>
                <a:gd name="T96" fmla="*/ 21 w 51"/>
                <a:gd name="T97" fmla="*/ 12 h 17"/>
                <a:gd name="T98" fmla="*/ 28 w 51"/>
                <a:gd name="T99" fmla="*/ 12 h 17"/>
                <a:gd name="T100" fmla="*/ 32 w 51"/>
                <a:gd name="T101" fmla="*/ 11 h 17"/>
                <a:gd name="T102" fmla="*/ 36 w 51"/>
                <a:gd name="T103" fmla="*/ 11 h 17"/>
                <a:gd name="T104" fmla="*/ 37 w 51"/>
                <a:gd name="T105" fmla="*/ 9 h 17"/>
                <a:gd name="T106" fmla="*/ 37 w 51"/>
                <a:gd name="T107" fmla="*/ 9 h 17"/>
                <a:gd name="T108" fmla="*/ 37 w 51"/>
                <a:gd name="T109" fmla="*/ 9 h 17"/>
                <a:gd name="T110" fmla="*/ 40 w 51"/>
                <a:gd name="T111" fmla="*/ 8 h 17"/>
                <a:gd name="T112" fmla="*/ 41 w 51"/>
                <a:gd name="T113" fmla="*/ 5 h 17"/>
                <a:gd name="T114" fmla="*/ 43 w 51"/>
                <a:gd name="T115" fmla="*/ 4 h 17"/>
                <a:gd name="T116" fmla="*/ 46 w 51"/>
                <a:gd name="T117" fmla="*/ 3 h 17"/>
                <a:gd name="T118" fmla="*/ 47 w 51"/>
                <a:gd name="T119" fmla="*/ 1 h 17"/>
                <a:gd name="T120" fmla="*/ 49 w 51"/>
                <a:gd name="T1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" h="17">
                  <a:moveTo>
                    <a:pt x="49" y="0"/>
                  </a:moveTo>
                  <a:lnTo>
                    <a:pt x="51" y="4"/>
                  </a:lnTo>
                  <a:lnTo>
                    <a:pt x="51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49" y="7"/>
                  </a:lnTo>
                  <a:lnTo>
                    <a:pt x="47" y="8"/>
                  </a:lnTo>
                  <a:lnTo>
                    <a:pt x="46" y="9"/>
                  </a:lnTo>
                  <a:lnTo>
                    <a:pt x="43" y="11"/>
                  </a:lnTo>
                  <a:lnTo>
                    <a:pt x="42" y="12"/>
                  </a:lnTo>
                  <a:lnTo>
                    <a:pt x="41" y="13"/>
                  </a:lnTo>
                  <a:lnTo>
                    <a:pt x="38" y="15"/>
                  </a:lnTo>
                  <a:lnTo>
                    <a:pt x="36" y="16"/>
                  </a:lnTo>
                  <a:lnTo>
                    <a:pt x="32" y="16"/>
                  </a:lnTo>
                  <a:lnTo>
                    <a:pt x="28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15" y="17"/>
                  </a:lnTo>
                  <a:lnTo>
                    <a:pt x="11" y="16"/>
                  </a:lnTo>
                  <a:lnTo>
                    <a:pt x="7" y="13"/>
                  </a:lnTo>
                  <a:lnTo>
                    <a:pt x="4" y="12"/>
                  </a:lnTo>
                  <a:lnTo>
                    <a:pt x="2" y="9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7"/>
                  </a:lnTo>
                  <a:lnTo>
                    <a:pt x="3" y="5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7"/>
                  </a:lnTo>
                  <a:lnTo>
                    <a:pt x="8" y="8"/>
                  </a:lnTo>
                  <a:lnTo>
                    <a:pt x="9" y="9"/>
                  </a:lnTo>
                  <a:lnTo>
                    <a:pt x="12" y="11"/>
                  </a:lnTo>
                  <a:lnTo>
                    <a:pt x="16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1" y="12"/>
                  </a:lnTo>
                  <a:lnTo>
                    <a:pt x="28" y="12"/>
                  </a:lnTo>
                  <a:lnTo>
                    <a:pt x="32" y="11"/>
                  </a:lnTo>
                  <a:lnTo>
                    <a:pt x="36" y="11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40" y="8"/>
                  </a:lnTo>
                  <a:lnTo>
                    <a:pt x="41" y="5"/>
                  </a:lnTo>
                  <a:lnTo>
                    <a:pt x="43" y="4"/>
                  </a:lnTo>
                  <a:lnTo>
                    <a:pt x="46" y="3"/>
                  </a:lnTo>
                  <a:lnTo>
                    <a:pt x="4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718"/>
            <p:cNvSpPr/>
            <p:nvPr/>
          </p:nvSpPr>
          <p:spPr bwMode="auto">
            <a:xfrm>
              <a:off x="8093075" y="1500188"/>
              <a:ext cx="71438" cy="60325"/>
            </a:xfrm>
            <a:custGeom>
              <a:avLst/>
              <a:gdLst>
                <a:gd name="T0" fmla="*/ 26 w 45"/>
                <a:gd name="T1" fmla="*/ 0 h 38"/>
                <a:gd name="T2" fmla="*/ 32 w 45"/>
                <a:gd name="T3" fmla="*/ 3 h 38"/>
                <a:gd name="T4" fmla="*/ 37 w 45"/>
                <a:gd name="T5" fmla="*/ 9 h 38"/>
                <a:gd name="T6" fmla="*/ 42 w 45"/>
                <a:gd name="T7" fmla="*/ 25 h 38"/>
                <a:gd name="T8" fmla="*/ 45 w 45"/>
                <a:gd name="T9" fmla="*/ 33 h 38"/>
                <a:gd name="T10" fmla="*/ 45 w 45"/>
                <a:gd name="T11" fmla="*/ 34 h 38"/>
                <a:gd name="T12" fmla="*/ 41 w 45"/>
                <a:gd name="T13" fmla="*/ 36 h 38"/>
                <a:gd name="T14" fmla="*/ 34 w 45"/>
                <a:gd name="T15" fmla="*/ 37 h 38"/>
                <a:gd name="T16" fmla="*/ 26 w 45"/>
                <a:gd name="T17" fmla="*/ 38 h 38"/>
                <a:gd name="T18" fmla="*/ 20 w 45"/>
                <a:gd name="T19" fmla="*/ 38 h 38"/>
                <a:gd name="T20" fmla="*/ 13 w 45"/>
                <a:gd name="T21" fmla="*/ 34 h 38"/>
                <a:gd name="T22" fmla="*/ 7 w 45"/>
                <a:gd name="T23" fmla="*/ 30 h 38"/>
                <a:gd name="T24" fmla="*/ 3 w 45"/>
                <a:gd name="T25" fmla="*/ 26 h 38"/>
                <a:gd name="T26" fmla="*/ 4 w 45"/>
                <a:gd name="T27" fmla="*/ 25 h 38"/>
                <a:gd name="T28" fmla="*/ 7 w 45"/>
                <a:gd name="T29" fmla="*/ 26 h 38"/>
                <a:gd name="T30" fmla="*/ 12 w 45"/>
                <a:gd name="T31" fmla="*/ 30 h 38"/>
                <a:gd name="T32" fmla="*/ 19 w 45"/>
                <a:gd name="T33" fmla="*/ 34 h 38"/>
                <a:gd name="T34" fmla="*/ 24 w 45"/>
                <a:gd name="T35" fmla="*/ 36 h 38"/>
                <a:gd name="T36" fmla="*/ 30 w 45"/>
                <a:gd name="T37" fmla="*/ 36 h 38"/>
                <a:gd name="T38" fmla="*/ 39 w 45"/>
                <a:gd name="T39" fmla="*/ 33 h 38"/>
                <a:gd name="T40" fmla="*/ 42 w 45"/>
                <a:gd name="T41" fmla="*/ 30 h 38"/>
                <a:gd name="T42" fmla="*/ 38 w 45"/>
                <a:gd name="T43" fmla="*/ 21 h 38"/>
                <a:gd name="T44" fmla="*/ 36 w 45"/>
                <a:gd name="T45" fmla="*/ 12 h 38"/>
                <a:gd name="T46" fmla="*/ 33 w 45"/>
                <a:gd name="T47" fmla="*/ 7 h 38"/>
                <a:gd name="T48" fmla="*/ 28 w 45"/>
                <a:gd name="T49" fmla="*/ 3 h 38"/>
                <a:gd name="T50" fmla="*/ 20 w 45"/>
                <a:gd name="T51" fmla="*/ 3 h 38"/>
                <a:gd name="T52" fmla="*/ 17 w 45"/>
                <a:gd name="T53" fmla="*/ 3 h 38"/>
                <a:gd name="T54" fmla="*/ 15 w 45"/>
                <a:gd name="T55" fmla="*/ 5 h 38"/>
                <a:gd name="T56" fmla="*/ 9 w 45"/>
                <a:gd name="T57" fmla="*/ 12 h 38"/>
                <a:gd name="T58" fmla="*/ 5 w 45"/>
                <a:gd name="T59" fmla="*/ 17 h 38"/>
                <a:gd name="T60" fmla="*/ 3 w 45"/>
                <a:gd name="T61" fmla="*/ 21 h 38"/>
                <a:gd name="T62" fmla="*/ 0 w 45"/>
                <a:gd name="T63" fmla="*/ 20 h 38"/>
                <a:gd name="T64" fmla="*/ 2 w 45"/>
                <a:gd name="T65" fmla="*/ 17 h 38"/>
                <a:gd name="T66" fmla="*/ 5 w 45"/>
                <a:gd name="T67" fmla="*/ 13 h 38"/>
                <a:gd name="T68" fmla="*/ 11 w 45"/>
                <a:gd name="T69" fmla="*/ 7 h 38"/>
                <a:gd name="T70" fmla="*/ 16 w 45"/>
                <a:gd name="T71" fmla="*/ 1 h 38"/>
                <a:gd name="T72" fmla="*/ 20 w 45"/>
                <a:gd name="T7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38">
                  <a:moveTo>
                    <a:pt x="22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4" y="5"/>
                  </a:lnTo>
                  <a:lnTo>
                    <a:pt x="37" y="9"/>
                  </a:lnTo>
                  <a:lnTo>
                    <a:pt x="39" y="17"/>
                  </a:lnTo>
                  <a:lnTo>
                    <a:pt x="42" y="25"/>
                  </a:lnTo>
                  <a:lnTo>
                    <a:pt x="45" y="30"/>
                  </a:lnTo>
                  <a:lnTo>
                    <a:pt x="45" y="33"/>
                  </a:lnTo>
                  <a:lnTo>
                    <a:pt x="45" y="34"/>
                  </a:lnTo>
                  <a:lnTo>
                    <a:pt x="45" y="34"/>
                  </a:lnTo>
                  <a:lnTo>
                    <a:pt x="43" y="34"/>
                  </a:lnTo>
                  <a:lnTo>
                    <a:pt x="41" y="36"/>
                  </a:lnTo>
                  <a:lnTo>
                    <a:pt x="38" y="36"/>
                  </a:lnTo>
                  <a:lnTo>
                    <a:pt x="34" y="37"/>
                  </a:lnTo>
                  <a:lnTo>
                    <a:pt x="30" y="38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0" y="38"/>
                  </a:lnTo>
                  <a:lnTo>
                    <a:pt x="17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7" y="30"/>
                  </a:lnTo>
                  <a:lnTo>
                    <a:pt x="5" y="28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7" y="26"/>
                  </a:lnTo>
                  <a:lnTo>
                    <a:pt x="8" y="28"/>
                  </a:lnTo>
                  <a:lnTo>
                    <a:pt x="12" y="30"/>
                  </a:lnTo>
                  <a:lnTo>
                    <a:pt x="15" y="33"/>
                  </a:lnTo>
                  <a:lnTo>
                    <a:pt x="19" y="34"/>
                  </a:lnTo>
                  <a:lnTo>
                    <a:pt x="21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39" y="33"/>
                  </a:lnTo>
                  <a:lnTo>
                    <a:pt x="42" y="33"/>
                  </a:lnTo>
                  <a:lnTo>
                    <a:pt x="42" y="30"/>
                  </a:lnTo>
                  <a:lnTo>
                    <a:pt x="41" y="26"/>
                  </a:lnTo>
                  <a:lnTo>
                    <a:pt x="38" y="21"/>
                  </a:lnTo>
                  <a:lnTo>
                    <a:pt x="37" y="17"/>
                  </a:lnTo>
                  <a:lnTo>
                    <a:pt x="36" y="12"/>
                  </a:lnTo>
                  <a:lnTo>
                    <a:pt x="34" y="8"/>
                  </a:lnTo>
                  <a:lnTo>
                    <a:pt x="33" y="7"/>
                  </a:lnTo>
                  <a:lnTo>
                    <a:pt x="30" y="4"/>
                  </a:lnTo>
                  <a:lnTo>
                    <a:pt x="28" y="3"/>
                  </a:lnTo>
                  <a:lnTo>
                    <a:pt x="24" y="3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6" y="4"/>
                  </a:lnTo>
                  <a:lnTo>
                    <a:pt x="15" y="5"/>
                  </a:lnTo>
                  <a:lnTo>
                    <a:pt x="12" y="8"/>
                  </a:lnTo>
                  <a:lnTo>
                    <a:pt x="9" y="12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2" y="17"/>
                  </a:lnTo>
                  <a:lnTo>
                    <a:pt x="4" y="16"/>
                  </a:lnTo>
                  <a:lnTo>
                    <a:pt x="5" y="13"/>
                  </a:lnTo>
                  <a:lnTo>
                    <a:pt x="8" y="9"/>
                  </a:lnTo>
                  <a:lnTo>
                    <a:pt x="11" y="7"/>
                  </a:lnTo>
                  <a:lnTo>
                    <a:pt x="13" y="4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719"/>
            <p:cNvSpPr/>
            <p:nvPr/>
          </p:nvSpPr>
          <p:spPr bwMode="auto">
            <a:xfrm>
              <a:off x="8091488" y="1498600"/>
              <a:ext cx="76200" cy="63500"/>
            </a:xfrm>
            <a:custGeom>
              <a:avLst/>
              <a:gdLst>
                <a:gd name="T0" fmla="*/ 26 w 48"/>
                <a:gd name="T1" fmla="*/ 0 h 40"/>
                <a:gd name="T2" fmla="*/ 34 w 48"/>
                <a:gd name="T3" fmla="*/ 2 h 40"/>
                <a:gd name="T4" fmla="*/ 39 w 48"/>
                <a:gd name="T5" fmla="*/ 12 h 40"/>
                <a:gd name="T6" fmla="*/ 46 w 48"/>
                <a:gd name="T7" fmla="*/ 29 h 40"/>
                <a:gd name="T8" fmla="*/ 47 w 48"/>
                <a:gd name="T9" fmla="*/ 33 h 40"/>
                <a:gd name="T10" fmla="*/ 47 w 48"/>
                <a:gd name="T11" fmla="*/ 34 h 40"/>
                <a:gd name="T12" fmla="*/ 48 w 48"/>
                <a:gd name="T13" fmla="*/ 35 h 40"/>
                <a:gd name="T14" fmla="*/ 46 w 48"/>
                <a:gd name="T15" fmla="*/ 37 h 40"/>
                <a:gd name="T16" fmla="*/ 46 w 48"/>
                <a:gd name="T17" fmla="*/ 37 h 40"/>
                <a:gd name="T18" fmla="*/ 46 w 48"/>
                <a:gd name="T19" fmla="*/ 37 h 40"/>
                <a:gd name="T20" fmla="*/ 42 w 48"/>
                <a:gd name="T21" fmla="*/ 38 h 40"/>
                <a:gd name="T22" fmla="*/ 34 w 48"/>
                <a:gd name="T23" fmla="*/ 40 h 40"/>
                <a:gd name="T24" fmla="*/ 26 w 48"/>
                <a:gd name="T25" fmla="*/ 40 h 40"/>
                <a:gd name="T26" fmla="*/ 25 w 48"/>
                <a:gd name="T27" fmla="*/ 39 h 40"/>
                <a:gd name="T28" fmla="*/ 18 w 48"/>
                <a:gd name="T29" fmla="*/ 39 h 40"/>
                <a:gd name="T30" fmla="*/ 6 w 48"/>
                <a:gd name="T31" fmla="*/ 31 h 40"/>
                <a:gd name="T32" fmla="*/ 1 w 48"/>
                <a:gd name="T33" fmla="*/ 29 h 40"/>
                <a:gd name="T34" fmla="*/ 5 w 48"/>
                <a:gd name="T35" fmla="*/ 25 h 40"/>
                <a:gd name="T36" fmla="*/ 6 w 48"/>
                <a:gd name="T37" fmla="*/ 25 h 40"/>
                <a:gd name="T38" fmla="*/ 6 w 48"/>
                <a:gd name="T39" fmla="*/ 25 h 40"/>
                <a:gd name="T40" fmla="*/ 6 w 48"/>
                <a:gd name="T41" fmla="*/ 25 h 40"/>
                <a:gd name="T42" fmla="*/ 6 w 48"/>
                <a:gd name="T43" fmla="*/ 25 h 40"/>
                <a:gd name="T44" fmla="*/ 10 w 48"/>
                <a:gd name="T45" fmla="*/ 29 h 40"/>
                <a:gd name="T46" fmla="*/ 17 w 48"/>
                <a:gd name="T47" fmla="*/ 33 h 40"/>
                <a:gd name="T48" fmla="*/ 22 w 48"/>
                <a:gd name="T49" fmla="*/ 35 h 40"/>
                <a:gd name="T50" fmla="*/ 26 w 48"/>
                <a:gd name="T51" fmla="*/ 35 h 40"/>
                <a:gd name="T52" fmla="*/ 33 w 48"/>
                <a:gd name="T53" fmla="*/ 35 h 40"/>
                <a:gd name="T54" fmla="*/ 42 w 48"/>
                <a:gd name="T55" fmla="*/ 33 h 40"/>
                <a:gd name="T56" fmla="*/ 38 w 48"/>
                <a:gd name="T57" fmla="*/ 23 h 40"/>
                <a:gd name="T58" fmla="*/ 35 w 48"/>
                <a:gd name="T59" fmla="*/ 16 h 40"/>
                <a:gd name="T60" fmla="*/ 33 w 48"/>
                <a:gd name="T61" fmla="*/ 9 h 40"/>
                <a:gd name="T62" fmla="*/ 31 w 48"/>
                <a:gd name="T63" fmla="*/ 6 h 40"/>
                <a:gd name="T64" fmla="*/ 26 w 48"/>
                <a:gd name="T65" fmla="*/ 5 h 40"/>
                <a:gd name="T66" fmla="*/ 21 w 48"/>
                <a:gd name="T67" fmla="*/ 5 h 40"/>
                <a:gd name="T68" fmla="*/ 20 w 48"/>
                <a:gd name="T69" fmla="*/ 5 h 40"/>
                <a:gd name="T70" fmla="*/ 17 w 48"/>
                <a:gd name="T71" fmla="*/ 8 h 40"/>
                <a:gd name="T72" fmla="*/ 12 w 48"/>
                <a:gd name="T73" fmla="*/ 14 h 40"/>
                <a:gd name="T74" fmla="*/ 8 w 48"/>
                <a:gd name="T75" fmla="*/ 19 h 40"/>
                <a:gd name="T76" fmla="*/ 5 w 48"/>
                <a:gd name="T77" fmla="*/ 22 h 40"/>
                <a:gd name="T78" fmla="*/ 4 w 48"/>
                <a:gd name="T79" fmla="*/ 25 h 40"/>
                <a:gd name="T80" fmla="*/ 0 w 48"/>
                <a:gd name="T81" fmla="*/ 19 h 40"/>
                <a:gd name="T82" fmla="*/ 3 w 48"/>
                <a:gd name="T83" fmla="*/ 18 h 40"/>
                <a:gd name="T84" fmla="*/ 5 w 48"/>
                <a:gd name="T85" fmla="*/ 13 h 40"/>
                <a:gd name="T86" fmla="*/ 10 w 48"/>
                <a:gd name="T87" fmla="*/ 6 h 40"/>
                <a:gd name="T88" fmla="*/ 14 w 48"/>
                <a:gd name="T89" fmla="*/ 2 h 40"/>
                <a:gd name="T90" fmla="*/ 18 w 48"/>
                <a:gd name="T91" fmla="*/ 0 h 40"/>
                <a:gd name="T92" fmla="*/ 23 w 48"/>
                <a:gd name="T9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40">
                  <a:moveTo>
                    <a:pt x="23" y="0"/>
                  </a:moveTo>
                  <a:lnTo>
                    <a:pt x="26" y="0"/>
                  </a:lnTo>
                  <a:lnTo>
                    <a:pt x="30" y="1"/>
                  </a:lnTo>
                  <a:lnTo>
                    <a:pt x="34" y="2"/>
                  </a:lnTo>
                  <a:lnTo>
                    <a:pt x="37" y="5"/>
                  </a:lnTo>
                  <a:lnTo>
                    <a:pt x="39" y="12"/>
                  </a:lnTo>
                  <a:lnTo>
                    <a:pt x="43" y="21"/>
                  </a:lnTo>
                  <a:lnTo>
                    <a:pt x="46" y="29"/>
                  </a:lnTo>
                  <a:lnTo>
                    <a:pt x="47" y="33"/>
                  </a:lnTo>
                  <a:lnTo>
                    <a:pt x="47" y="33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8" y="35"/>
                  </a:lnTo>
                  <a:lnTo>
                    <a:pt x="47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8"/>
                  </a:lnTo>
                  <a:lnTo>
                    <a:pt x="42" y="38"/>
                  </a:lnTo>
                  <a:lnTo>
                    <a:pt x="39" y="39"/>
                  </a:lnTo>
                  <a:lnTo>
                    <a:pt x="34" y="40"/>
                  </a:lnTo>
                  <a:lnTo>
                    <a:pt x="27" y="40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18" y="39"/>
                  </a:lnTo>
                  <a:lnTo>
                    <a:pt x="12" y="35"/>
                  </a:lnTo>
                  <a:lnTo>
                    <a:pt x="6" y="31"/>
                  </a:lnTo>
                  <a:lnTo>
                    <a:pt x="4" y="29"/>
                  </a:lnTo>
                  <a:lnTo>
                    <a:pt x="1" y="29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8" y="26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7" y="33"/>
                  </a:lnTo>
                  <a:lnTo>
                    <a:pt x="20" y="34"/>
                  </a:lnTo>
                  <a:lnTo>
                    <a:pt x="22" y="35"/>
                  </a:lnTo>
                  <a:lnTo>
                    <a:pt x="25" y="35"/>
                  </a:lnTo>
                  <a:lnTo>
                    <a:pt x="26" y="35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42" y="33"/>
                  </a:lnTo>
                  <a:lnTo>
                    <a:pt x="40" y="29"/>
                  </a:lnTo>
                  <a:lnTo>
                    <a:pt x="38" y="23"/>
                  </a:lnTo>
                  <a:lnTo>
                    <a:pt x="37" y="19"/>
                  </a:lnTo>
                  <a:lnTo>
                    <a:pt x="35" y="16"/>
                  </a:lnTo>
                  <a:lnTo>
                    <a:pt x="34" y="12"/>
                  </a:lnTo>
                  <a:lnTo>
                    <a:pt x="33" y="9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9" y="5"/>
                  </a:lnTo>
                  <a:lnTo>
                    <a:pt x="26" y="5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18" y="6"/>
                  </a:lnTo>
                  <a:lnTo>
                    <a:pt x="17" y="8"/>
                  </a:lnTo>
                  <a:lnTo>
                    <a:pt x="14" y="10"/>
                  </a:lnTo>
                  <a:lnTo>
                    <a:pt x="12" y="14"/>
                  </a:lnTo>
                  <a:lnTo>
                    <a:pt x="9" y="17"/>
                  </a:lnTo>
                  <a:lnTo>
                    <a:pt x="8" y="19"/>
                  </a:lnTo>
                  <a:lnTo>
                    <a:pt x="6" y="21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4" y="25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3" y="18"/>
                  </a:lnTo>
                  <a:lnTo>
                    <a:pt x="4" y="16"/>
                  </a:lnTo>
                  <a:lnTo>
                    <a:pt x="5" y="13"/>
                  </a:lnTo>
                  <a:lnTo>
                    <a:pt x="8" y="10"/>
                  </a:lnTo>
                  <a:lnTo>
                    <a:pt x="10" y="6"/>
                  </a:lnTo>
                  <a:lnTo>
                    <a:pt x="13" y="4"/>
                  </a:lnTo>
                  <a:lnTo>
                    <a:pt x="14" y="2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720"/>
            <p:cNvSpPr>
              <a:spLocks noEditPoints="1"/>
            </p:cNvSpPr>
            <p:nvPr/>
          </p:nvSpPr>
          <p:spPr bwMode="auto">
            <a:xfrm>
              <a:off x="7983538" y="1654175"/>
              <a:ext cx="114300" cy="109538"/>
            </a:xfrm>
            <a:custGeom>
              <a:avLst/>
              <a:gdLst>
                <a:gd name="T0" fmla="*/ 39 w 72"/>
                <a:gd name="T1" fmla="*/ 8 h 69"/>
                <a:gd name="T2" fmla="*/ 27 w 72"/>
                <a:gd name="T3" fmla="*/ 11 h 69"/>
                <a:gd name="T4" fmla="*/ 12 w 72"/>
                <a:gd name="T5" fmla="*/ 20 h 69"/>
                <a:gd name="T6" fmla="*/ 2 w 72"/>
                <a:gd name="T7" fmla="*/ 50 h 69"/>
                <a:gd name="T8" fmla="*/ 2 w 72"/>
                <a:gd name="T9" fmla="*/ 65 h 69"/>
                <a:gd name="T10" fmla="*/ 10 w 72"/>
                <a:gd name="T11" fmla="*/ 68 h 69"/>
                <a:gd name="T12" fmla="*/ 35 w 72"/>
                <a:gd name="T13" fmla="*/ 67 h 69"/>
                <a:gd name="T14" fmla="*/ 61 w 72"/>
                <a:gd name="T15" fmla="*/ 65 h 69"/>
                <a:gd name="T16" fmla="*/ 67 w 72"/>
                <a:gd name="T17" fmla="*/ 65 h 69"/>
                <a:gd name="T18" fmla="*/ 68 w 72"/>
                <a:gd name="T19" fmla="*/ 63 h 69"/>
                <a:gd name="T20" fmla="*/ 69 w 72"/>
                <a:gd name="T21" fmla="*/ 54 h 69"/>
                <a:gd name="T22" fmla="*/ 69 w 72"/>
                <a:gd name="T23" fmla="*/ 31 h 69"/>
                <a:gd name="T24" fmla="*/ 68 w 72"/>
                <a:gd name="T25" fmla="*/ 17 h 69"/>
                <a:gd name="T26" fmla="*/ 68 w 72"/>
                <a:gd name="T27" fmla="*/ 17 h 69"/>
                <a:gd name="T28" fmla="*/ 64 w 72"/>
                <a:gd name="T29" fmla="*/ 14 h 69"/>
                <a:gd name="T30" fmla="*/ 53 w 72"/>
                <a:gd name="T31" fmla="*/ 12 h 69"/>
                <a:gd name="T32" fmla="*/ 44 w 72"/>
                <a:gd name="T33" fmla="*/ 9 h 69"/>
                <a:gd name="T34" fmla="*/ 40 w 72"/>
                <a:gd name="T35" fmla="*/ 8 h 69"/>
                <a:gd name="T36" fmla="*/ 40 w 72"/>
                <a:gd name="T37" fmla="*/ 7 h 69"/>
                <a:gd name="T38" fmla="*/ 56 w 72"/>
                <a:gd name="T39" fmla="*/ 9 h 69"/>
                <a:gd name="T40" fmla="*/ 68 w 72"/>
                <a:gd name="T41" fmla="*/ 13 h 69"/>
                <a:gd name="T42" fmla="*/ 71 w 72"/>
                <a:gd name="T43" fmla="*/ 16 h 69"/>
                <a:gd name="T44" fmla="*/ 71 w 72"/>
                <a:gd name="T45" fmla="*/ 18 h 69"/>
                <a:gd name="T46" fmla="*/ 72 w 72"/>
                <a:gd name="T47" fmla="*/ 43 h 69"/>
                <a:gd name="T48" fmla="*/ 69 w 72"/>
                <a:gd name="T49" fmla="*/ 65 h 69"/>
                <a:gd name="T50" fmla="*/ 68 w 72"/>
                <a:gd name="T51" fmla="*/ 67 h 69"/>
                <a:gd name="T52" fmla="*/ 60 w 72"/>
                <a:gd name="T53" fmla="*/ 68 h 69"/>
                <a:gd name="T54" fmla="*/ 33 w 72"/>
                <a:gd name="T55" fmla="*/ 69 h 69"/>
                <a:gd name="T56" fmla="*/ 6 w 72"/>
                <a:gd name="T57" fmla="*/ 69 h 69"/>
                <a:gd name="T58" fmla="*/ 1 w 72"/>
                <a:gd name="T59" fmla="*/ 69 h 69"/>
                <a:gd name="T60" fmla="*/ 1 w 72"/>
                <a:gd name="T61" fmla="*/ 68 h 69"/>
                <a:gd name="T62" fmla="*/ 0 w 72"/>
                <a:gd name="T63" fmla="*/ 64 h 69"/>
                <a:gd name="T64" fmla="*/ 4 w 72"/>
                <a:gd name="T65" fmla="*/ 29 h 69"/>
                <a:gd name="T66" fmla="*/ 18 w 72"/>
                <a:gd name="T67" fmla="*/ 12 h 69"/>
                <a:gd name="T68" fmla="*/ 34 w 72"/>
                <a:gd name="T69" fmla="*/ 7 h 69"/>
                <a:gd name="T70" fmla="*/ 38 w 72"/>
                <a:gd name="T7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" h="69">
                  <a:moveTo>
                    <a:pt x="40" y="8"/>
                  </a:moveTo>
                  <a:lnTo>
                    <a:pt x="39" y="8"/>
                  </a:lnTo>
                  <a:lnTo>
                    <a:pt x="35" y="8"/>
                  </a:lnTo>
                  <a:lnTo>
                    <a:pt x="27" y="11"/>
                  </a:lnTo>
                  <a:lnTo>
                    <a:pt x="19" y="14"/>
                  </a:lnTo>
                  <a:lnTo>
                    <a:pt x="12" y="20"/>
                  </a:lnTo>
                  <a:lnTo>
                    <a:pt x="6" y="30"/>
                  </a:lnTo>
                  <a:lnTo>
                    <a:pt x="2" y="50"/>
                  </a:lnTo>
                  <a:lnTo>
                    <a:pt x="2" y="63"/>
                  </a:lnTo>
                  <a:lnTo>
                    <a:pt x="2" y="65"/>
                  </a:lnTo>
                  <a:lnTo>
                    <a:pt x="2" y="68"/>
                  </a:lnTo>
                  <a:lnTo>
                    <a:pt x="10" y="68"/>
                  </a:lnTo>
                  <a:lnTo>
                    <a:pt x="22" y="67"/>
                  </a:lnTo>
                  <a:lnTo>
                    <a:pt x="35" y="67"/>
                  </a:lnTo>
                  <a:lnTo>
                    <a:pt x="50" y="67"/>
                  </a:lnTo>
                  <a:lnTo>
                    <a:pt x="61" y="65"/>
                  </a:lnTo>
                  <a:lnTo>
                    <a:pt x="67" y="65"/>
                  </a:lnTo>
                  <a:lnTo>
                    <a:pt x="67" y="65"/>
                  </a:lnTo>
                  <a:lnTo>
                    <a:pt x="67" y="64"/>
                  </a:lnTo>
                  <a:lnTo>
                    <a:pt x="68" y="63"/>
                  </a:lnTo>
                  <a:lnTo>
                    <a:pt x="68" y="60"/>
                  </a:lnTo>
                  <a:lnTo>
                    <a:pt x="69" y="54"/>
                  </a:lnTo>
                  <a:lnTo>
                    <a:pt x="69" y="47"/>
                  </a:lnTo>
                  <a:lnTo>
                    <a:pt x="69" y="31"/>
                  </a:lnTo>
                  <a:lnTo>
                    <a:pt x="69" y="20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6"/>
                  </a:lnTo>
                  <a:lnTo>
                    <a:pt x="64" y="14"/>
                  </a:lnTo>
                  <a:lnTo>
                    <a:pt x="59" y="13"/>
                  </a:lnTo>
                  <a:lnTo>
                    <a:pt x="53" y="12"/>
                  </a:lnTo>
                  <a:lnTo>
                    <a:pt x="50" y="11"/>
                  </a:lnTo>
                  <a:lnTo>
                    <a:pt x="44" y="9"/>
                  </a:lnTo>
                  <a:lnTo>
                    <a:pt x="42" y="8"/>
                  </a:lnTo>
                  <a:lnTo>
                    <a:pt x="40" y="8"/>
                  </a:lnTo>
                  <a:close/>
                  <a:moveTo>
                    <a:pt x="40" y="0"/>
                  </a:moveTo>
                  <a:lnTo>
                    <a:pt x="40" y="7"/>
                  </a:lnTo>
                  <a:lnTo>
                    <a:pt x="47" y="8"/>
                  </a:lnTo>
                  <a:lnTo>
                    <a:pt x="56" y="9"/>
                  </a:lnTo>
                  <a:lnTo>
                    <a:pt x="65" y="13"/>
                  </a:lnTo>
                  <a:lnTo>
                    <a:pt x="68" y="13"/>
                  </a:lnTo>
                  <a:lnTo>
                    <a:pt x="69" y="14"/>
                  </a:lnTo>
                  <a:lnTo>
                    <a:pt x="71" y="16"/>
                  </a:lnTo>
                  <a:lnTo>
                    <a:pt x="71" y="17"/>
                  </a:lnTo>
                  <a:lnTo>
                    <a:pt x="71" y="18"/>
                  </a:lnTo>
                  <a:lnTo>
                    <a:pt x="71" y="29"/>
                  </a:lnTo>
                  <a:lnTo>
                    <a:pt x="72" y="43"/>
                  </a:lnTo>
                  <a:lnTo>
                    <a:pt x="71" y="56"/>
                  </a:lnTo>
                  <a:lnTo>
                    <a:pt x="69" y="65"/>
                  </a:lnTo>
                  <a:lnTo>
                    <a:pt x="69" y="67"/>
                  </a:lnTo>
                  <a:lnTo>
                    <a:pt x="68" y="67"/>
                  </a:lnTo>
                  <a:lnTo>
                    <a:pt x="67" y="68"/>
                  </a:lnTo>
                  <a:lnTo>
                    <a:pt x="60" y="68"/>
                  </a:lnTo>
                  <a:lnTo>
                    <a:pt x="48" y="68"/>
                  </a:lnTo>
                  <a:lnTo>
                    <a:pt x="33" y="69"/>
                  </a:lnTo>
                  <a:lnTo>
                    <a:pt x="18" y="69"/>
                  </a:lnTo>
                  <a:lnTo>
                    <a:pt x="6" y="69"/>
                  </a:lnTo>
                  <a:lnTo>
                    <a:pt x="2" y="69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1" y="68"/>
                  </a:lnTo>
                  <a:lnTo>
                    <a:pt x="1" y="67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4" y="29"/>
                  </a:lnTo>
                  <a:lnTo>
                    <a:pt x="9" y="20"/>
                  </a:lnTo>
                  <a:lnTo>
                    <a:pt x="18" y="12"/>
                  </a:lnTo>
                  <a:lnTo>
                    <a:pt x="26" y="8"/>
                  </a:lnTo>
                  <a:lnTo>
                    <a:pt x="34" y="7"/>
                  </a:lnTo>
                  <a:lnTo>
                    <a:pt x="39" y="5"/>
                  </a:lnTo>
                  <a:lnTo>
                    <a:pt x="38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721"/>
            <p:cNvSpPr>
              <a:spLocks noEditPoints="1"/>
            </p:cNvSpPr>
            <p:nvPr/>
          </p:nvSpPr>
          <p:spPr bwMode="auto">
            <a:xfrm>
              <a:off x="7981950" y="1652588"/>
              <a:ext cx="117475" cy="115888"/>
            </a:xfrm>
            <a:custGeom>
              <a:avLst/>
              <a:gdLst>
                <a:gd name="T0" fmla="*/ 40 w 74"/>
                <a:gd name="T1" fmla="*/ 10 h 73"/>
                <a:gd name="T2" fmla="*/ 28 w 74"/>
                <a:gd name="T3" fmla="*/ 13 h 73"/>
                <a:gd name="T4" fmla="*/ 14 w 74"/>
                <a:gd name="T5" fmla="*/ 22 h 73"/>
                <a:gd name="T6" fmla="*/ 6 w 74"/>
                <a:gd name="T7" fmla="*/ 46 h 73"/>
                <a:gd name="T8" fmla="*/ 5 w 74"/>
                <a:gd name="T9" fmla="*/ 61 h 73"/>
                <a:gd name="T10" fmla="*/ 5 w 74"/>
                <a:gd name="T11" fmla="*/ 68 h 73"/>
                <a:gd name="T12" fmla="*/ 30 w 74"/>
                <a:gd name="T13" fmla="*/ 66 h 73"/>
                <a:gd name="T14" fmla="*/ 58 w 74"/>
                <a:gd name="T15" fmla="*/ 65 h 73"/>
                <a:gd name="T16" fmla="*/ 66 w 74"/>
                <a:gd name="T17" fmla="*/ 65 h 73"/>
                <a:gd name="T18" fmla="*/ 68 w 74"/>
                <a:gd name="T19" fmla="*/ 61 h 73"/>
                <a:gd name="T20" fmla="*/ 69 w 74"/>
                <a:gd name="T21" fmla="*/ 48 h 73"/>
                <a:gd name="T22" fmla="*/ 69 w 74"/>
                <a:gd name="T23" fmla="*/ 31 h 73"/>
                <a:gd name="T24" fmla="*/ 68 w 74"/>
                <a:gd name="T25" fmla="*/ 21 h 73"/>
                <a:gd name="T26" fmla="*/ 68 w 74"/>
                <a:gd name="T27" fmla="*/ 18 h 73"/>
                <a:gd name="T28" fmla="*/ 65 w 74"/>
                <a:gd name="T29" fmla="*/ 17 h 73"/>
                <a:gd name="T30" fmla="*/ 54 w 74"/>
                <a:gd name="T31" fmla="*/ 14 h 73"/>
                <a:gd name="T32" fmla="*/ 45 w 74"/>
                <a:gd name="T33" fmla="*/ 12 h 73"/>
                <a:gd name="T34" fmla="*/ 40 w 74"/>
                <a:gd name="T35" fmla="*/ 10 h 73"/>
                <a:gd name="T36" fmla="*/ 44 w 74"/>
                <a:gd name="T37" fmla="*/ 6 h 73"/>
                <a:gd name="T38" fmla="*/ 58 w 74"/>
                <a:gd name="T39" fmla="*/ 9 h 73"/>
                <a:gd name="T40" fmla="*/ 69 w 74"/>
                <a:gd name="T41" fmla="*/ 13 h 73"/>
                <a:gd name="T42" fmla="*/ 73 w 74"/>
                <a:gd name="T43" fmla="*/ 17 h 73"/>
                <a:gd name="T44" fmla="*/ 73 w 74"/>
                <a:gd name="T45" fmla="*/ 17 h 73"/>
                <a:gd name="T46" fmla="*/ 73 w 74"/>
                <a:gd name="T47" fmla="*/ 19 h 73"/>
                <a:gd name="T48" fmla="*/ 74 w 74"/>
                <a:gd name="T49" fmla="*/ 31 h 73"/>
                <a:gd name="T50" fmla="*/ 74 w 74"/>
                <a:gd name="T51" fmla="*/ 49 h 73"/>
                <a:gd name="T52" fmla="*/ 72 w 74"/>
                <a:gd name="T53" fmla="*/ 66 h 73"/>
                <a:gd name="T54" fmla="*/ 70 w 74"/>
                <a:gd name="T55" fmla="*/ 69 h 73"/>
                <a:gd name="T56" fmla="*/ 62 w 74"/>
                <a:gd name="T57" fmla="*/ 70 h 73"/>
                <a:gd name="T58" fmla="*/ 35 w 74"/>
                <a:gd name="T59" fmla="*/ 72 h 73"/>
                <a:gd name="T60" fmla="*/ 9 w 74"/>
                <a:gd name="T61" fmla="*/ 72 h 73"/>
                <a:gd name="T62" fmla="*/ 3 w 74"/>
                <a:gd name="T63" fmla="*/ 73 h 73"/>
                <a:gd name="T64" fmla="*/ 3 w 74"/>
                <a:gd name="T65" fmla="*/ 73 h 73"/>
                <a:gd name="T66" fmla="*/ 1 w 74"/>
                <a:gd name="T67" fmla="*/ 72 h 73"/>
                <a:gd name="T68" fmla="*/ 1 w 74"/>
                <a:gd name="T69" fmla="*/ 69 h 73"/>
                <a:gd name="T70" fmla="*/ 0 w 74"/>
                <a:gd name="T71" fmla="*/ 61 h 73"/>
                <a:gd name="T72" fmla="*/ 1 w 74"/>
                <a:gd name="T73" fmla="*/ 44 h 73"/>
                <a:gd name="T74" fmla="*/ 9 w 74"/>
                <a:gd name="T75" fmla="*/ 19 h 73"/>
                <a:gd name="T76" fmla="*/ 24 w 74"/>
                <a:gd name="T77" fmla="*/ 9 h 73"/>
                <a:gd name="T78" fmla="*/ 39 w 74"/>
                <a:gd name="T79" fmla="*/ 5 h 73"/>
                <a:gd name="T80" fmla="*/ 39 w 74"/>
                <a:gd name="T8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" h="73">
                  <a:moveTo>
                    <a:pt x="40" y="10"/>
                  </a:moveTo>
                  <a:lnTo>
                    <a:pt x="40" y="10"/>
                  </a:lnTo>
                  <a:lnTo>
                    <a:pt x="36" y="12"/>
                  </a:lnTo>
                  <a:lnTo>
                    <a:pt x="28" y="13"/>
                  </a:lnTo>
                  <a:lnTo>
                    <a:pt x="20" y="17"/>
                  </a:lnTo>
                  <a:lnTo>
                    <a:pt x="14" y="22"/>
                  </a:lnTo>
                  <a:lnTo>
                    <a:pt x="9" y="31"/>
                  </a:lnTo>
                  <a:lnTo>
                    <a:pt x="6" y="46"/>
                  </a:lnTo>
                  <a:lnTo>
                    <a:pt x="5" y="57"/>
                  </a:lnTo>
                  <a:lnTo>
                    <a:pt x="5" y="61"/>
                  </a:lnTo>
                  <a:lnTo>
                    <a:pt x="5" y="64"/>
                  </a:lnTo>
                  <a:lnTo>
                    <a:pt x="5" y="68"/>
                  </a:lnTo>
                  <a:lnTo>
                    <a:pt x="15" y="66"/>
                  </a:lnTo>
                  <a:lnTo>
                    <a:pt x="30" y="66"/>
                  </a:lnTo>
                  <a:lnTo>
                    <a:pt x="45" y="66"/>
                  </a:lnTo>
                  <a:lnTo>
                    <a:pt x="58" y="65"/>
                  </a:lnTo>
                  <a:lnTo>
                    <a:pt x="66" y="65"/>
                  </a:lnTo>
                  <a:lnTo>
                    <a:pt x="66" y="65"/>
                  </a:lnTo>
                  <a:lnTo>
                    <a:pt x="68" y="64"/>
                  </a:lnTo>
                  <a:lnTo>
                    <a:pt x="68" y="61"/>
                  </a:lnTo>
                  <a:lnTo>
                    <a:pt x="68" y="55"/>
                  </a:lnTo>
                  <a:lnTo>
                    <a:pt x="69" y="48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25"/>
                  </a:lnTo>
                  <a:lnTo>
                    <a:pt x="68" y="21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5" y="17"/>
                  </a:lnTo>
                  <a:lnTo>
                    <a:pt x="60" y="15"/>
                  </a:lnTo>
                  <a:lnTo>
                    <a:pt x="54" y="14"/>
                  </a:lnTo>
                  <a:lnTo>
                    <a:pt x="51" y="13"/>
                  </a:lnTo>
                  <a:lnTo>
                    <a:pt x="45" y="12"/>
                  </a:lnTo>
                  <a:lnTo>
                    <a:pt x="43" y="12"/>
                  </a:lnTo>
                  <a:lnTo>
                    <a:pt x="40" y="10"/>
                  </a:lnTo>
                  <a:close/>
                  <a:moveTo>
                    <a:pt x="43" y="0"/>
                  </a:moveTo>
                  <a:lnTo>
                    <a:pt x="44" y="6"/>
                  </a:lnTo>
                  <a:lnTo>
                    <a:pt x="49" y="8"/>
                  </a:lnTo>
                  <a:lnTo>
                    <a:pt x="58" y="9"/>
                  </a:lnTo>
                  <a:lnTo>
                    <a:pt x="66" y="12"/>
                  </a:lnTo>
                  <a:lnTo>
                    <a:pt x="69" y="13"/>
                  </a:lnTo>
                  <a:lnTo>
                    <a:pt x="72" y="14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3" y="18"/>
                  </a:lnTo>
                  <a:lnTo>
                    <a:pt x="73" y="19"/>
                  </a:lnTo>
                  <a:lnTo>
                    <a:pt x="74" y="25"/>
                  </a:lnTo>
                  <a:lnTo>
                    <a:pt x="74" y="31"/>
                  </a:lnTo>
                  <a:lnTo>
                    <a:pt x="74" y="39"/>
                  </a:lnTo>
                  <a:lnTo>
                    <a:pt x="74" y="49"/>
                  </a:lnTo>
                  <a:lnTo>
                    <a:pt x="73" y="60"/>
                  </a:lnTo>
                  <a:lnTo>
                    <a:pt x="72" y="66"/>
                  </a:lnTo>
                  <a:lnTo>
                    <a:pt x="72" y="68"/>
                  </a:lnTo>
                  <a:lnTo>
                    <a:pt x="70" y="69"/>
                  </a:lnTo>
                  <a:lnTo>
                    <a:pt x="68" y="70"/>
                  </a:lnTo>
                  <a:lnTo>
                    <a:pt x="62" y="70"/>
                  </a:lnTo>
                  <a:lnTo>
                    <a:pt x="51" y="70"/>
                  </a:lnTo>
                  <a:lnTo>
                    <a:pt x="35" y="72"/>
                  </a:lnTo>
                  <a:lnTo>
                    <a:pt x="20" y="72"/>
                  </a:lnTo>
                  <a:lnTo>
                    <a:pt x="9" y="72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3" y="70"/>
                  </a:lnTo>
                  <a:lnTo>
                    <a:pt x="3" y="73"/>
                  </a:lnTo>
                  <a:lnTo>
                    <a:pt x="1" y="73"/>
                  </a:lnTo>
                  <a:lnTo>
                    <a:pt x="1" y="72"/>
                  </a:lnTo>
                  <a:lnTo>
                    <a:pt x="1" y="70"/>
                  </a:lnTo>
                  <a:lnTo>
                    <a:pt x="1" y="69"/>
                  </a:lnTo>
                  <a:lnTo>
                    <a:pt x="0" y="65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44"/>
                  </a:lnTo>
                  <a:lnTo>
                    <a:pt x="3" y="30"/>
                  </a:lnTo>
                  <a:lnTo>
                    <a:pt x="9" y="19"/>
                  </a:lnTo>
                  <a:lnTo>
                    <a:pt x="17" y="13"/>
                  </a:lnTo>
                  <a:lnTo>
                    <a:pt x="24" y="9"/>
                  </a:lnTo>
                  <a:lnTo>
                    <a:pt x="32" y="6"/>
                  </a:lnTo>
                  <a:lnTo>
                    <a:pt x="39" y="5"/>
                  </a:lnTo>
                  <a:lnTo>
                    <a:pt x="37" y="0"/>
                  </a:lnTo>
                  <a:lnTo>
                    <a:pt x="39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722"/>
            <p:cNvSpPr/>
            <p:nvPr/>
          </p:nvSpPr>
          <p:spPr bwMode="auto">
            <a:xfrm>
              <a:off x="7986713" y="1714500"/>
              <a:ext cx="109538" cy="6350"/>
            </a:xfrm>
            <a:custGeom>
              <a:avLst/>
              <a:gdLst>
                <a:gd name="T0" fmla="*/ 0 w 69"/>
                <a:gd name="T1" fmla="*/ 0 h 4"/>
                <a:gd name="T2" fmla="*/ 69 w 69"/>
                <a:gd name="T3" fmla="*/ 1 h 4"/>
                <a:gd name="T4" fmla="*/ 69 w 69"/>
                <a:gd name="T5" fmla="*/ 4 h 4"/>
                <a:gd name="T6" fmla="*/ 0 w 69"/>
                <a:gd name="T7" fmla="*/ 3 h 4"/>
                <a:gd name="T8" fmla="*/ 0 w 69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">
                  <a:moveTo>
                    <a:pt x="0" y="0"/>
                  </a:moveTo>
                  <a:lnTo>
                    <a:pt x="69" y="1"/>
                  </a:lnTo>
                  <a:lnTo>
                    <a:pt x="69" y="4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723"/>
            <p:cNvSpPr/>
            <p:nvPr/>
          </p:nvSpPr>
          <p:spPr bwMode="auto">
            <a:xfrm>
              <a:off x="7985125" y="1712913"/>
              <a:ext cx="112713" cy="9525"/>
            </a:xfrm>
            <a:custGeom>
              <a:avLst/>
              <a:gdLst>
                <a:gd name="T0" fmla="*/ 0 w 71"/>
                <a:gd name="T1" fmla="*/ 0 h 6"/>
                <a:gd name="T2" fmla="*/ 71 w 71"/>
                <a:gd name="T3" fmla="*/ 1 h 6"/>
                <a:gd name="T4" fmla="*/ 71 w 71"/>
                <a:gd name="T5" fmla="*/ 2 h 6"/>
                <a:gd name="T6" fmla="*/ 71 w 71"/>
                <a:gd name="T7" fmla="*/ 6 h 6"/>
                <a:gd name="T8" fmla="*/ 1 w 71"/>
                <a:gd name="T9" fmla="*/ 5 h 6"/>
                <a:gd name="T10" fmla="*/ 0 w 71"/>
                <a:gd name="T11" fmla="*/ 5 h 6"/>
                <a:gd name="T12" fmla="*/ 0 w 71"/>
                <a:gd name="T13" fmla="*/ 4 h 6"/>
                <a:gd name="T14" fmla="*/ 0 w 71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6">
                  <a:moveTo>
                    <a:pt x="0" y="0"/>
                  </a:moveTo>
                  <a:lnTo>
                    <a:pt x="71" y="1"/>
                  </a:lnTo>
                  <a:lnTo>
                    <a:pt x="71" y="2"/>
                  </a:lnTo>
                  <a:lnTo>
                    <a:pt x="71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724"/>
            <p:cNvSpPr/>
            <p:nvPr/>
          </p:nvSpPr>
          <p:spPr bwMode="auto">
            <a:xfrm>
              <a:off x="7953375" y="1633538"/>
              <a:ext cx="57150" cy="41275"/>
            </a:xfrm>
            <a:custGeom>
              <a:avLst/>
              <a:gdLst>
                <a:gd name="T0" fmla="*/ 2 w 36"/>
                <a:gd name="T1" fmla="*/ 0 h 26"/>
                <a:gd name="T2" fmla="*/ 3 w 36"/>
                <a:gd name="T3" fmla="*/ 1 h 26"/>
                <a:gd name="T4" fmla="*/ 8 w 36"/>
                <a:gd name="T5" fmla="*/ 5 h 26"/>
                <a:gd name="T6" fmla="*/ 15 w 36"/>
                <a:gd name="T7" fmla="*/ 10 h 26"/>
                <a:gd name="T8" fmla="*/ 23 w 36"/>
                <a:gd name="T9" fmla="*/ 16 h 26"/>
                <a:gd name="T10" fmla="*/ 29 w 36"/>
                <a:gd name="T11" fmla="*/ 21 h 26"/>
                <a:gd name="T12" fmla="*/ 32 w 36"/>
                <a:gd name="T13" fmla="*/ 22 h 26"/>
                <a:gd name="T14" fmla="*/ 33 w 36"/>
                <a:gd name="T15" fmla="*/ 24 h 26"/>
                <a:gd name="T16" fmla="*/ 35 w 36"/>
                <a:gd name="T17" fmla="*/ 24 h 26"/>
                <a:gd name="T18" fmla="*/ 36 w 36"/>
                <a:gd name="T19" fmla="*/ 24 h 26"/>
                <a:gd name="T20" fmla="*/ 36 w 36"/>
                <a:gd name="T21" fmla="*/ 26 h 26"/>
                <a:gd name="T22" fmla="*/ 33 w 36"/>
                <a:gd name="T23" fmla="*/ 26 h 26"/>
                <a:gd name="T24" fmla="*/ 31 w 36"/>
                <a:gd name="T25" fmla="*/ 25 h 26"/>
                <a:gd name="T26" fmla="*/ 28 w 36"/>
                <a:gd name="T27" fmla="*/ 22 h 26"/>
                <a:gd name="T28" fmla="*/ 23 w 36"/>
                <a:gd name="T29" fmla="*/ 18 h 26"/>
                <a:gd name="T30" fmla="*/ 16 w 36"/>
                <a:gd name="T31" fmla="*/ 14 h 26"/>
                <a:gd name="T32" fmla="*/ 12 w 36"/>
                <a:gd name="T33" fmla="*/ 10 h 26"/>
                <a:gd name="T34" fmla="*/ 8 w 36"/>
                <a:gd name="T35" fmla="*/ 8 h 26"/>
                <a:gd name="T36" fmla="*/ 4 w 36"/>
                <a:gd name="T37" fmla="*/ 5 h 26"/>
                <a:gd name="T38" fmla="*/ 2 w 36"/>
                <a:gd name="T39" fmla="*/ 4 h 26"/>
                <a:gd name="T40" fmla="*/ 0 w 36"/>
                <a:gd name="T41" fmla="*/ 3 h 26"/>
                <a:gd name="T42" fmla="*/ 0 w 36"/>
                <a:gd name="T43" fmla="*/ 1 h 26"/>
                <a:gd name="T44" fmla="*/ 2 w 36"/>
                <a:gd name="T4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26">
                  <a:moveTo>
                    <a:pt x="2" y="0"/>
                  </a:moveTo>
                  <a:lnTo>
                    <a:pt x="3" y="1"/>
                  </a:lnTo>
                  <a:lnTo>
                    <a:pt x="8" y="5"/>
                  </a:lnTo>
                  <a:lnTo>
                    <a:pt x="15" y="10"/>
                  </a:lnTo>
                  <a:lnTo>
                    <a:pt x="23" y="16"/>
                  </a:lnTo>
                  <a:lnTo>
                    <a:pt x="29" y="21"/>
                  </a:lnTo>
                  <a:lnTo>
                    <a:pt x="32" y="22"/>
                  </a:lnTo>
                  <a:lnTo>
                    <a:pt x="33" y="24"/>
                  </a:lnTo>
                  <a:lnTo>
                    <a:pt x="35" y="24"/>
                  </a:lnTo>
                  <a:lnTo>
                    <a:pt x="36" y="24"/>
                  </a:lnTo>
                  <a:lnTo>
                    <a:pt x="36" y="26"/>
                  </a:lnTo>
                  <a:lnTo>
                    <a:pt x="33" y="26"/>
                  </a:lnTo>
                  <a:lnTo>
                    <a:pt x="31" y="25"/>
                  </a:lnTo>
                  <a:lnTo>
                    <a:pt x="28" y="22"/>
                  </a:lnTo>
                  <a:lnTo>
                    <a:pt x="23" y="18"/>
                  </a:lnTo>
                  <a:lnTo>
                    <a:pt x="16" y="14"/>
                  </a:lnTo>
                  <a:lnTo>
                    <a:pt x="12" y="10"/>
                  </a:lnTo>
                  <a:lnTo>
                    <a:pt x="8" y="8"/>
                  </a:lnTo>
                  <a:lnTo>
                    <a:pt x="4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725"/>
            <p:cNvSpPr/>
            <p:nvPr/>
          </p:nvSpPr>
          <p:spPr bwMode="auto">
            <a:xfrm>
              <a:off x="7950200" y="1628775"/>
              <a:ext cx="61913" cy="47625"/>
            </a:xfrm>
            <a:custGeom>
              <a:avLst/>
              <a:gdLst>
                <a:gd name="T0" fmla="*/ 2 w 39"/>
                <a:gd name="T1" fmla="*/ 0 h 30"/>
                <a:gd name="T2" fmla="*/ 4 w 39"/>
                <a:gd name="T3" fmla="*/ 2 h 30"/>
                <a:gd name="T4" fmla="*/ 6 w 39"/>
                <a:gd name="T5" fmla="*/ 3 h 30"/>
                <a:gd name="T6" fmla="*/ 12 w 39"/>
                <a:gd name="T7" fmla="*/ 7 h 30"/>
                <a:gd name="T8" fmla="*/ 18 w 39"/>
                <a:gd name="T9" fmla="*/ 12 h 30"/>
                <a:gd name="T10" fmla="*/ 25 w 39"/>
                <a:gd name="T11" fmla="*/ 17 h 30"/>
                <a:gd name="T12" fmla="*/ 33 w 39"/>
                <a:gd name="T13" fmla="*/ 23 h 30"/>
                <a:gd name="T14" fmla="*/ 34 w 39"/>
                <a:gd name="T15" fmla="*/ 24 h 30"/>
                <a:gd name="T16" fmla="*/ 37 w 39"/>
                <a:gd name="T17" fmla="*/ 25 h 30"/>
                <a:gd name="T18" fmla="*/ 38 w 39"/>
                <a:gd name="T19" fmla="*/ 25 h 30"/>
                <a:gd name="T20" fmla="*/ 39 w 39"/>
                <a:gd name="T21" fmla="*/ 25 h 30"/>
                <a:gd name="T22" fmla="*/ 39 w 39"/>
                <a:gd name="T23" fmla="*/ 27 h 30"/>
                <a:gd name="T24" fmla="*/ 39 w 39"/>
                <a:gd name="T25" fmla="*/ 30 h 30"/>
                <a:gd name="T26" fmla="*/ 38 w 39"/>
                <a:gd name="T27" fmla="*/ 30 h 30"/>
                <a:gd name="T28" fmla="*/ 35 w 39"/>
                <a:gd name="T29" fmla="*/ 30 h 30"/>
                <a:gd name="T30" fmla="*/ 33 w 39"/>
                <a:gd name="T31" fmla="*/ 29 h 30"/>
                <a:gd name="T32" fmla="*/ 29 w 39"/>
                <a:gd name="T33" fmla="*/ 27 h 30"/>
                <a:gd name="T34" fmla="*/ 30 w 39"/>
                <a:gd name="T35" fmla="*/ 25 h 30"/>
                <a:gd name="T36" fmla="*/ 29 w 39"/>
                <a:gd name="T37" fmla="*/ 27 h 30"/>
                <a:gd name="T38" fmla="*/ 23 w 39"/>
                <a:gd name="T39" fmla="*/ 23 h 30"/>
                <a:gd name="T40" fmla="*/ 17 w 39"/>
                <a:gd name="T41" fmla="*/ 19 h 30"/>
                <a:gd name="T42" fmla="*/ 13 w 39"/>
                <a:gd name="T43" fmla="*/ 15 h 30"/>
                <a:gd name="T44" fmla="*/ 9 w 39"/>
                <a:gd name="T45" fmla="*/ 12 h 30"/>
                <a:gd name="T46" fmla="*/ 6 w 39"/>
                <a:gd name="T47" fmla="*/ 9 h 30"/>
                <a:gd name="T48" fmla="*/ 4 w 39"/>
                <a:gd name="T49" fmla="*/ 8 h 30"/>
                <a:gd name="T50" fmla="*/ 1 w 39"/>
                <a:gd name="T51" fmla="*/ 7 h 30"/>
                <a:gd name="T52" fmla="*/ 1 w 39"/>
                <a:gd name="T53" fmla="*/ 6 h 30"/>
                <a:gd name="T54" fmla="*/ 0 w 39"/>
                <a:gd name="T55" fmla="*/ 4 h 30"/>
                <a:gd name="T56" fmla="*/ 2 w 39"/>
                <a:gd name="T5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" h="30">
                  <a:moveTo>
                    <a:pt x="2" y="0"/>
                  </a:moveTo>
                  <a:lnTo>
                    <a:pt x="4" y="2"/>
                  </a:lnTo>
                  <a:lnTo>
                    <a:pt x="6" y="3"/>
                  </a:lnTo>
                  <a:lnTo>
                    <a:pt x="12" y="7"/>
                  </a:lnTo>
                  <a:lnTo>
                    <a:pt x="18" y="12"/>
                  </a:lnTo>
                  <a:lnTo>
                    <a:pt x="25" y="17"/>
                  </a:lnTo>
                  <a:lnTo>
                    <a:pt x="33" y="23"/>
                  </a:lnTo>
                  <a:lnTo>
                    <a:pt x="34" y="24"/>
                  </a:lnTo>
                  <a:lnTo>
                    <a:pt x="37" y="25"/>
                  </a:lnTo>
                  <a:lnTo>
                    <a:pt x="38" y="25"/>
                  </a:lnTo>
                  <a:lnTo>
                    <a:pt x="39" y="25"/>
                  </a:lnTo>
                  <a:lnTo>
                    <a:pt x="39" y="27"/>
                  </a:lnTo>
                  <a:lnTo>
                    <a:pt x="39" y="30"/>
                  </a:lnTo>
                  <a:lnTo>
                    <a:pt x="38" y="30"/>
                  </a:lnTo>
                  <a:lnTo>
                    <a:pt x="35" y="30"/>
                  </a:lnTo>
                  <a:lnTo>
                    <a:pt x="33" y="29"/>
                  </a:lnTo>
                  <a:lnTo>
                    <a:pt x="29" y="27"/>
                  </a:lnTo>
                  <a:lnTo>
                    <a:pt x="30" y="25"/>
                  </a:lnTo>
                  <a:lnTo>
                    <a:pt x="29" y="27"/>
                  </a:lnTo>
                  <a:lnTo>
                    <a:pt x="23" y="23"/>
                  </a:lnTo>
                  <a:lnTo>
                    <a:pt x="17" y="19"/>
                  </a:lnTo>
                  <a:lnTo>
                    <a:pt x="13" y="15"/>
                  </a:lnTo>
                  <a:lnTo>
                    <a:pt x="9" y="12"/>
                  </a:lnTo>
                  <a:lnTo>
                    <a:pt x="6" y="9"/>
                  </a:lnTo>
                  <a:lnTo>
                    <a:pt x="4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726"/>
            <p:cNvSpPr/>
            <p:nvPr/>
          </p:nvSpPr>
          <p:spPr bwMode="auto">
            <a:xfrm>
              <a:off x="7935913" y="1631950"/>
              <a:ext cx="17463" cy="9525"/>
            </a:xfrm>
            <a:custGeom>
              <a:avLst/>
              <a:gdLst>
                <a:gd name="T0" fmla="*/ 11 w 11"/>
                <a:gd name="T1" fmla="*/ 0 h 6"/>
                <a:gd name="T2" fmla="*/ 11 w 11"/>
                <a:gd name="T3" fmla="*/ 1 h 6"/>
                <a:gd name="T4" fmla="*/ 1 w 11"/>
                <a:gd name="T5" fmla="*/ 6 h 6"/>
                <a:gd name="T6" fmla="*/ 0 w 11"/>
                <a:gd name="T7" fmla="*/ 5 h 6"/>
                <a:gd name="T8" fmla="*/ 11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11" y="0"/>
                  </a:moveTo>
                  <a:lnTo>
                    <a:pt x="11" y="1"/>
                  </a:lnTo>
                  <a:lnTo>
                    <a:pt x="1" y="6"/>
                  </a:lnTo>
                  <a:lnTo>
                    <a:pt x="0" y="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727"/>
            <p:cNvSpPr/>
            <p:nvPr/>
          </p:nvSpPr>
          <p:spPr bwMode="auto">
            <a:xfrm>
              <a:off x="7932738" y="1627188"/>
              <a:ext cx="25400" cy="19050"/>
            </a:xfrm>
            <a:custGeom>
              <a:avLst/>
              <a:gdLst>
                <a:gd name="T0" fmla="*/ 13 w 16"/>
                <a:gd name="T1" fmla="*/ 0 h 12"/>
                <a:gd name="T2" fmla="*/ 16 w 16"/>
                <a:gd name="T3" fmla="*/ 5 h 12"/>
                <a:gd name="T4" fmla="*/ 3 w 16"/>
                <a:gd name="T5" fmla="*/ 12 h 12"/>
                <a:gd name="T6" fmla="*/ 2 w 16"/>
                <a:gd name="T7" fmla="*/ 10 h 12"/>
                <a:gd name="T8" fmla="*/ 0 w 16"/>
                <a:gd name="T9" fmla="*/ 9 h 12"/>
                <a:gd name="T10" fmla="*/ 0 w 16"/>
                <a:gd name="T11" fmla="*/ 8 h 12"/>
                <a:gd name="T12" fmla="*/ 13 w 1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2">
                  <a:moveTo>
                    <a:pt x="13" y="0"/>
                  </a:moveTo>
                  <a:lnTo>
                    <a:pt x="16" y="5"/>
                  </a:lnTo>
                  <a:lnTo>
                    <a:pt x="3" y="12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728"/>
            <p:cNvSpPr/>
            <p:nvPr/>
          </p:nvSpPr>
          <p:spPr bwMode="auto">
            <a:xfrm>
              <a:off x="7935913" y="1611313"/>
              <a:ext cx="20638" cy="26988"/>
            </a:xfrm>
            <a:custGeom>
              <a:avLst/>
              <a:gdLst>
                <a:gd name="T0" fmla="*/ 10 w 13"/>
                <a:gd name="T1" fmla="*/ 0 h 17"/>
                <a:gd name="T2" fmla="*/ 13 w 13"/>
                <a:gd name="T3" fmla="*/ 17 h 17"/>
                <a:gd name="T4" fmla="*/ 0 w 13"/>
                <a:gd name="T5" fmla="*/ 11 h 17"/>
                <a:gd name="T6" fmla="*/ 1 w 13"/>
                <a:gd name="T7" fmla="*/ 10 h 17"/>
                <a:gd name="T8" fmla="*/ 10 w 13"/>
                <a:gd name="T9" fmla="*/ 13 h 17"/>
                <a:gd name="T10" fmla="*/ 8 w 13"/>
                <a:gd name="T11" fmla="*/ 0 h 17"/>
                <a:gd name="T12" fmla="*/ 10 w 1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7">
                  <a:moveTo>
                    <a:pt x="10" y="0"/>
                  </a:moveTo>
                  <a:lnTo>
                    <a:pt x="13" y="17"/>
                  </a:lnTo>
                  <a:lnTo>
                    <a:pt x="0" y="11"/>
                  </a:lnTo>
                  <a:lnTo>
                    <a:pt x="1" y="10"/>
                  </a:lnTo>
                  <a:lnTo>
                    <a:pt x="10" y="13"/>
                  </a:lnTo>
                  <a:lnTo>
                    <a:pt x="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729"/>
            <p:cNvSpPr/>
            <p:nvPr/>
          </p:nvSpPr>
          <p:spPr bwMode="auto">
            <a:xfrm>
              <a:off x="7932738" y="1606550"/>
              <a:ext cx="26988" cy="34925"/>
            </a:xfrm>
            <a:custGeom>
              <a:avLst/>
              <a:gdLst>
                <a:gd name="T0" fmla="*/ 13 w 17"/>
                <a:gd name="T1" fmla="*/ 0 h 22"/>
                <a:gd name="T2" fmla="*/ 17 w 17"/>
                <a:gd name="T3" fmla="*/ 22 h 22"/>
                <a:gd name="T4" fmla="*/ 2 w 17"/>
                <a:gd name="T5" fmla="*/ 16 h 22"/>
                <a:gd name="T6" fmla="*/ 0 w 17"/>
                <a:gd name="T7" fmla="*/ 16 h 22"/>
                <a:gd name="T8" fmla="*/ 2 w 17"/>
                <a:gd name="T9" fmla="*/ 10 h 22"/>
                <a:gd name="T10" fmla="*/ 11 w 17"/>
                <a:gd name="T11" fmla="*/ 14 h 22"/>
                <a:gd name="T12" fmla="*/ 8 w 17"/>
                <a:gd name="T13" fmla="*/ 1 h 22"/>
                <a:gd name="T14" fmla="*/ 13 w 17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2">
                  <a:moveTo>
                    <a:pt x="13" y="0"/>
                  </a:moveTo>
                  <a:lnTo>
                    <a:pt x="17" y="22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11" y="1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730"/>
            <p:cNvSpPr/>
            <p:nvPr/>
          </p:nvSpPr>
          <p:spPr bwMode="auto">
            <a:xfrm>
              <a:off x="8083550" y="1608138"/>
              <a:ext cx="69850" cy="65088"/>
            </a:xfrm>
            <a:custGeom>
              <a:avLst/>
              <a:gdLst>
                <a:gd name="T0" fmla="*/ 43 w 44"/>
                <a:gd name="T1" fmla="*/ 0 h 41"/>
                <a:gd name="T2" fmla="*/ 44 w 44"/>
                <a:gd name="T3" fmla="*/ 2 h 41"/>
                <a:gd name="T4" fmla="*/ 43 w 44"/>
                <a:gd name="T5" fmla="*/ 15 h 41"/>
                <a:gd name="T6" fmla="*/ 0 w 44"/>
                <a:gd name="T7" fmla="*/ 41 h 41"/>
                <a:gd name="T8" fmla="*/ 0 w 44"/>
                <a:gd name="T9" fmla="*/ 40 h 41"/>
                <a:gd name="T10" fmla="*/ 42 w 44"/>
                <a:gd name="T11" fmla="*/ 13 h 41"/>
                <a:gd name="T12" fmla="*/ 43 w 44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41">
                  <a:moveTo>
                    <a:pt x="43" y="0"/>
                  </a:moveTo>
                  <a:lnTo>
                    <a:pt x="44" y="2"/>
                  </a:lnTo>
                  <a:lnTo>
                    <a:pt x="43" y="15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42" y="1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731"/>
            <p:cNvSpPr/>
            <p:nvPr/>
          </p:nvSpPr>
          <p:spPr bwMode="auto">
            <a:xfrm>
              <a:off x="8078788" y="1606550"/>
              <a:ext cx="79375" cy="69850"/>
            </a:xfrm>
            <a:custGeom>
              <a:avLst/>
              <a:gdLst>
                <a:gd name="T0" fmla="*/ 45 w 50"/>
                <a:gd name="T1" fmla="*/ 0 h 44"/>
                <a:gd name="T2" fmla="*/ 46 w 50"/>
                <a:gd name="T3" fmla="*/ 0 h 44"/>
                <a:gd name="T4" fmla="*/ 50 w 50"/>
                <a:gd name="T5" fmla="*/ 0 h 44"/>
                <a:gd name="T6" fmla="*/ 47 w 50"/>
                <a:gd name="T7" fmla="*/ 16 h 44"/>
                <a:gd name="T8" fmla="*/ 3 w 50"/>
                <a:gd name="T9" fmla="*/ 44 h 44"/>
                <a:gd name="T10" fmla="*/ 1 w 50"/>
                <a:gd name="T11" fmla="*/ 43 h 44"/>
                <a:gd name="T12" fmla="*/ 1 w 50"/>
                <a:gd name="T13" fmla="*/ 42 h 44"/>
                <a:gd name="T14" fmla="*/ 0 w 50"/>
                <a:gd name="T15" fmla="*/ 41 h 44"/>
                <a:gd name="T16" fmla="*/ 43 w 50"/>
                <a:gd name="T17" fmla="*/ 13 h 44"/>
                <a:gd name="T18" fmla="*/ 45 w 50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4">
                  <a:moveTo>
                    <a:pt x="45" y="0"/>
                  </a:moveTo>
                  <a:lnTo>
                    <a:pt x="46" y="0"/>
                  </a:lnTo>
                  <a:lnTo>
                    <a:pt x="50" y="0"/>
                  </a:lnTo>
                  <a:lnTo>
                    <a:pt x="47" y="16"/>
                  </a:lnTo>
                  <a:lnTo>
                    <a:pt x="3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0" y="41"/>
                  </a:lnTo>
                  <a:lnTo>
                    <a:pt x="43" y="1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732"/>
            <p:cNvSpPr/>
            <p:nvPr/>
          </p:nvSpPr>
          <p:spPr bwMode="auto">
            <a:xfrm>
              <a:off x="8147050" y="1612900"/>
              <a:ext cx="19050" cy="20638"/>
            </a:xfrm>
            <a:custGeom>
              <a:avLst/>
              <a:gdLst>
                <a:gd name="T0" fmla="*/ 9 w 12"/>
                <a:gd name="T1" fmla="*/ 0 h 13"/>
                <a:gd name="T2" fmla="*/ 12 w 12"/>
                <a:gd name="T3" fmla="*/ 1 h 13"/>
                <a:gd name="T4" fmla="*/ 4 w 12"/>
                <a:gd name="T5" fmla="*/ 9 h 13"/>
                <a:gd name="T6" fmla="*/ 11 w 12"/>
                <a:gd name="T7" fmla="*/ 9 h 13"/>
                <a:gd name="T8" fmla="*/ 12 w 12"/>
                <a:gd name="T9" fmla="*/ 12 h 13"/>
                <a:gd name="T10" fmla="*/ 8 w 12"/>
                <a:gd name="T11" fmla="*/ 13 h 13"/>
                <a:gd name="T12" fmla="*/ 8 w 12"/>
                <a:gd name="T13" fmla="*/ 12 h 13"/>
                <a:gd name="T14" fmla="*/ 0 w 12"/>
                <a:gd name="T15" fmla="*/ 12 h 13"/>
                <a:gd name="T16" fmla="*/ 9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9" y="0"/>
                  </a:moveTo>
                  <a:lnTo>
                    <a:pt x="12" y="1"/>
                  </a:lnTo>
                  <a:lnTo>
                    <a:pt x="4" y="9"/>
                  </a:lnTo>
                  <a:lnTo>
                    <a:pt x="11" y="9"/>
                  </a:lnTo>
                  <a:lnTo>
                    <a:pt x="12" y="12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0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733"/>
            <p:cNvSpPr/>
            <p:nvPr/>
          </p:nvSpPr>
          <p:spPr bwMode="auto">
            <a:xfrm>
              <a:off x="8140700" y="1611313"/>
              <a:ext cx="26988" cy="23813"/>
            </a:xfrm>
            <a:custGeom>
              <a:avLst/>
              <a:gdLst>
                <a:gd name="T0" fmla="*/ 13 w 17"/>
                <a:gd name="T1" fmla="*/ 0 h 15"/>
                <a:gd name="T2" fmla="*/ 17 w 17"/>
                <a:gd name="T3" fmla="*/ 2 h 15"/>
                <a:gd name="T4" fmla="*/ 12 w 17"/>
                <a:gd name="T5" fmla="*/ 9 h 15"/>
                <a:gd name="T6" fmla="*/ 16 w 17"/>
                <a:gd name="T7" fmla="*/ 9 h 15"/>
                <a:gd name="T8" fmla="*/ 17 w 17"/>
                <a:gd name="T9" fmla="*/ 10 h 15"/>
                <a:gd name="T10" fmla="*/ 17 w 17"/>
                <a:gd name="T11" fmla="*/ 13 h 15"/>
                <a:gd name="T12" fmla="*/ 11 w 17"/>
                <a:gd name="T13" fmla="*/ 15 h 15"/>
                <a:gd name="T14" fmla="*/ 11 w 17"/>
                <a:gd name="T15" fmla="*/ 14 h 15"/>
                <a:gd name="T16" fmla="*/ 11 w 17"/>
                <a:gd name="T17" fmla="*/ 14 h 15"/>
                <a:gd name="T18" fmla="*/ 0 w 17"/>
                <a:gd name="T19" fmla="*/ 14 h 15"/>
                <a:gd name="T20" fmla="*/ 13 w 17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5">
                  <a:moveTo>
                    <a:pt x="13" y="0"/>
                  </a:moveTo>
                  <a:lnTo>
                    <a:pt x="17" y="2"/>
                  </a:lnTo>
                  <a:lnTo>
                    <a:pt x="12" y="9"/>
                  </a:lnTo>
                  <a:lnTo>
                    <a:pt x="16" y="9"/>
                  </a:lnTo>
                  <a:lnTo>
                    <a:pt x="17" y="10"/>
                  </a:lnTo>
                  <a:lnTo>
                    <a:pt x="17" y="13"/>
                  </a:lnTo>
                  <a:lnTo>
                    <a:pt x="11" y="15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0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734"/>
            <p:cNvSpPr/>
            <p:nvPr/>
          </p:nvSpPr>
          <p:spPr bwMode="auto">
            <a:xfrm>
              <a:off x="8012113" y="1762125"/>
              <a:ext cx="17463" cy="47625"/>
            </a:xfrm>
            <a:custGeom>
              <a:avLst/>
              <a:gdLst>
                <a:gd name="T0" fmla="*/ 8 w 11"/>
                <a:gd name="T1" fmla="*/ 0 h 30"/>
                <a:gd name="T2" fmla="*/ 11 w 11"/>
                <a:gd name="T3" fmla="*/ 26 h 30"/>
                <a:gd name="T4" fmla="*/ 0 w 11"/>
                <a:gd name="T5" fmla="*/ 30 h 30"/>
                <a:gd name="T6" fmla="*/ 0 w 11"/>
                <a:gd name="T7" fmla="*/ 28 h 30"/>
                <a:gd name="T8" fmla="*/ 8 w 11"/>
                <a:gd name="T9" fmla="*/ 25 h 30"/>
                <a:gd name="T10" fmla="*/ 5 w 11"/>
                <a:gd name="T11" fmla="*/ 0 h 30"/>
                <a:gd name="T12" fmla="*/ 8 w 11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0">
                  <a:moveTo>
                    <a:pt x="8" y="0"/>
                  </a:moveTo>
                  <a:lnTo>
                    <a:pt x="11" y="26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8" y="25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735"/>
            <p:cNvSpPr/>
            <p:nvPr/>
          </p:nvSpPr>
          <p:spPr bwMode="auto">
            <a:xfrm>
              <a:off x="8008938" y="1760538"/>
              <a:ext cx="22225" cy="52388"/>
            </a:xfrm>
            <a:custGeom>
              <a:avLst/>
              <a:gdLst>
                <a:gd name="T0" fmla="*/ 11 w 14"/>
                <a:gd name="T1" fmla="*/ 0 h 33"/>
                <a:gd name="T2" fmla="*/ 14 w 14"/>
                <a:gd name="T3" fmla="*/ 29 h 33"/>
                <a:gd name="T4" fmla="*/ 2 w 14"/>
                <a:gd name="T5" fmla="*/ 33 h 33"/>
                <a:gd name="T6" fmla="*/ 1 w 14"/>
                <a:gd name="T7" fmla="*/ 31 h 33"/>
                <a:gd name="T8" fmla="*/ 1 w 14"/>
                <a:gd name="T9" fmla="*/ 30 h 33"/>
                <a:gd name="T10" fmla="*/ 0 w 14"/>
                <a:gd name="T11" fmla="*/ 27 h 33"/>
                <a:gd name="T12" fmla="*/ 9 w 14"/>
                <a:gd name="T13" fmla="*/ 25 h 33"/>
                <a:gd name="T14" fmla="*/ 6 w 14"/>
                <a:gd name="T15" fmla="*/ 0 h 33"/>
                <a:gd name="T16" fmla="*/ 7 w 14"/>
                <a:gd name="T17" fmla="*/ 0 h 33"/>
                <a:gd name="T18" fmla="*/ 11 w 14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lnTo>
                    <a:pt x="14" y="29"/>
                  </a:lnTo>
                  <a:lnTo>
                    <a:pt x="2" y="33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0" y="27"/>
                  </a:lnTo>
                  <a:lnTo>
                    <a:pt x="9" y="25"/>
                  </a:lnTo>
                  <a:lnTo>
                    <a:pt x="6" y="0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736"/>
            <p:cNvSpPr/>
            <p:nvPr/>
          </p:nvSpPr>
          <p:spPr bwMode="auto">
            <a:xfrm>
              <a:off x="8050213" y="1762125"/>
              <a:ext cx="15875" cy="46038"/>
            </a:xfrm>
            <a:custGeom>
              <a:avLst/>
              <a:gdLst>
                <a:gd name="T0" fmla="*/ 1 w 10"/>
                <a:gd name="T1" fmla="*/ 0 h 29"/>
                <a:gd name="T2" fmla="*/ 4 w 10"/>
                <a:gd name="T3" fmla="*/ 28 h 29"/>
                <a:gd name="T4" fmla="*/ 10 w 10"/>
                <a:gd name="T5" fmla="*/ 26 h 29"/>
                <a:gd name="T6" fmla="*/ 10 w 10"/>
                <a:gd name="T7" fmla="*/ 29 h 29"/>
                <a:gd name="T8" fmla="*/ 1 w 10"/>
                <a:gd name="T9" fmla="*/ 29 h 29"/>
                <a:gd name="T10" fmla="*/ 0 w 10"/>
                <a:gd name="T11" fmla="*/ 0 h 29"/>
                <a:gd name="T12" fmla="*/ 1 w 10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9">
                  <a:moveTo>
                    <a:pt x="1" y="0"/>
                  </a:moveTo>
                  <a:lnTo>
                    <a:pt x="4" y="28"/>
                  </a:lnTo>
                  <a:lnTo>
                    <a:pt x="10" y="26"/>
                  </a:lnTo>
                  <a:lnTo>
                    <a:pt x="10" y="29"/>
                  </a:lnTo>
                  <a:lnTo>
                    <a:pt x="1" y="29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737"/>
            <p:cNvSpPr/>
            <p:nvPr/>
          </p:nvSpPr>
          <p:spPr bwMode="auto">
            <a:xfrm>
              <a:off x="8045450" y="1757363"/>
              <a:ext cx="25400" cy="55563"/>
            </a:xfrm>
            <a:custGeom>
              <a:avLst/>
              <a:gdLst>
                <a:gd name="T0" fmla="*/ 5 w 16"/>
                <a:gd name="T1" fmla="*/ 0 h 35"/>
                <a:gd name="T2" fmla="*/ 8 w 16"/>
                <a:gd name="T3" fmla="*/ 28 h 35"/>
                <a:gd name="T4" fmla="*/ 14 w 16"/>
                <a:gd name="T5" fmla="*/ 28 h 35"/>
                <a:gd name="T6" fmla="*/ 14 w 16"/>
                <a:gd name="T7" fmla="*/ 29 h 35"/>
                <a:gd name="T8" fmla="*/ 16 w 16"/>
                <a:gd name="T9" fmla="*/ 33 h 35"/>
                <a:gd name="T10" fmla="*/ 4 w 16"/>
                <a:gd name="T11" fmla="*/ 35 h 35"/>
                <a:gd name="T12" fmla="*/ 3 w 16"/>
                <a:gd name="T13" fmla="*/ 35 h 35"/>
                <a:gd name="T14" fmla="*/ 0 w 16"/>
                <a:gd name="T15" fmla="*/ 2 h 35"/>
                <a:gd name="T16" fmla="*/ 3 w 16"/>
                <a:gd name="T17" fmla="*/ 2 h 35"/>
                <a:gd name="T18" fmla="*/ 5 w 16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35">
                  <a:moveTo>
                    <a:pt x="5" y="0"/>
                  </a:moveTo>
                  <a:lnTo>
                    <a:pt x="8" y="28"/>
                  </a:lnTo>
                  <a:lnTo>
                    <a:pt x="14" y="28"/>
                  </a:lnTo>
                  <a:lnTo>
                    <a:pt x="14" y="29"/>
                  </a:lnTo>
                  <a:lnTo>
                    <a:pt x="16" y="33"/>
                  </a:lnTo>
                  <a:lnTo>
                    <a:pt x="4" y="35"/>
                  </a:lnTo>
                  <a:lnTo>
                    <a:pt x="3" y="35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2096655" y="542418"/>
            <a:ext cx="4876794" cy="4851619"/>
            <a:chOff x="2530764" y="293036"/>
            <a:chExt cx="4876794" cy="4851619"/>
          </a:xfrm>
        </p:grpSpPr>
        <p:sp>
          <p:nvSpPr>
            <p:cNvPr id="170" name="任意多边形 169"/>
            <p:cNvSpPr/>
            <p:nvPr/>
          </p:nvSpPr>
          <p:spPr>
            <a:xfrm>
              <a:off x="2530764" y="1939636"/>
              <a:ext cx="4128654" cy="3205019"/>
            </a:xfrm>
            <a:custGeom>
              <a:avLst/>
              <a:gdLst>
                <a:gd name="connsiteX0" fmla="*/ 0 w 4128654"/>
                <a:gd name="connsiteY0" fmla="*/ 3205019 h 3205019"/>
                <a:gd name="connsiteX1" fmla="*/ 3426691 w 4128654"/>
                <a:gd name="connsiteY1" fmla="*/ 997528 h 3205019"/>
                <a:gd name="connsiteX2" fmla="*/ 4128654 w 4128654"/>
                <a:gd name="connsiteY2" fmla="*/ 0 h 3205019"/>
                <a:gd name="connsiteX0-1" fmla="*/ 0 w 4128654"/>
                <a:gd name="connsiteY0-2" fmla="*/ 3205019 h 3205019"/>
                <a:gd name="connsiteX1-3" fmla="*/ 591127 w 4128654"/>
                <a:gd name="connsiteY1-4" fmla="*/ 2152073 h 3205019"/>
                <a:gd name="connsiteX2-5" fmla="*/ 3426691 w 4128654"/>
                <a:gd name="connsiteY2-6" fmla="*/ 997528 h 3205019"/>
                <a:gd name="connsiteX3" fmla="*/ 4128654 w 4128654"/>
                <a:gd name="connsiteY3" fmla="*/ 0 h 32050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" y="connsiteY3"/>
                </a:cxn>
              </a:cxnLst>
              <a:rect l="l" t="t" r="r" b="b"/>
              <a:pathLst>
                <a:path w="4128654" h="3205019">
                  <a:moveTo>
                    <a:pt x="0" y="3205019"/>
                  </a:moveTo>
                  <a:cubicBezTo>
                    <a:pt x="358679" y="2983346"/>
                    <a:pt x="20012" y="2519988"/>
                    <a:pt x="591127" y="2152073"/>
                  </a:cubicBezTo>
                  <a:cubicBezTo>
                    <a:pt x="1162242" y="1784158"/>
                    <a:pt x="2837103" y="1356207"/>
                    <a:pt x="3426691" y="997528"/>
                  </a:cubicBezTo>
                  <a:cubicBezTo>
                    <a:pt x="4016279" y="638849"/>
                    <a:pt x="4121727" y="231679"/>
                    <a:pt x="4128654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5911277" y="293036"/>
              <a:ext cx="1496281" cy="1757437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endPara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3925455" y="801037"/>
            <a:ext cx="4483171" cy="4546818"/>
            <a:chOff x="4359564" y="551655"/>
            <a:chExt cx="4483171" cy="4546818"/>
          </a:xfrm>
        </p:grpSpPr>
        <p:sp>
          <p:nvSpPr>
            <p:cNvPr id="171" name="任意多边形 170"/>
            <p:cNvSpPr/>
            <p:nvPr/>
          </p:nvSpPr>
          <p:spPr>
            <a:xfrm>
              <a:off x="4359564" y="2124364"/>
              <a:ext cx="3592945" cy="2974109"/>
            </a:xfrm>
            <a:custGeom>
              <a:avLst/>
              <a:gdLst>
                <a:gd name="connsiteX0" fmla="*/ 0 w 3592945"/>
                <a:gd name="connsiteY0" fmla="*/ 2974109 h 2974109"/>
                <a:gd name="connsiteX1" fmla="*/ 1348509 w 3592945"/>
                <a:gd name="connsiteY1" fmla="*/ 1477818 h 2974109"/>
                <a:gd name="connsiteX2" fmla="*/ 3001818 w 3592945"/>
                <a:gd name="connsiteY2" fmla="*/ 757381 h 2974109"/>
                <a:gd name="connsiteX3" fmla="*/ 3592945 w 3592945"/>
                <a:gd name="connsiteY3" fmla="*/ 0 h 2974109"/>
                <a:gd name="connsiteX0-1" fmla="*/ 0 w 3592945"/>
                <a:gd name="connsiteY0-2" fmla="*/ 2974109 h 2974109"/>
                <a:gd name="connsiteX1-3" fmla="*/ 822036 w 3592945"/>
                <a:gd name="connsiteY1-4" fmla="*/ 1791855 h 2974109"/>
                <a:gd name="connsiteX2-5" fmla="*/ 3001818 w 3592945"/>
                <a:gd name="connsiteY2-6" fmla="*/ 757381 h 2974109"/>
                <a:gd name="connsiteX3-7" fmla="*/ 3592945 w 3592945"/>
                <a:gd name="connsiteY3-8" fmla="*/ 0 h 29741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592945" h="2974109">
                  <a:moveTo>
                    <a:pt x="0" y="2974109"/>
                  </a:moveTo>
                  <a:cubicBezTo>
                    <a:pt x="424103" y="2410691"/>
                    <a:pt x="321733" y="2161310"/>
                    <a:pt x="822036" y="1791855"/>
                  </a:cubicBezTo>
                  <a:cubicBezTo>
                    <a:pt x="1322339" y="1422400"/>
                    <a:pt x="2540000" y="1056024"/>
                    <a:pt x="3001818" y="757381"/>
                  </a:cubicBezTo>
                  <a:cubicBezTo>
                    <a:pt x="3463636" y="458739"/>
                    <a:pt x="3484418" y="255539"/>
                    <a:pt x="3592945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 rot="566943">
              <a:off x="7346454" y="551655"/>
              <a:ext cx="1496281" cy="1757437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3519055" y="804389"/>
            <a:ext cx="6309634" cy="4515757"/>
            <a:chOff x="3953164" y="555007"/>
            <a:chExt cx="6309634" cy="4515757"/>
          </a:xfrm>
        </p:grpSpPr>
        <p:sp>
          <p:nvSpPr>
            <p:cNvPr id="172" name="任意多边形 171"/>
            <p:cNvSpPr/>
            <p:nvPr/>
          </p:nvSpPr>
          <p:spPr>
            <a:xfrm>
              <a:off x="3953164" y="2004291"/>
              <a:ext cx="5310909" cy="3066473"/>
            </a:xfrm>
            <a:custGeom>
              <a:avLst/>
              <a:gdLst>
                <a:gd name="connsiteX0" fmla="*/ 0 w 5310909"/>
                <a:gd name="connsiteY0" fmla="*/ 3066473 h 3066473"/>
                <a:gd name="connsiteX1" fmla="*/ 979054 w 5310909"/>
                <a:gd name="connsiteY1" fmla="*/ 1976582 h 3066473"/>
                <a:gd name="connsiteX2" fmla="*/ 3925454 w 5310909"/>
                <a:gd name="connsiteY2" fmla="*/ 1274618 h 3066473"/>
                <a:gd name="connsiteX3" fmla="*/ 5310909 w 5310909"/>
                <a:gd name="connsiteY3" fmla="*/ 0 h 306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0909" h="3066473">
                  <a:moveTo>
                    <a:pt x="0" y="3066473"/>
                  </a:moveTo>
                  <a:cubicBezTo>
                    <a:pt x="162406" y="2670849"/>
                    <a:pt x="324812" y="2275225"/>
                    <a:pt x="979054" y="1976582"/>
                  </a:cubicBezTo>
                  <a:cubicBezTo>
                    <a:pt x="1633296" y="1677939"/>
                    <a:pt x="3203478" y="1604048"/>
                    <a:pt x="3925454" y="1274618"/>
                  </a:cubicBezTo>
                  <a:cubicBezTo>
                    <a:pt x="4647430" y="945188"/>
                    <a:pt x="4979169" y="472594"/>
                    <a:pt x="5310909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 rot="1663465">
              <a:off x="8766517" y="555007"/>
              <a:ext cx="1496281" cy="1757437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5394250" y="542416"/>
            <a:ext cx="5892581" cy="4703888"/>
            <a:chOff x="5828359" y="293034"/>
            <a:chExt cx="5892581" cy="4703888"/>
          </a:xfrm>
        </p:grpSpPr>
        <p:sp>
          <p:nvSpPr>
            <p:cNvPr id="173" name="任意多边形 172"/>
            <p:cNvSpPr/>
            <p:nvPr/>
          </p:nvSpPr>
          <p:spPr>
            <a:xfrm>
              <a:off x="5828359" y="1736436"/>
              <a:ext cx="5144441" cy="3260486"/>
            </a:xfrm>
            <a:custGeom>
              <a:avLst/>
              <a:gdLst>
                <a:gd name="connsiteX0" fmla="*/ 0 w 5024582"/>
                <a:gd name="connsiteY0" fmla="*/ 3112655 h 3112655"/>
                <a:gd name="connsiteX1" fmla="*/ 1320800 w 5024582"/>
                <a:gd name="connsiteY1" fmla="*/ 2272146 h 3112655"/>
                <a:gd name="connsiteX2" fmla="*/ 4248727 w 5024582"/>
                <a:gd name="connsiteY2" fmla="*/ 1440873 h 3112655"/>
                <a:gd name="connsiteX3" fmla="*/ 5024582 w 5024582"/>
                <a:gd name="connsiteY3" fmla="*/ 0 h 311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24582" h="3112655">
                  <a:moveTo>
                    <a:pt x="0" y="3112655"/>
                  </a:moveTo>
                  <a:cubicBezTo>
                    <a:pt x="306339" y="2831715"/>
                    <a:pt x="612679" y="2550776"/>
                    <a:pt x="1320800" y="2272146"/>
                  </a:cubicBezTo>
                  <a:cubicBezTo>
                    <a:pt x="2028921" y="1993516"/>
                    <a:pt x="3631430" y="1819564"/>
                    <a:pt x="4248727" y="1440873"/>
                  </a:cubicBezTo>
                  <a:cubicBezTo>
                    <a:pt x="4866024" y="1062182"/>
                    <a:pt x="4945303" y="531091"/>
                    <a:pt x="5024582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 rot="479748">
              <a:off x="10224659" y="293034"/>
              <a:ext cx="1496281" cy="1757437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120772" y="503948"/>
            <a:ext cx="5538108" cy="4980389"/>
            <a:chOff x="554881" y="254566"/>
            <a:chExt cx="5538108" cy="4980389"/>
          </a:xfrm>
        </p:grpSpPr>
        <p:sp>
          <p:nvSpPr>
            <p:cNvPr id="169" name="任意多边形 168"/>
            <p:cNvSpPr/>
            <p:nvPr/>
          </p:nvSpPr>
          <p:spPr>
            <a:xfrm>
              <a:off x="554881" y="1625600"/>
              <a:ext cx="4730252" cy="3609355"/>
            </a:xfrm>
            <a:custGeom>
              <a:avLst/>
              <a:gdLst>
                <a:gd name="connsiteX0" fmla="*/ 0 w 3223491"/>
                <a:gd name="connsiteY0" fmla="*/ 3325091 h 3325091"/>
                <a:gd name="connsiteX1" fmla="*/ 1080655 w 3223491"/>
                <a:gd name="connsiteY1" fmla="*/ 2576945 h 3325091"/>
                <a:gd name="connsiteX2" fmla="*/ 2586182 w 3223491"/>
                <a:gd name="connsiteY2" fmla="*/ 544945 h 3325091"/>
                <a:gd name="connsiteX3" fmla="*/ 3223491 w 3223491"/>
                <a:gd name="connsiteY3" fmla="*/ 0 h 3325091"/>
                <a:gd name="connsiteX0-1" fmla="*/ 0 w 3223491"/>
                <a:gd name="connsiteY0-2" fmla="*/ 3325091 h 3325091"/>
                <a:gd name="connsiteX1-3" fmla="*/ 230933 w 3223491"/>
                <a:gd name="connsiteY1-4" fmla="*/ 1836668 h 3325091"/>
                <a:gd name="connsiteX2-5" fmla="*/ 2586182 w 3223491"/>
                <a:gd name="connsiteY2-6" fmla="*/ 544945 h 3325091"/>
                <a:gd name="connsiteX3-7" fmla="*/ 3223491 w 3223491"/>
                <a:gd name="connsiteY3-8" fmla="*/ 0 h 33250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223491" h="3325091">
                  <a:moveTo>
                    <a:pt x="0" y="3325091"/>
                  </a:moveTo>
                  <a:cubicBezTo>
                    <a:pt x="324812" y="3182697"/>
                    <a:pt x="-200097" y="2300026"/>
                    <a:pt x="230933" y="1836668"/>
                  </a:cubicBezTo>
                  <a:cubicBezTo>
                    <a:pt x="661963" y="1373310"/>
                    <a:pt x="2087422" y="851056"/>
                    <a:pt x="2586182" y="544945"/>
                  </a:cubicBezTo>
                  <a:cubicBezTo>
                    <a:pt x="3084942" y="238834"/>
                    <a:pt x="3083406" y="57727"/>
                    <a:pt x="3223491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 rot="1663465">
              <a:off x="4596708" y="254566"/>
              <a:ext cx="1496281" cy="1757437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6880689" y="4561644"/>
            <a:ext cx="468630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blipFill>
                  <a:blip r:embed="rId1"/>
                  <a:stretch>
                    <a:fillRect/>
                  </a:stretch>
                </a:blipFill>
                <a:latin typeface="文鼎行楷碑体_B" panose="04020800000000000000" charset="-122"/>
                <a:ea typeface="文鼎行楷碑体_B" panose="04020800000000000000" charset="-122"/>
              </a:rPr>
              <a:t>人  物  性  格</a:t>
            </a:r>
            <a:endParaRPr lang="zh-CN" altLang="en-US" sz="6600" dirty="0">
              <a:blipFill>
                <a:blip r:embed="rId1"/>
                <a:stretch>
                  <a:fillRect/>
                </a:stretch>
              </a:blip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  <p:sp>
        <p:nvSpPr>
          <p:cNvPr id="205" name="矩形 204"/>
          <p:cNvSpPr/>
          <p:nvPr/>
        </p:nvSpPr>
        <p:spPr>
          <a:xfrm flipV="1">
            <a:off x="6604000" y="5617845"/>
            <a:ext cx="5240655" cy="76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707">
        <p15:prstTrans prst="pageCurlDouble"/>
      </p:transition>
    </mc:Choice>
    <mc:Fallback>
      <p:transition spd="slow" advTm="707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23900" y="1282065"/>
            <a:ext cx="1074356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    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  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 </a:t>
            </a:r>
            <a:r>
              <a:rPr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"东邪" 黄药师与冯衡的独生女。聪明伶俐、机智过人、博古通今、多才多艺。她不仅外表骄俏可人，还有温柔婉约的一面。她是桃花岛主东邪黄药师的女儿，精通琴棋书画以及父亲传授的桃花岛武功、五行八卦阵和奇门遁甲之术。与郭靖一生相恋、患难与共，全心全意帮助他，后辅佐夫君保家卫国，竭尽所能。</a:t>
            </a:r>
            <a:endParaRPr sz="44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5235" y="270510"/>
            <a:ext cx="24758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黄       蓉</a:t>
            </a:r>
            <a:endParaRPr sz="48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72">
        <p15:prstTrans prst="pageCurlDouble"/>
      </p:transition>
    </mc:Choice>
    <mc:Fallback>
      <p:transition spd="slow" advTm="372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68605" y="2892425"/>
            <a:ext cx="11654790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       </a:t>
            </a: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（两人在王府偷药）　　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　　蓉儿：靖哥哥，好轻功啊！(敲郭靖脑袋)没想到你这儿装的是石头，四肢却像风一样的潇洒。虽然你常说你娘比我漂亮，不过我觉得你比我爹更帅啊　　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　　郭靖(疑惑ing)： 我…我帅吗？　　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　　蓉儿(摸郭靖下巴坏笑)：靖哥哥，你好帅啊。　　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　　郭靖(傻笑)：蓉儿你别跟我开玩笑了，从来没有人夸我帅的。　　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　　蓉儿：正好啊，我称赞你，你教我善良，我们在一块，不会闷的。  </a:t>
            </a:r>
            <a:endParaRPr sz="30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16680" y="247015"/>
            <a:ext cx="38112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经   典   台  词</a:t>
            </a:r>
            <a:endParaRPr lang="zh-CN" altLang="en-US" sz="400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7865" y="953770"/>
            <a:ext cx="11053445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         </a:t>
            </a: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你是大漠天上飞的雄鹰，而我只的江南的一只小孤燕！你觉得的我配不上你，还是你配不上我！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72">
        <p15:prstTrans prst="pageCurlDouble"/>
      </p:transition>
    </mc:Choice>
    <mc:Fallback>
      <p:transition spd="slow" advTm="372">
        <p:fade/>
      </p:transition>
    </mc:Fallback>
  </mc:AlternateContent>
</p:sld>
</file>

<file path=ppt/theme/theme1.xml><?xml version="1.0" encoding="utf-8"?>
<a:theme xmlns:a="http://schemas.openxmlformats.org/drawingml/2006/main" name="www.33ppt.com​​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3358</Words>
  <Application>WPS 演示</Application>
  <PresentationFormat>宽屏</PresentationFormat>
  <Paragraphs>157</Paragraphs>
  <Slides>19</Slides>
  <Notes>28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文鼎行楷碑体_B</vt:lpstr>
      <vt:lpstr>微软雅黑</vt:lpstr>
      <vt:lpstr>Bradley Hand ITC</vt:lpstr>
      <vt:lpstr>叶根友小京楷简体</vt:lpstr>
      <vt:lpstr>Comic Sans MS</vt:lpstr>
      <vt:lpstr>叶根友毛笔行书2.0版</vt:lpstr>
      <vt:lpstr>等线</vt:lpstr>
      <vt:lpstr>Segoe Print</vt:lpstr>
      <vt:lpstr>Arial Unicode MS</vt:lpstr>
      <vt:lpstr>等线 Light</vt:lpstr>
      <vt:lpstr>Mongolian Baiti</vt:lpstr>
      <vt:lpstr>www.33ppt.com​​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手绘小人3-橙色</dc:title>
  <dc:creator>office</dc:creator>
  <cp:lastModifiedBy>William</cp:lastModifiedBy>
  <cp:revision>354</cp:revision>
  <dcterms:created xsi:type="dcterms:W3CDTF">2016-05-10T05:27:00Z</dcterms:created>
  <dcterms:modified xsi:type="dcterms:W3CDTF">2018-02-28T14:47:27Z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