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EC290-15A2-4B5D-9195-BC79087C3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A6085D-70A3-4C36-A612-59AAC7496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66564D-BAC4-43D7-A395-EDC09EAD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F2CB-851E-4D18-8D9E-0CBC66EF0BE1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EC3518-9386-4F8A-99D8-E8EAE5C73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A1A822-68E8-432B-BEFB-4FF7C85C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BC2B-3DB5-4863-8B39-FB0D8EC92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52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C8382-25B7-4E76-8ED8-D2B44E389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5D6352-2BD5-497F-9D91-0012C4EE9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2C79B-3D3E-42E5-BBFB-9DFD8C1E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F2CB-851E-4D18-8D9E-0CBC66EF0BE1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996360-4A89-4594-AEC1-133DE891B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FE09EF-2FD2-4EC5-83DF-FC254B9D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BC2B-3DB5-4863-8B39-FB0D8EC92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8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956335-1A5D-4487-97C1-E94EB3800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88A5BA-4A4B-495F-9227-B8CC6F12E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E8C9AA-CAD1-412C-82D4-A15C924C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F2CB-851E-4D18-8D9E-0CBC66EF0BE1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F1C256-1BA1-4F92-B0C9-A5995E9D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05F8BB-74E3-43AD-BA0B-1758E41A4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BC2B-3DB5-4863-8B39-FB0D8EC92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51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04D2D-0BA2-4A3F-9BFC-71EE3642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A93BF1-3002-4407-8987-85F2DE6BC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70139-6AE2-4FA2-BCFA-D83992FC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F2CB-851E-4D18-8D9E-0CBC66EF0BE1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DBCD39-56EE-4ECA-B27C-E98F994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F13749-0221-4B7B-911C-7610B811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BC2B-3DB5-4863-8B39-FB0D8EC92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25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78CD9-1D3D-453F-B7A1-C71C4D40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10952E-0479-4766-BBFF-A0F632222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E526F9-D59B-46D7-A134-F70C8589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F2CB-851E-4D18-8D9E-0CBC66EF0BE1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6D0A57-020B-495E-BBFA-2C387AFB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F055A9-F1DE-4F76-9540-238BE211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BC2B-3DB5-4863-8B39-FB0D8EC92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43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D7859-B031-4762-8539-D8E0A4CEC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0A61E5-FF30-4F50-995E-867FC88FE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002086-2629-438F-BFFC-E876FE352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F1756E-A805-42A0-8375-939FA01A9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F2CB-851E-4D18-8D9E-0CBC66EF0BE1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9BCCF4-7174-441C-B8AF-50277B2D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68B8F-6249-4914-A28C-66FA2C4F0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BC2B-3DB5-4863-8B39-FB0D8EC92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22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9C1B7-E614-435D-9923-4BBFEBFF5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530079-00AA-428E-8B11-5D02D252B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C2A5C3-22C7-4934-B0B0-B97CBF23E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B2A907-67F0-4857-AB9B-9BE042519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730AAD-9E8C-43F5-8123-E21B42834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9E81CB-CC55-4EDC-A010-D61FA03A6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F2CB-851E-4D18-8D9E-0CBC66EF0BE1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811231-E9C2-438A-8979-F69E8BD6F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1DD815-E5B0-49DB-95FE-7DA28BEA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BC2B-3DB5-4863-8B39-FB0D8EC92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60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381E6-1356-4917-8974-6EDBBCAF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18E559-9CD4-4664-A1B4-F9BC997AE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F2CB-851E-4D18-8D9E-0CBC66EF0BE1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740097-9799-4F12-86DF-CA56486E9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567D95-CE20-4072-88D2-7B0DD0F7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BC2B-3DB5-4863-8B39-FB0D8EC92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56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50C076-5C80-48DD-BA5C-2452660DA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F2CB-851E-4D18-8D9E-0CBC66EF0BE1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B5E3DD-B13A-4B16-928C-90258C07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9AF190-8654-4742-B885-D69C2FF9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BC2B-3DB5-4863-8B39-FB0D8EC92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20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B5F02-DAD7-49E1-9835-57829545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8DA9CD-0804-4E40-843A-BE74ACE4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8B262F-F312-4834-9544-3F238DAE5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1DB612-D455-426C-8EE9-EEBB2BDBE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F2CB-851E-4D18-8D9E-0CBC66EF0BE1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192F5E-8F18-4E93-8FFA-314E87218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ABFBF9-A7E7-4489-A77C-55967441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BC2B-3DB5-4863-8B39-FB0D8EC92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02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B4F65-6D1B-462A-87D2-770271ECB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4EFDAB-31C1-4685-8915-7D5B88629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AE5971-3924-4731-8214-A0F819E01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D3BA17-E4E6-4CDB-AFEB-E561B4039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F2CB-851E-4D18-8D9E-0CBC66EF0BE1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EABDBE-CC4C-4DDE-9952-79AFD8864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F97C9D-940F-4BB1-815F-77B736F79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BC2B-3DB5-4863-8B39-FB0D8EC92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03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873C0-D04A-4091-83B9-BB73A7628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4E8C7D-BFE8-441C-A496-DBDFC5DC3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B072AD-6194-481E-9FDB-18EFB62FD2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6F2CB-851E-4D18-8D9E-0CBC66EF0BE1}" type="datetimeFigureOut">
              <a:rPr lang="zh-CN" altLang="en-US" smtClean="0"/>
              <a:t>2018/3/1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FE4EFC-DE00-4E8B-BE06-8AE1B0B0B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892EE0-25BC-40C7-8898-3B39CA155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ABC2B-3DB5-4863-8B39-FB0D8EC92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89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1C904-9B14-43DE-AB9C-455BA41F6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1778" y="1295006"/>
            <a:ext cx="974104" cy="4267985"/>
          </a:xfrm>
        </p:spPr>
        <p:txBody>
          <a:bodyPr/>
          <a:lstStyle/>
          <a:p>
            <a:r>
              <a:rPr lang="zh-CN" altLang="en-US" dirty="0"/>
              <a:t>射雕英雄传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B48D1F-72B7-4CD7-BE60-0268F36D8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830" y="481310"/>
            <a:ext cx="4124179" cy="589537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6661E0F-BE35-464A-A4C1-B8F452CE5857}"/>
              </a:ext>
            </a:extLst>
          </p:cNvPr>
          <p:cNvSpPr txBox="1"/>
          <p:nvPr/>
        </p:nvSpPr>
        <p:spPr>
          <a:xfrm>
            <a:off x="3979732" y="4430597"/>
            <a:ext cx="677108" cy="14906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/>
              <a:t>金庸</a:t>
            </a:r>
          </a:p>
        </p:txBody>
      </p:sp>
    </p:spTree>
    <p:extLst>
      <p:ext uri="{BB962C8B-B14F-4D97-AF65-F5344CB8AC3E}">
        <p14:creationId xmlns:p14="http://schemas.microsoft.com/office/powerpoint/2010/main" val="306954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43CF1-6C01-4F2C-81CB-21662243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作者简介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A4E0DC-4463-4A80-BA58-6B1F257E4200}"/>
              </a:ext>
            </a:extLst>
          </p:cNvPr>
          <p:cNvSpPr txBox="1"/>
          <p:nvPr/>
        </p:nvSpPr>
        <p:spPr>
          <a:xfrm>
            <a:off x="1178351" y="2045616"/>
            <a:ext cx="93419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金庸，原名查良镛，</a:t>
            </a:r>
            <a:r>
              <a:rPr lang="en-US" altLang="zh-CN" dirty="0"/>
              <a:t>1924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日生于浙江省海宁市，</a:t>
            </a:r>
            <a:r>
              <a:rPr lang="en-US" altLang="zh-CN" dirty="0"/>
              <a:t>1948</a:t>
            </a:r>
            <a:r>
              <a:rPr lang="zh-CN" altLang="en-US" dirty="0"/>
              <a:t>年移居香港 。当代知名武侠小说作家、新闻学家、企业家、政治评论家、社会活动家，“香港四大才子”之一。</a:t>
            </a:r>
          </a:p>
          <a:p>
            <a:r>
              <a:rPr lang="en-US" altLang="zh-CN" dirty="0"/>
              <a:t>1944</a:t>
            </a:r>
            <a:r>
              <a:rPr lang="zh-CN" altLang="en-US" dirty="0"/>
              <a:t>年考入重庆中央政治大学外交系。</a:t>
            </a:r>
            <a:r>
              <a:rPr lang="en-US" altLang="zh-CN" dirty="0"/>
              <a:t>1946</a:t>
            </a:r>
            <a:r>
              <a:rPr lang="zh-CN" altLang="en-US" dirty="0"/>
              <a:t>年秋，金庸进入上海</a:t>
            </a:r>
            <a:r>
              <a:rPr lang="en-US" altLang="zh-CN" dirty="0"/>
              <a:t>《</a:t>
            </a:r>
            <a:r>
              <a:rPr lang="zh-CN" altLang="en-US" dirty="0"/>
              <a:t>大公报</a:t>
            </a:r>
            <a:r>
              <a:rPr lang="en-US" altLang="zh-CN" dirty="0"/>
              <a:t>》</a:t>
            </a:r>
            <a:r>
              <a:rPr lang="zh-CN" altLang="en-US" dirty="0"/>
              <a:t>任国际电讯翻译。</a:t>
            </a:r>
            <a:r>
              <a:rPr lang="en-US" altLang="zh-CN" dirty="0"/>
              <a:t>1948</a:t>
            </a:r>
            <a:r>
              <a:rPr lang="zh-CN" altLang="en-US" dirty="0"/>
              <a:t>年，毕业于上海东吴大学法学院。</a:t>
            </a:r>
            <a:r>
              <a:rPr lang="en-US" altLang="zh-CN" dirty="0"/>
              <a:t>1952</a:t>
            </a:r>
            <a:r>
              <a:rPr lang="zh-CN" altLang="en-US" dirty="0"/>
              <a:t>年调入</a:t>
            </a:r>
            <a:r>
              <a:rPr lang="en-US" altLang="zh-CN" dirty="0"/>
              <a:t>《</a:t>
            </a:r>
            <a:r>
              <a:rPr lang="zh-CN" altLang="en-US" dirty="0"/>
              <a:t>新晚报</a:t>
            </a:r>
            <a:r>
              <a:rPr lang="en-US" altLang="zh-CN" dirty="0"/>
              <a:t>》</a:t>
            </a:r>
            <a:r>
              <a:rPr lang="zh-CN" altLang="en-US" dirty="0"/>
              <a:t>编辑副刊，并写出</a:t>
            </a:r>
            <a:r>
              <a:rPr lang="en-US" altLang="zh-CN" dirty="0"/>
              <a:t>《</a:t>
            </a:r>
            <a:r>
              <a:rPr lang="zh-CN" altLang="en-US" dirty="0"/>
              <a:t>绝代佳人</a:t>
            </a:r>
            <a:r>
              <a:rPr lang="en-US" altLang="zh-CN" dirty="0"/>
              <a:t>》</a:t>
            </a:r>
            <a:r>
              <a:rPr lang="zh-CN" altLang="en-US" dirty="0"/>
              <a:t>、</a:t>
            </a:r>
            <a:r>
              <a:rPr lang="en-US" altLang="zh-CN" dirty="0"/>
              <a:t>《</a:t>
            </a:r>
            <a:r>
              <a:rPr lang="zh-CN" altLang="en-US" dirty="0"/>
              <a:t>兰花花</a:t>
            </a:r>
            <a:r>
              <a:rPr lang="en-US" altLang="zh-CN" dirty="0"/>
              <a:t>》</a:t>
            </a:r>
            <a:r>
              <a:rPr lang="zh-CN" altLang="en-US" dirty="0"/>
              <a:t>等电影剧本。</a:t>
            </a:r>
            <a:r>
              <a:rPr lang="en-US" altLang="zh-CN" dirty="0"/>
              <a:t>1959</a:t>
            </a:r>
            <a:r>
              <a:rPr lang="zh-CN" altLang="en-US" dirty="0"/>
              <a:t>年，金庸等人于香港创办</a:t>
            </a:r>
            <a:r>
              <a:rPr lang="en-US" altLang="zh-CN" dirty="0"/>
              <a:t>《</a:t>
            </a:r>
            <a:r>
              <a:rPr lang="zh-CN" altLang="en-US" dirty="0"/>
              <a:t>明报</a:t>
            </a:r>
            <a:r>
              <a:rPr lang="en-US" altLang="zh-CN" dirty="0"/>
              <a:t>》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1985</a:t>
            </a:r>
            <a:r>
              <a:rPr lang="zh-CN" altLang="en-US" dirty="0"/>
              <a:t>年起，历任香港特别行政区基本法起草委员会委员、政治体制小组负责人之一，基本法咨询委员会执行委员会委员，以及香港特别行政区筹备委员会委员。</a:t>
            </a:r>
            <a:r>
              <a:rPr lang="en-US" altLang="zh-CN" dirty="0"/>
              <a:t>2000</a:t>
            </a:r>
            <a:r>
              <a:rPr lang="zh-CN" altLang="en-US" dirty="0"/>
              <a:t>年，获得大紫荆勋章。</a:t>
            </a:r>
            <a:r>
              <a:rPr lang="en-US" altLang="zh-CN" dirty="0"/>
              <a:t>2009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月，被聘为中国作协第七届全国委员会名誉副主席。同年荣获</a:t>
            </a:r>
            <a:r>
              <a:rPr lang="en-US" altLang="zh-CN" dirty="0"/>
              <a:t>2008</a:t>
            </a:r>
            <a:r>
              <a:rPr lang="zh-CN" altLang="en-US" dirty="0"/>
              <a:t>影响世界华人终身成就奖 。</a:t>
            </a:r>
            <a:r>
              <a:rPr lang="en-US" altLang="zh-CN" dirty="0"/>
              <a:t>2010</a:t>
            </a:r>
            <a:r>
              <a:rPr lang="zh-CN" altLang="en-US" dirty="0"/>
              <a:t>年，获得剑桥大学哲学博士学位</a:t>
            </a:r>
          </a:p>
        </p:txBody>
      </p:sp>
    </p:spTree>
    <p:extLst>
      <p:ext uri="{BB962C8B-B14F-4D97-AF65-F5344CB8AC3E}">
        <p14:creationId xmlns:p14="http://schemas.microsoft.com/office/powerpoint/2010/main" val="251881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6E722-2E61-4852-BA84-B3B1851C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内容概括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6A2AF9-AA20-4803-9258-EF93CC18657B}"/>
              </a:ext>
            </a:extLst>
          </p:cNvPr>
          <p:cNvSpPr txBox="1"/>
          <p:nvPr/>
        </p:nvSpPr>
        <p:spPr>
          <a:xfrm>
            <a:off x="2347090" y="2522557"/>
            <a:ext cx="74978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latin typeface="Arial Unicode MS"/>
                <a:ea typeface="PingFang SC"/>
              </a:rPr>
              <a:t>全真教道长丘处机被金兵追杀，得郭啸天、杨铁心两结义兄弟相助。金国王子为哄骗包惜弱下嫁，遂使人杀害两家。后弱产下杨康而郭妻在蒙古产下遗腹子郭靖。丘道长与江南七怪约定十八年后带着郭、杨的遗孤在江南比武。郭 靖得七怪指导，更得铁木真赐封金刀驸</a:t>
            </a:r>
            <a:r>
              <a:rPr lang="zh-CN" altLang="en-US" dirty="0">
                <a:latin typeface="Arial Unicode MS"/>
                <a:ea typeface="PingFang SC"/>
              </a:rPr>
              <a:t>马</a:t>
            </a:r>
            <a:r>
              <a:rPr lang="zh-CN" altLang="zh-CN" dirty="0">
                <a:latin typeface="Arial Unicode MS"/>
                <a:ea typeface="PingFang SC"/>
              </a:rPr>
              <a:t>；而杨康骄纵成性，道长则暗中传以武功。 另外，铁与义女穆念慈共同浪迹天涯，访查爱妻下落，却因比武招亲，种下康与慈的一段孽缘。靖及蓉同游江南，途遇北丐洪七公，靖学会了降龙十八掌，并在桃花岛得老顽童周伯通亲授左右相击术和九阴真经。公代靖向黄药师提亲，时西毒欧阳峰偕侄到来提亲，师决以比武定夺，靖险胜，却被师误会，被逐离桃花岛。期后，一双爱侣几经波折始能重聚，再度共闯江湖。 蓉接任丐帮帮主之职，不慎误闯铁掌帮，被打至重伤。二人往一灯大师处求医。另方面，数年一度的武林盛事“论剑大会”又届，东邪、西毒、南帝、北丐、老顽童等高手，云集华山之巅，分出谁</a:t>
            </a:r>
            <a:r>
              <a:rPr lang="zh-CN" altLang="en-US" dirty="0">
                <a:latin typeface="Arial Unicode MS"/>
                <a:ea typeface="PingFang SC"/>
              </a:rPr>
              <a:t>武功天下第一。</a:t>
            </a:r>
            <a:endParaRPr lang="zh-CN" altLang="zh-CN" sz="40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204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3E184-11A8-4FBE-AFF3-349DD5E5F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启示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DB7AF-40A1-4381-9F43-483F4FA76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250" y="1929319"/>
            <a:ext cx="6863499" cy="4351338"/>
          </a:xfrm>
        </p:spPr>
        <p:txBody>
          <a:bodyPr/>
          <a:lstStyle/>
          <a:p>
            <a:r>
              <a:rPr lang="zh-CN" altLang="en-US" sz="2400" dirty="0"/>
              <a:t>老实人不吃亏。郭靖是一个出身农家的朴实少年，生性单纯刚直，说到做到。从不说谎。但就是这样一个老实人，在一些机缘巧合及朋友帮助下，最后成为了武功高强，真正的“英雄”！</a:t>
            </a:r>
            <a:endParaRPr lang="en-US" altLang="zh-CN" sz="2400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64260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248131-76CA-4048-BB00-0A0BA7A83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人成长的环境很重要。郭靖与杨康之所以命运不一样，很重要的一个原因就是环境。郭靖从小父亲离世，生活在黄沙莽莽的大漠中、一碧千里的草原上，俗话说：“穷人的孩子早当家。”，郭靖就如这句话所说的，在条件艰苦的环境下，造就了他朴实，单纯，刚直，说到做到，从不说谎的性格。杨康同样也是父亲离世，但是他被金国六王子完颜洪烈收养为义子，一出生就在一个养尊处优的环境里，每天的日子过得无忧无虑。使他变得见钱眼开、见利忘义，甚至因为完颜洪烈的一句话：“我为李渊，你为李世民。”让杨康彻底抛弃了生父杨铁心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0359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B2194-47F3-4C58-A4E2-945B98E00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9920" y="1778491"/>
            <a:ext cx="6392159" cy="4351338"/>
          </a:xfrm>
        </p:spPr>
        <p:txBody>
          <a:bodyPr/>
          <a:lstStyle/>
          <a:p>
            <a:r>
              <a:rPr lang="zh-CN" altLang="en-US" dirty="0"/>
              <a:t>天赋重要，勤奋更重要。郭靖天生愚笨，黄蓉天资聪颖。但由于郭靖勤学苦练，黄蓉学武却不甚用心，致使黄蓉武功不及郭靖。 </a:t>
            </a:r>
          </a:p>
        </p:txBody>
      </p:sp>
    </p:spTree>
    <p:extLst>
      <p:ext uri="{BB962C8B-B14F-4D97-AF65-F5344CB8AC3E}">
        <p14:creationId xmlns:p14="http://schemas.microsoft.com/office/powerpoint/2010/main" val="1822447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C2484BF-9306-45C9-9CD4-27F48074ABFA}"/>
              </a:ext>
            </a:extLst>
          </p:cNvPr>
          <p:cNvSpPr/>
          <p:nvPr/>
        </p:nvSpPr>
        <p:spPr>
          <a:xfrm>
            <a:off x="4207864" y="2253006"/>
            <a:ext cx="377627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9600" b="1" i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793199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577</Words>
  <Application>Microsoft Office PowerPoint</Application>
  <PresentationFormat>宽屏</PresentationFormat>
  <Paragraphs>13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Arial Unicode MS</vt:lpstr>
      <vt:lpstr>PingFang SC</vt:lpstr>
      <vt:lpstr>等线</vt:lpstr>
      <vt:lpstr>等线 Light</vt:lpstr>
      <vt:lpstr>Arial</vt:lpstr>
      <vt:lpstr>Office 主题​​</vt:lpstr>
      <vt:lpstr>射雕英雄传</vt:lpstr>
      <vt:lpstr>作者简介</vt:lpstr>
      <vt:lpstr>内容概括</vt:lpstr>
      <vt:lpstr>启示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射雕英雄传</dc:title>
  <dc:creator>iupeng yu</dc:creator>
  <cp:lastModifiedBy>iupeng yu</cp:lastModifiedBy>
  <cp:revision>13</cp:revision>
  <dcterms:created xsi:type="dcterms:W3CDTF">2018-02-28T03:21:54Z</dcterms:created>
  <dcterms:modified xsi:type="dcterms:W3CDTF">2018-03-01T13:06:25Z</dcterms:modified>
</cp:coreProperties>
</file>