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64E18-D42C-4C14-B624-8FA0F99D177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79C9D4B-5886-497D-8D3F-1D5DF7817932}" type="pres">
      <dgm:prSet presAssocID="{68A64E18-D42C-4C14-B624-8FA0F99D177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28268D7-5EB5-4729-A952-5C4A38506665}" type="presOf" srcId="{68A64E18-D42C-4C14-B624-8FA0F99D1777}" destId="{179C9D4B-5886-497D-8D3F-1D5DF7817932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21F39-FFD7-4E18-B3BC-3CB7D0DBEF90}" type="datetimeFigureOut">
              <a:rPr lang="zh-CN" altLang="en-US" smtClean="0"/>
              <a:pPr/>
              <a:t>2018/2/27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F334D-0ADA-46ED-B0EE-7E205F4FCD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334D-0ADA-46ED-B0EE-7E205F4FCD41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478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《</a:t>
            </a:r>
            <a:r>
              <a:rPr lang="zh-CN" altLang="en-US" dirty="0" smtClean="0">
                <a:solidFill>
                  <a:schemeClr val="bg1"/>
                </a:solidFill>
              </a:rPr>
              <a:t>射雕英雄传</a:t>
            </a:r>
            <a:r>
              <a:rPr lang="en-US" altLang="zh-CN" dirty="0" smtClean="0">
                <a:solidFill>
                  <a:schemeClr val="bg1"/>
                </a:solidFill>
              </a:rPr>
              <a:t>》</a:t>
            </a:r>
            <a:r>
              <a:rPr lang="zh-CN" altLang="en-US" dirty="0" smtClean="0">
                <a:solidFill>
                  <a:schemeClr val="bg1"/>
                </a:solidFill>
              </a:rPr>
              <a:t>收获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初二（</a:t>
            </a:r>
            <a:r>
              <a:rPr lang="en-US" altLang="zh-CN" dirty="0" smtClean="0">
                <a:solidFill>
                  <a:schemeClr val="bg1"/>
                </a:solidFill>
              </a:rPr>
              <a:t>18</a:t>
            </a:r>
            <a:r>
              <a:rPr lang="zh-CN" altLang="en-US" dirty="0" smtClean="0">
                <a:solidFill>
                  <a:schemeClr val="bg1"/>
                </a:solidFill>
              </a:rPr>
              <a:t>）班     涂正天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            杨康斗然见她犹似飞将军从天而降，猛吃一惊，举杖待击，黄蓉右手食中二指倏取他的双目，同时左足翻起，已将竹杖压住。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            这套曲子模拟大海浩淼，万里无波，远处潮水缓缓推近，渐近渐快。其后洪涛汹涌，白浪连山。而潮水中鱼跃鲸浮，海面上风啸鸥飞，再加上水妖海怪，群魔弄潮。忽而冰山飘至，忽而热海如沸，极尽变幻之能事。而潮退后水平如镜，海底却又是暗流湍急，于无声处隐伏凶险，更令聆曲者不知不觉入伏，尤为防不胜防。</a:t>
            </a:r>
          </a:p>
          <a:p>
            <a:pPr>
              <a:buNone/>
            </a:pP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感悟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8600" dirty="0" smtClean="0"/>
          </a:p>
          <a:p>
            <a:pPr>
              <a:buNone/>
            </a:pPr>
            <a:endParaRPr lang="en-US" altLang="zh-CN" sz="8600" dirty="0" smtClean="0"/>
          </a:p>
          <a:p>
            <a:pPr>
              <a:buNone/>
            </a:pPr>
            <a:endParaRPr lang="en-US" altLang="zh-CN" sz="11200" dirty="0" smtClean="0"/>
          </a:p>
          <a:p>
            <a:endParaRPr lang="en-US" altLang="zh-CN" sz="8600" dirty="0" smtClean="0"/>
          </a:p>
          <a:p>
            <a:endParaRPr lang="en-US" altLang="zh-CN" sz="11200" dirty="0" smtClean="0">
              <a:solidFill>
                <a:srgbClr val="FF0000"/>
              </a:solidFill>
            </a:endParaRPr>
          </a:p>
          <a:p>
            <a:endParaRPr lang="en-US" altLang="zh-CN" sz="11200" dirty="0" smtClean="0">
              <a:solidFill>
                <a:srgbClr val="FF0000"/>
              </a:solidFill>
            </a:endParaRPr>
          </a:p>
          <a:p>
            <a:r>
              <a:rPr lang="zh-CN" altLang="en-US" sz="11200" dirty="0" smtClean="0">
                <a:solidFill>
                  <a:srgbClr val="FF0000"/>
                </a:solidFill>
              </a:rPr>
              <a:t>郭靖从小吃苦耐劳，母亲也教育他许多，所以他讲义气，有民族大义；而杨康出生很好，但没有吃苦的精神，没有名族大义，导致后来的悲剧。从小学会吃苦，不能贪图享乐。</a:t>
            </a:r>
            <a:endParaRPr lang="zh-CN" altLang="en-US" sz="11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 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郭</a:t>
            </a:r>
            <a:r>
              <a:rPr lang="zh-CN" altLang="en-US" dirty="0" smtClean="0"/>
              <a:t>靖没有杨</a:t>
            </a:r>
            <a:r>
              <a:rPr lang="zh-CN" altLang="en-US" dirty="0" smtClean="0"/>
              <a:t>康那么高的智</a:t>
            </a:r>
            <a:r>
              <a:rPr lang="zh-CN" altLang="en-US" dirty="0" smtClean="0"/>
              <a:t>商，他的老师江南七怪也没有丘处机那样优秀，但郭靖勤奋，努力，从没有松懈，后来他巧遇洪七公，周伯通，也抓紧机会学习，特别是他背九阴真经的时候，那种毅力令我敬佩。他后来的成功也与这个有很大的关系。暂时的领先不能代表永远的领先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感悟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郭靖还有一位老师，就是马钰，他教郭靖内功，这也是郭靖后来武功超群的一个重要原因。所以不能只图外在，内外兼修，才是王道。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/>
              <a:t>       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 周伯通教郭靖九阴真经，郭靖虽不懂其中意思，但他背了下来。结果在许多关键的时候起到了很好的效果。所以说，每本书，都一定要读透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4953000"/>
            <a:ext cx="7772400" cy="1524000"/>
          </a:xfrm>
        </p:spPr>
        <p:txBody>
          <a:bodyPr>
            <a:norm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</a:rPr>
              <a:t>谢谢大家！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556</Words>
  <Application>Microsoft Office PowerPoint</Application>
  <PresentationFormat>全屏显示(4:3)</PresentationFormat>
  <Paragraphs>37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《射雕英雄传》收获</vt:lpstr>
      <vt:lpstr>文笔</vt:lpstr>
      <vt:lpstr>感悟</vt:lpstr>
      <vt:lpstr>感悟</vt:lpstr>
      <vt:lpstr>感悟</vt:lpstr>
      <vt:lpstr>感悟</vt:lpstr>
      <vt:lpstr>谢谢大家！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2006-08-16T00:00:00Z</dcterms:created>
  <dcterms:modified xsi:type="dcterms:W3CDTF">2018-02-27T07:15:40Z</dcterms:modified>
</cp:coreProperties>
</file>