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>
        <p:scale>
          <a:sx n="62" d="100"/>
          <a:sy n="62" d="100"/>
        </p:scale>
        <p:origin x="-151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gradFill rotWithShape="0">
          <a:gsLst>
            <a:gs pos="0">
              <a:srgbClr val="9EE0F8">
                <a:alpha val="100000"/>
              </a:srgbClr>
            </a:gs>
            <a:gs pos="17000">
              <a:srgbClr val="BFEBFA">
                <a:alpha val="100000"/>
              </a:srgbClr>
            </a:gs>
            <a:gs pos="50999">
              <a:srgbClr val="DFF5FD">
                <a:alpha val="100000"/>
              </a:srgbClr>
            </a:gs>
            <a:gs pos="92000">
              <a:srgbClr val="FFFFFF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 3"/>
          <p:cNvGrpSpPr/>
          <p:nvPr/>
        </p:nvGrpSpPr>
        <p:grpSpPr>
          <a:xfrm rot="248467">
            <a:off x="168275" y="2574925"/>
            <a:ext cx="3516313" cy="2425700"/>
            <a:chOff x="-10068" y="2615721"/>
            <a:chExt cx="5488038" cy="2838132"/>
          </a:xfrm>
        </p:grpSpPr>
        <p:sp>
          <p:nvSpPr>
            <p:cNvPr id="71" name="任意多边形(F) 457"/>
            <p:cNvSpPr/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-1" fmla="*/ 9351 w 10000"/>
                <a:gd name="connsiteY0-2" fmla="*/ 6216 h 10000"/>
                <a:gd name="connsiteX1-3" fmla="*/ 7905 w 10000"/>
                <a:gd name="connsiteY1-4" fmla="*/ 6317 h 10000"/>
                <a:gd name="connsiteX2-5" fmla="*/ 7610 w 10000"/>
                <a:gd name="connsiteY2-6" fmla="*/ 3438 h 10000"/>
                <a:gd name="connsiteX3-7" fmla="*/ 5999 w 10000"/>
                <a:gd name="connsiteY3-8" fmla="*/ 3572 h 10000"/>
                <a:gd name="connsiteX4-9" fmla="*/ 5985 w 10000"/>
                <a:gd name="connsiteY4-10" fmla="*/ 1965 h 10000"/>
                <a:gd name="connsiteX5-11" fmla="*/ 5081 w 10000"/>
                <a:gd name="connsiteY5-12" fmla="*/ 800 h 10000"/>
                <a:gd name="connsiteX6-13" fmla="*/ 4043 w 10000"/>
                <a:gd name="connsiteY6-14" fmla="*/ 1710 h 10000"/>
                <a:gd name="connsiteX7-15" fmla="*/ 3399 w 10000"/>
                <a:gd name="connsiteY7-16" fmla="*/ 90 h 10000"/>
                <a:gd name="connsiteX8-17" fmla="*/ 2130 w 10000"/>
                <a:gd name="connsiteY8-18" fmla="*/ 1188 h 10000"/>
                <a:gd name="connsiteX9-19" fmla="*/ 0 w 10000"/>
                <a:gd name="connsiteY9-20" fmla="*/ 1013 h 10000"/>
                <a:gd name="connsiteX10-21" fmla="*/ 0 w 10000"/>
                <a:gd name="connsiteY10-22" fmla="*/ 6987 h 10000"/>
                <a:gd name="connsiteX11-23" fmla="*/ 8921 w 10000"/>
                <a:gd name="connsiteY11-24" fmla="*/ 10000 h 10000"/>
                <a:gd name="connsiteX12-25" fmla="*/ 10000 w 10000"/>
                <a:gd name="connsiteY12-26" fmla="*/ 8192 h 10000"/>
                <a:gd name="connsiteX13-27" fmla="*/ 9351 w 10000"/>
                <a:gd name="connsiteY13-28" fmla="*/ 6216 h 10000"/>
                <a:gd name="connsiteX0-29" fmla="*/ 10000 w 10000"/>
                <a:gd name="connsiteY0-30" fmla="*/ 8192 h 10000"/>
                <a:gd name="connsiteX1-31" fmla="*/ 7905 w 10000"/>
                <a:gd name="connsiteY1-32" fmla="*/ 6317 h 10000"/>
                <a:gd name="connsiteX2-33" fmla="*/ 7610 w 10000"/>
                <a:gd name="connsiteY2-34" fmla="*/ 3438 h 10000"/>
                <a:gd name="connsiteX3-35" fmla="*/ 5999 w 10000"/>
                <a:gd name="connsiteY3-36" fmla="*/ 3572 h 10000"/>
                <a:gd name="connsiteX4-37" fmla="*/ 5985 w 10000"/>
                <a:gd name="connsiteY4-38" fmla="*/ 1965 h 10000"/>
                <a:gd name="connsiteX5-39" fmla="*/ 5081 w 10000"/>
                <a:gd name="connsiteY5-40" fmla="*/ 800 h 10000"/>
                <a:gd name="connsiteX6-41" fmla="*/ 4043 w 10000"/>
                <a:gd name="connsiteY6-42" fmla="*/ 1710 h 10000"/>
                <a:gd name="connsiteX7-43" fmla="*/ 3399 w 10000"/>
                <a:gd name="connsiteY7-44" fmla="*/ 90 h 10000"/>
                <a:gd name="connsiteX8-45" fmla="*/ 2130 w 10000"/>
                <a:gd name="connsiteY8-46" fmla="*/ 1188 h 10000"/>
                <a:gd name="connsiteX9-47" fmla="*/ 0 w 10000"/>
                <a:gd name="connsiteY9-48" fmla="*/ 1013 h 10000"/>
                <a:gd name="connsiteX10-49" fmla="*/ 0 w 10000"/>
                <a:gd name="connsiteY10-50" fmla="*/ 6987 h 10000"/>
                <a:gd name="connsiteX11-51" fmla="*/ 8921 w 10000"/>
                <a:gd name="connsiteY11-52" fmla="*/ 10000 h 10000"/>
                <a:gd name="connsiteX12-53" fmla="*/ 10000 w 10000"/>
                <a:gd name="connsiteY12-54" fmla="*/ 8192 h 10000"/>
                <a:gd name="connsiteX0-55" fmla="*/ 10000 w 10000"/>
                <a:gd name="connsiteY0-56" fmla="*/ 8192 h 10000"/>
                <a:gd name="connsiteX1-57" fmla="*/ 7905 w 10000"/>
                <a:gd name="connsiteY1-58" fmla="*/ 6317 h 10000"/>
                <a:gd name="connsiteX2-59" fmla="*/ 7610 w 10000"/>
                <a:gd name="connsiteY2-60" fmla="*/ 3438 h 10000"/>
                <a:gd name="connsiteX3-61" fmla="*/ 5999 w 10000"/>
                <a:gd name="connsiteY3-62" fmla="*/ 3572 h 10000"/>
                <a:gd name="connsiteX4-63" fmla="*/ 5985 w 10000"/>
                <a:gd name="connsiteY4-64" fmla="*/ 1965 h 10000"/>
                <a:gd name="connsiteX5-65" fmla="*/ 5081 w 10000"/>
                <a:gd name="connsiteY5-66" fmla="*/ 800 h 10000"/>
                <a:gd name="connsiteX6-67" fmla="*/ 4043 w 10000"/>
                <a:gd name="connsiteY6-68" fmla="*/ 1710 h 10000"/>
                <a:gd name="connsiteX7-69" fmla="*/ 3399 w 10000"/>
                <a:gd name="connsiteY7-70" fmla="*/ 90 h 10000"/>
                <a:gd name="connsiteX8-71" fmla="*/ 2130 w 10000"/>
                <a:gd name="connsiteY8-72" fmla="*/ 1188 h 10000"/>
                <a:gd name="connsiteX9-73" fmla="*/ 0 w 10000"/>
                <a:gd name="connsiteY9-74" fmla="*/ 1013 h 10000"/>
                <a:gd name="connsiteX10-75" fmla="*/ 0 w 10000"/>
                <a:gd name="connsiteY10-76" fmla="*/ 6987 h 10000"/>
                <a:gd name="connsiteX11-77" fmla="*/ 8921 w 10000"/>
                <a:gd name="connsiteY11-78" fmla="*/ 10000 h 10000"/>
                <a:gd name="connsiteX12-79" fmla="*/ 10000 w 10000"/>
                <a:gd name="connsiteY12-80" fmla="*/ 8192 h 10000"/>
                <a:gd name="connsiteX0-81" fmla="*/ 10000 w 10000"/>
                <a:gd name="connsiteY0-82" fmla="*/ 8192 h 10000"/>
                <a:gd name="connsiteX1-83" fmla="*/ 7905 w 10000"/>
                <a:gd name="connsiteY1-84" fmla="*/ 6317 h 10000"/>
                <a:gd name="connsiteX2-85" fmla="*/ 7610 w 10000"/>
                <a:gd name="connsiteY2-86" fmla="*/ 3438 h 10000"/>
                <a:gd name="connsiteX3-87" fmla="*/ 5999 w 10000"/>
                <a:gd name="connsiteY3-88" fmla="*/ 3572 h 10000"/>
                <a:gd name="connsiteX4-89" fmla="*/ 5985 w 10000"/>
                <a:gd name="connsiteY4-90" fmla="*/ 1965 h 10000"/>
                <a:gd name="connsiteX5-91" fmla="*/ 5081 w 10000"/>
                <a:gd name="connsiteY5-92" fmla="*/ 800 h 10000"/>
                <a:gd name="connsiteX6-93" fmla="*/ 4043 w 10000"/>
                <a:gd name="connsiteY6-94" fmla="*/ 1710 h 10000"/>
                <a:gd name="connsiteX7-95" fmla="*/ 3399 w 10000"/>
                <a:gd name="connsiteY7-96" fmla="*/ 90 h 10000"/>
                <a:gd name="connsiteX8-97" fmla="*/ 2130 w 10000"/>
                <a:gd name="connsiteY8-98" fmla="*/ 1188 h 10000"/>
                <a:gd name="connsiteX9-99" fmla="*/ 0 w 10000"/>
                <a:gd name="connsiteY9-100" fmla="*/ 1013 h 10000"/>
                <a:gd name="connsiteX10-101" fmla="*/ 0 w 10000"/>
                <a:gd name="connsiteY10-102" fmla="*/ 6987 h 10000"/>
                <a:gd name="connsiteX11-103" fmla="*/ 8921 w 10000"/>
                <a:gd name="connsiteY11-104" fmla="*/ 10000 h 10000"/>
                <a:gd name="connsiteX12-105" fmla="*/ 10000 w 10000"/>
                <a:gd name="connsiteY12-106" fmla="*/ 8192 h 10000"/>
                <a:gd name="connsiteX0-107" fmla="*/ 10000 w 10000"/>
                <a:gd name="connsiteY0-108" fmla="*/ 8192 h 10000"/>
                <a:gd name="connsiteX1-109" fmla="*/ 7905 w 10000"/>
                <a:gd name="connsiteY1-110" fmla="*/ 6317 h 10000"/>
                <a:gd name="connsiteX2-111" fmla="*/ 7610 w 10000"/>
                <a:gd name="connsiteY2-112" fmla="*/ 3438 h 10000"/>
                <a:gd name="connsiteX3-113" fmla="*/ 5999 w 10000"/>
                <a:gd name="connsiteY3-114" fmla="*/ 3572 h 10000"/>
                <a:gd name="connsiteX4-115" fmla="*/ 5985 w 10000"/>
                <a:gd name="connsiteY4-116" fmla="*/ 1965 h 10000"/>
                <a:gd name="connsiteX5-117" fmla="*/ 5081 w 10000"/>
                <a:gd name="connsiteY5-118" fmla="*/ 800 h 10000"/>
                <a:gd name="connsiteX6-119" fmla="*/ 4043 w 10000"/>
                <a:gd name="connsiteY6-120" fmla="*/ 1710 h 10000"/>
                <a:gd name="connsiteX7-121" fmla="*/ 3399 w 10000"/>
                <a:gd name="connsiteY7-122" fmla="*/ 90 h 10000"/>
                <a:gd name="connsiteX8-123" fmla="*/ 2130 w 10000"/>
                <a:gd name="connsiteY8-124" fmla="*/ 1188 h 10000"/>
                <a:gd name="connsiteX9-125" fmla="*/ 0 w 10000"/>
                <a:gd name="connsiteY9-126" fmla="*/ 1013 h 10000"/>
                <a:gd name="connsiteX10-127" fmla="*/ 0 w 10000"/>
                <a:gd name="connsiteY10-128" fmla="*/ 6987 h 10000"/>
                <a:gd name="connsiteX11-129" fmla="*/ 8921 w 10000"/>
                <a:gd name="connsiteY11-130" fmla="*/ 10000 h 10000"/>
                <a:gd name="connsiteX12-131" fmla="*/ 10000 w 10000"/>
                <a:gd name="connsiteY12-132" fmla="*/ 8192 h 10000"/>
                <a:gd name="connsiteX0-133" fmla="*/ 10000 w 10000"/>
                <a:gd name="connsiteY0-134" fmla="*/ 8192 h 10000"/>
                <a:gd name="connsiteX1-135" fmla="*/ 7905 w 10000"/>
                <a:gd name="connsiteY1-136" fmla="*/ 6317 h 10000"/>
                <a:gd name="connsiteX2-137" fmla="*/ 7610 w 10000"/>
                <a:gd name="connsiteY2-138" fmla="*/ 3438 h 10000"/>
                <a:gd name="connsiteX3-139" fmla="*/ 5999 w 10000"/>
                <a:gd name="connsiteY3-140" fmla="*/ 3572 h 10000"/>
                <a:gd name="connsiteX4-141" fmla="*/ 5985 w 10000"/>
                <a:gd name="connsiteY4-142" fmla="*/ 1965 h 10000"/>
                <a:gd name="connsiteX5-143" fmla="*/ 5081 w 10000"/>
                <a:gd name="connsiteY5-144" fmla="*/ 800 h 10000"/>
                <a:gd name="connsiteX6-145" fmla="*/ 4043 w 10000"/>
                <a:gd name="connsiteY6-146" fmla="*/ 1710 h 10000"/>
                <a:gd name="connsiteX7-147" fmla="*/ 3399 w 10000"/>
                <a:gd name="connsiteY7-148" fmla="*/ 90 h 10000"/>
                <a:gd name="connsiteX8-149" fmla="*/ 2130 w 10000"/>
                <a:gd name="connsiteY8-150" fmla="*/ 1188 h 10000"/>
                <a:gd name="connsiteX9-151" fmla="*/ 0 w 10000"/>
                <a:gd name="connsiteY9-152" fmla="*/ 1013 h 10000"/>
                <a:gd name="connsiteX10-153" fmla="*/ 0 w 10000"/>
                <a:gd name="connsiteY10-154" fmla="*/ 6987 h 10000"/>
                <a:gd name="connsiteX11-155" fmla="*/ 8921 w 10000"/>
                <a:gd name="connsiteY11-156" fmla="*/ 10000 h 10000"/>
                <a:gd name="connsiteX12-157" fmla="*/ 10000 w 10000"/>
                <a:gd name="connsiteY12-158" fmla="*/ 8192 h 10000"/>
                <a:gd name="connsiteX0-159" fmla="*/ 10000 w 10004"/>
                <a:gd name="connsiteY0-160" fmla="*/ 8192 h 10000"/>
                <a:gd name="connsiteX1-161" fmla="*/ 7905 w 10004"/>
                <a:gd name="connsiteY1-162" fmla="*/ 6317 h 10000"/>
                <a:gd name="connsiteX2-163" fmla="*/ 7610 w 10004"/>
                <a:gd name="connsiteY2-164" fmla="*/ 3438 h 10000"/>
                <a:gd name="connsiteX3-165" fmla="*/ 5999 w 10004"/>
                <a:gd name="connsiteY3-166" fmla="*/ 3572 h 10000"/>
                <a:gd name="connsiteX4-167" fmla="*/ 5985 w 10004"/>
                <a:gd name="connsiteY4-168" fmla="*/ 1965 h 10000"/>
                <a:gd name="connsiteX5-169" fmla="*/ 5081 w 10004"/>
                <a:gd name="connsiteY5-170" fmla="*/ 800 h 10000"/>
                <a:gd name="connsiteX6-171" fmla="*/ 4043 w 10004"/>
                <a:gd name="connsiteY6-172" fmla="*/ 1710 h 10000"/>
                <a:gd name="connsiteX7-173" fmla="*/ 3399 w 10004"/>
                <a:gd name="connsiteY7-174" fmla="*/ 90 h 10000"/>
                <a:gd name="connsiteX8-175" fmla="*/ 2130 w 10004"/>
                <a:gd name="connsiteY8-176" fmla="*/ 1188 h 10000"/>
                <a:gd name="connsiteX9-177" fmla="*/ 0 w 10004"/>
                <a:gd name="connsiteY9-178" fmla="*/ 1013 h 10000"/>
                <a:gd name="connsiteX10-179" fmla="*/ 0 w 10004"/>
                <a:gd name="connsiteY10-180" fmla="*/ 6987 h 10000"/>
                <a:gd name="connsiteX11-181" fmla="*/ 8921 w 10004"/>
                <a:gd name="connsiteY11-182" fmla="*/ 10000 h 10000"/>
                <a:gd name="connsiteX12-183" fmla="*/ 10000 w 10004"/>
                <a:gd name="connsiteY12-184" fmla="*/ 8192 h 10000"/>
                <a:gd name="connsiteX0-185" fmla="*/ 10000 w 10004"/>
                <a:gd name="connsiteY0-186" fmla="*/ 8192 h 10000"/>
                <a:gd name="connsiteX1-187" fmla="*/ 7905 w 10004"/>
                <a:gd name="connsiteY1-188" fmla="*/ 6317 h 10000"/>
                <a:gd name="connsiteX2-189" fmla="*/ 7610 w 10004"/>
                <a:gd name="connsiteY2-190" fmla="*/ 3438 h 10000"/>
                <a:gd name="connsiteX3-191" fmla="*/ 5999 w 10004"/>
                <a:gd name="connsiteY3-192" fmla="*/ 3572 h 10000"/>
                <a:gd name="connsiteX4-193" fmla="*/ 5985 w 10004"/>
                <a:gd name="connsiteY4-194" fmla="*/ 1965 h 10000"/>
                <a:gd name="connsiteX5-195" fmla="*/ 5081 w 10004"/>
                <a:gd name="connsiteY5-196" fmla="*/ 800 h 10000"/>
                <a:gd name="connsiteX6-197" fmla="*/ 4043 w 10004"/>
                <a:gd name="connsiteY6-198" fmla="*/ 1710 h 10000"/>
                <a:gd name="connsiteX7-199" fmla="*/ 3399 w 10004"/>
                <a:gd name="connsiteY7-200" fmla="*/ 90 h 10000"/>
                <a:gd name="connsiteX8-201" fmla="*/ 2130 w 10004"/>
                <a:gd name="connsiteY8-202" fmla="*/ 1188 h 10000"/>
                <a:gd name="connsiteX9-203" fmla="*/ 0 w 10004"/>
                <a:gd name="connsiteY9-204" fmla="*/ 1013 h 10000"/>
                <a:gd name="connsiteX10-205" fmla="*/ 0 w 10004"/>
                <a:gd name="connsiteY10-206" fmla="*/ 6987 h 10000"/>
                <a:gd name="connsiteX11-207" fmla="*/ 8921 w 10004"/>
                <a:gd name="connsiteY11-208" fmla="*/ 10000 h 10000"/>
                <a:gd name="connsiteX12-209" fmla="*/ 10000 w 10004"/>
                <a:gd name="connsiteY12-210" fmla="*/ 8192 h 10000"/>
                <a:gd name="connsiteX0-211" fmla="*/ 10678 w 10682"/>
                <a:gd name="connsiteY0-212" fmla="*/ 8192 h 9889"/>
                <a:gd name="connsiteX1-213" fmla="*/ 8583 w 10682"/>
                <a:gd name="connsiteY1-214" fmla="*/ 6317 h 9889"/>
                <a:gd name="connsiteX2-215" fmla="*/ 8288 w 10682"/>
                <a:gd name="connsiteY2-216" fmla="*/ 3438 h 9889"/>
                <a:gd name="connsiteX3-217" fmla="*/ 6677 w 10682"/>
                <a:gd name="connsiteY3-218" fmla="*/ 3572 h 9889"/>
                <a:gd name="connsiteX4-219" fmla="*/ 6663 w 10682"/>
                <a:gd name="connsiteY4-220" fmla="*/ 1965 h 9889"/>
                <a:gd name="connsiteX5-221" fmla="*/ 5759 w 10682"/>
                <a:gd name="connsiteY5-222" fmla="*/ 800 h 9889"/>
                <a:gd name="connsiteX6-223" fmla="*/ 4721 w 10682"/>
                <a:gd name="connsiteY6-224" fmla="*/ 1710 h 9889"/>
                <a:gd name="connsiteX7-225" fmla="*/ 4077 w 10682"/>
                <a:gd name="connsiteY7-226" fmla="*/ 90 h 9889"/>
                <a:gd name="connsiteX8-227" fmla="*/ 2808 w 10682"/>
                <a:gd name="connsiteY8-228" fmla="*/ 1188 h 9889"/>
                <a:gd name="connsiteX9-229" fmla="*/ 678 w 10682"/>
                <a:gd name="connsiteY9-230" fmla="*/ 1013 h 9889"/>
                <a:gd name="connsiteX10-231" fmla="*/ 678 w 10682"/>
                <a:gd name="connsiteY10-232" fmla="*/ 6987 h 9889"/>
                <a:gd name="connsiteX11-233" fmla="*/ 9832 w 10682"/>
                <a:gd name="connsiteY11-234" fmla="*/ 9889 h 9889"/>
                <a:gd name="connsiteX12-235" fmla="*/ 10678 w 10682"/>
                <a:gd name="connsiteY12-236" fmla="*/ 8192 h 9889"/>
                <a:gd name="connsiteX0-237" fmla="*/ 9996 w 10000"/>
                <a:gd name="connsiteY0-238" fmla="*/ 8284 h 10000"/>
                <a:gd name="connsiteX1-239" fmla="*/ 8035 w 10000"/>
                <a:gd name="connsiteY1-240" fmla="*/ 6388 h 10000"/>
                <a:gd name="connsiteX2-241" fmla="*/ 7759 w 10000"/>
                <a:gd name="connsiteY2-242" fmla="*/ 3477 h 10000"/>
                <a:gd name="connsiteX3-243" fmla="*/ 6251 w 10000"/>
                <a:gd name="connsiteY3-244" fmla="*/ 3612 h 10000"/>
                <a:gd name="connsiteX4-245" fmla="*/ 6238 w 10000"/>
                <a:gd name="connsiteY4-246" fmla="*/ 1987 h 10000"/>
                <a:gd name="connsiteX5-247" fmla="*/ 5391 w 10000"/>
                <a:gd name="connsiteY5-248" fmla="*/ 809 h 10000"/>
                <a:gd name="connsiteX6-249" fmla="*/ 4420 w 10000"/>
                <a:gd name="connsiteY6-250" fmla="*/ 1729 h 10000"/>
                <a:gd name="connsiteX7-251" fmla="*/ 3817 w 10000"/>
                <a:gd name="connsiteY7-252" fmla="*/ 91 h 10000"/>
                <a:gd name="connsiteX8-253" fmla="*/ 2629 w 10000"/>
                <a:gd name="connsiteY8-254" fmla="*/ 1201 h 10000"/>
                <a:gd name="connsiteX9-255" fmla="*/ 635 w 10000"/>
                <a:gd name="connsiteY9-256" fmla="*/ 1024 h 10000"/>
                <a:gd name="connsiteX10-257" fmla="*/ 635 w 10000"/>
                <a:gd name="connsiteY10-258" fmla="*/ 7065 h 10000"/>
                <a:gd name="connsiteX11-259" fmla="*/ 9204 w 10000"/>
                <a:gd name="connsiteY11-260" fmla="*/ 10000 h 10000"/>
                <a:gd name="connsiteX12-261" fmla="*/ 9996 w 10000"/>
                <a:gd name="connsiteY12-262" fmla="*/ 8284 h 10000"/>
                <a:gd name="connsiteX0-263" fmla="*/ 9996 w 10000"/>
                <a:gd name="connsiteY0-264" fmla="*/ 8284 h 10000"/>
                <a:gd name="connsiteX1-265" fmla="*/ 8035 w 10000"/>
                <a:gd name="connsiteY1-266" fmla="*/ 6388 h 10000"/>
                <a:gd name="connsiteX2-267" fmla="*/ 7759 w 10000"/>
                <a:gd name="connsiteY2-268" fmla="*/ 3477 h 10000"/>
                <a:gd name="connsiteX3-269" fmla="*/ 6251 w 10000"/>
                <a:gd name="connsiteY3-270" fmla="*/ 3612 h 10000"/>
                <a:gd name="connsiteX4-271" fmla="*/ 6238 w 10000"/>
                <a:gd name="connsiteY4-272" fmla="*/ 1987 h 10000"/>
                <a:gd name="connsiteX5-273" fmla="*/ 5391 w 10000"/>
                <a:gd name="connsiteY5-274" fmla="*/ 809 h 10000"/>
                <a:gd name="connsiteX6-275" fmla="*/ 4420 w 10000"/>
                <a:gd name="connsiteY6-276" fmla="*/ 1729 h 10000"/>
                <a:gd name="connsiteX7-277" fmla="*/ 3817 w 10000"/>
                <a:gd name="connsiteY7-278" fmla="*/ 91 h 10000"/>
                <a:gd name="connsiteX8-279" fmla="*/ 2629 w 10000"/>
                <a:gd name="connsiteY8-280" fmla="*/ 1201 h 10000"/>
                <a:gd name="connsiteX9-281" fmla="*/ 635 w 10000"/>
                <a:gd name="connsiteY9-282" fmla="*/ 1024 h 10000"/>
                <a:gd name="connsiteX10-283" fmla="*/ 635 w 10000"/>
                <a:gd name="connsiteY10-284" fmla="*/ 7065 h 10000"/>
                <a:gd name="connsiteX11-285" fmla="*/ 9204 w 10000"/>
                <a:gd name="connsiteY11-286" fmla="*/ 10000 h 10000"/>
                <a:gd name="connsiteX12-287" fmla="*/ 9996 w 10000"/>
                <a:gd name="connsiteY12-288" fmla="*/ 8284 h 10000"/>
                <a:gd name="connsiteX0-289" fmla="*/ 9361 w 9365"/>
                <a:gd name="connsiteY0-290" fmla="*/ 8284 h 10000"/>
                <a:gd name="connsiteX1-291" fmla="*/ 7400 w 9365"/>
                <a:gd name="connsiteY1-292" fmla="*/ 6388 h 10000"/>
                <a:gd name="connsiteX2-293" fmla="*/ 7124 w 9365"/>
                <a:gd name="connsiteY2-294" fmla="*/ 3477 h 10000"/>
                <a:gd name="connsiteX3-295" fmla="*/ 5616 w 9365"/>
                <a:gd name="connsiteY3-296" fmla="*/ 3612 h 10000"/>
                <a:gd name="connsiteX4-297" fmla="*/ 5603 w 9365"/>
                <a:gd name="connsiteY4-298" fmla="*/ 1987 h 10000"/>
                <a:gd name="connsiteX5-299" fmla="*/ 4756 w 9365"/>
                <a:gd name="connsiteY5-300" fmla="*/ 809 h 10000"/>
                <a:gd name="connsiteX6-301" fmla="*/ 3785 w 9365"/>
                <a:gd name="connsiteY6-302" fmla="*/ 1729 h 10000"/>
                <a:gd name="connsiteX7-303" fmla="*/ 3182 w 9365"/>
                <a:gd name="connsiteY7-304" fmla="*/ 91 h 10000"/>
                <a:gd name="connsiteX8-305" fmla="*/ 1994 w 9365"/>
                <a:gd name="connsiteY8-306" fmla="*/ 1201 h 10000"/>
                <a:gd name="connsiteX9-307" fmla="*/ 0 w 9365"/>
                <a:gd name="connsiteY9-308" fmla="*/ 1024 h 10000"/>
                <a:gd name="connsiteX10-309" fmla="*/ 0 w 9365"/>
                <a:gd name="connsiteY10-310" fmla="*/ 7065 h 10000"/>
                <a:gd name="connsiteX11-311" fmla="*/ 8569 w 9365"/>
                <a:gd name="connsiteY11-312" fmla="*/ 10000 h 10000"/>
                <a:gd name="connsiteX12-313" fmla="*/ 9361 w 9365"/>
                <a:gd name="connsiteY12-314" fmla="*/ 828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任意多边形(F) 458"/>
            <p:cNvSpPr/>
            <p:nvPr/>
          </p:nvSpPr>
          <p:spPr bwMode="auto">
            <a:xfrm>
              <a:off x="5048252" y="4978307"/>
              <a:ext cx="133794" cy="70582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任意多边形(F) 459"/>
            <p:cNvSpPr/>
            <p:nvPr/>
          </p:nvSpPr>
          <p:spPr bwMode="auto">
            <a:xfrm>
              <a:off x="2502834" y="2942703"/>
              <a:ext cx="84241" cy="96586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任意多边形(F) 460"/>
            <p:cNvSpPr/>
            <p:nvPr/>
          </p:nvSpPr>
          <p:spPr bwMode="auto">
            <a:xfrm>
              <a:off x="2303562" y="3124358"/>
              <a:ext cx="101585" cy="81726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任意多边形(F) 461"/>
            <p:cNvSpPr/>
            <p:nvPr/>
          </p:nvSpPr>
          <p:spPr bwMode="auto">
            <a:xfrm>
              <a:off x="2459387" y="3292695"/>
              <a:ext cx="106541" cy="91013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任意多边形(F) 462"/>
            <p:cNvSpPr/>
            <p:nvPr/>
          </p:nvSpPr>
          <p:spPr bwMode="auto">
            <a:xfrm>
              <a:off x="2001608" y="3132902"/>
              <a:ext cx="116451" cy="87299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任意多边形(F) 463"/>
            <p:cNvSpPr/>
            <p:nvPr/>
          </p:nvSpPr>
          <p:spPr bwMode="auto">
            <a:xfrm>
              <a:off x="1758620" y="2686751"/>
              <a:ext cx="94151" cy="115160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任意多边形(F) 464"/>
            <p:cNvSpPr/>
            <p:nvPr/>
          </p:nvSpPr>
          <p:spPr bwMode="auto">
            <a:xfrm>
              <a:off x="3012219" y="3521924"/>
              <a:ext cx="91675" cy="72440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任意多边形(F) 465"/>
            <p:cNvSpPr/>
            <p:nvPr/>
          </p:nvSpPr>
          <p:spPr bwMode="auto">
            <a:xfrm>
              <a:off x="3073398" y="3400899"/>
              <a:ext cx="106539" cy="89156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任意多边形(F) 466"/>
            <p:cNvSpPr/>
            <p:nvPr/>
          </p:nvSpPr>
          <p:spPr bwMode="auto">
            <a:xfrm>
              <a:off x="4106774" y="4330550"/>
              <a:ext cx="84241" cy="81726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任意多边形(F) 467"/>
            <p:cNvSpPr/>
            <p:nvPr/>
          </p:nvSpPr>
          <p:spPr bwMode="auto">
            <a:xfrm>
              <a:off x="4176255" y="4225681"/>
              <a:ext cx="104062" cy="83584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任意多边形(F) 468"/>
            <p:cNvSpPr/>
            <p:nvPr/>
          </p:nvSpPr>
          <p:spPr bwMode="auto">
            <a:xfrm>
              <a:off x="3449624" y="3751933"/>
              <a:ext cx="74330" cy="79869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任意多边形(F) 469"/>
            <p:cNvSpPr/>
            <p:nvPr/>
          </p:nvSpPr>
          <p:spPr bwMode="auto">
            <a:xfrm>
              <a:off x="3729449" y="3704850"/>
              <a:ext cx="84241" cy="104015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任意多边形(F) 470"/>
            <p:cNvSpPr/>
            <p:nvPr/>
          </p:nvSpPr>
          <p:spPr bwMode="auto">
            <a:xfrm>
              <a:off x="3899340" y="3557693"/>
              <a:ext cx="89196" cy="109587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任意多边形(F) 471"/>
            <p:cNvSpPr/>
            <p:nvPr/>
          </p:nvSpPr>
          <p:spPr bwMode="auto">
            <a:xfrm>
              <a:off x="4213969" y="3970371"/>
              <a:ext cx="104062" cy="89156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任意多边形(F) 472"/>
            <p:cNvSpPr/>
            <p:nvPr/>
          </p:nvSpPr>
          <p:spPr bwMode="auto">
            <a:xfrm>
              <a:off x="4699842" y="4413654"/>
              <a:ext cx="91675" cy="107730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任意多边形(F) 473"/>
            <p:cNvSpPr/>
            <p:nvPr/>
          </p:nvSpPr>
          <p:spPr bwMode="auto">
            <a:xfrm>
              <a:off x="4571349" y="4424545"/>
              <a:ext cx="84241" cy="10030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任意多边形(F) 474"/>
            <p:cNvSpPr/>
            <p:nvPr/>
          </p:nvSpPr>
          <p:spPr bwMode="auto">
            <a:xfrm>
              <a:off x="5110764" y="4590986"/>
              <a:ext cx="76807" cy="8358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任意多边形(F) 475"/>
            <p:cNvSpPr/>
            <p:nvPr/>
          </p:nvSpPr>
          <p:spPr bwMode="auto">
            <a:xfrm>
              <a:off x="5175476" y="4696671"/>
              <a:ext cx="101584" cy="79869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任意多边形(F) 476"/>
            <p:cNvSpPr/>
            <p:nvPr/>
          </p:nvSpPr>
          <p:spPr bwMode="auto">
            <a:xfrm>
              <a:off x="4352459" y="4590620"/>
              <a:ext cx="96630" cy="70582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任意多边形(F) 477"/>
            <p:cNvSpPr/>
            <p:nvPr/>
          </p:nvSpPr>
          <p:spPr bwMode="auto">
            <a:xfrm>
              <a:off x="2999852" y="3032887"/>
              <a:ext cx="89196" cy="74297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任意多边形(F) 478"/>
            <p:cNvSpPr/>
            <p:nvPr/>
          </p:nvSpPr>
          <p:spPr bwMode="auto">
            <a:xfrm>
              <a:off x="2801328" y="2923108"/>
              <a:ext cx="71853" cy="92871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任意多边形(F) 479"/>
            <p:cNvSpPr/>
            <p:nvPr/>
          </p:nvSpPr>
          <p:spPr bwMode="auto">
            <a:xfrm>
              <a:off x="92406" y="3009280"/>
              <a:ext cx="118928" cy="100300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任意多边形(F) 480"/>
            <p:cNvSpPr/>
            <p:nvPr/>
          </p:nvSpPr>
          <p:spPr bwMode="auto">
            <a:xfrm>
              <a:off x="3764752" y="3955782"/>
              <a:ext cx="460846" cy="477357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任意多边形(F) 481"/>
            <p:cNvSpPr/>
            <p:nvPr/>
          </p:nvSpPr>
          <p:spPr bwMode="auto">
            <a:xfrm>
              <a:off x="3380757" y="3473906"/>
              <a:ext cx="1023277" cy="83026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任意多边形(F) 482"/>
            <p:cNvSpPr/>
            <p:nvPr/>
          </p:nvSpPr>
          <p:spPr bwMode="auto">
            <a:xfrm>
              <a:off x="4924977" y="4361985"/>
              <a:ext cx="488102" cy="952855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任意多边形(F) 483"/>
            <p:cNvSpPr/>
            <p:nvPr/>
          </p:nvSpPr>
          <p:spPr bwMode="auto">
            <a:xfrm>
              <a:off x="2226778" y="2845605"/>
              <a:ext cx="1085219" cy="668670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任意多边形(F) 484"/>
            <p:cNvSpPr/>
            <p:nvPr/>
          </p:nvSpPr>
          <p:spPr bwMode="auto">
            <a:xfrm>
              <a:off x="2380562" y="3134487"/>
              <a:ext cx="614462" cy="304616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任意多边形(F) 485"/>
            <p:cNvSpPr/>
            <p:nvPr/>
          </p:nvSpPr>
          <p:spPr bwMode="auto">
            <a:xfrm>
              <a:off x="4544282" y="4573779"/>
              <a:ext cx="621896" cy="35848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任意多边形(F) 486"/>
            <p:cNvSpPr/>
            <p:nvPr/>
          </p:nvSpPr>
          <p:spPr bwMode="auto">
            <a:xfrm>
              <a:off x="3422687" y="3662542"/>
              <a:ext cx="621896" cy="354766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任意多边形(F) 487"/>
            <p:cNvSpPr/>
            <p:nvPr/>
          </p:nvSpPr>
          <p:spPr bwMode="auto">
            <a:xfrm>
              <a:off x="1199377" y="2686554"/>
              <a:ext cx="961336" cy="445780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任意多边形(F) 488"/>
            <p:cNvSpPr/>
            <p:nvPr/>
          </p:nvSpPr>
          <p:spPr bwMode="auto">
            <a:xfrm>
              <a:off x="1342682" y="2922771"/>
              <a:ext cx="535177" cy="174597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任意多边形(F) 489"/>
            <p:cNvSpPr/>
            <p:nvPr/>
          </p:nvSpPr>
          <p:spPr bwMode="auto">
            <a:xfrm>
              <a:off x="17043" y="2663487"/>
              <a:ext cx="1092653" cy="542366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任意多边形(F) 490"/>
            <p:cNvSpPr/>
            <p:nvPr/>
          </p:nvSpPr>
          <p:spPr bwMode="auto">
            <a:xfrm>
              <a:off x="336723" y="2951340"/>
              <a:ext cx="604551" cy="221032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任意多边形(F) 485"/>
            <p:cNvSpPr/>
            <p:nvPr/>
          </p:nvSpPr>
          <p:spPr bwMode="auto">
            <a:xfrm rot="20750629">
              <a:off x="4400794" y="4322710"/>
              <a:ext cx="621896" cy="358482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51" name="组 39"/>
          <p:cNvGrpSpPr/>
          <p:nvPr/>
        </p:nvGrpSpPr>
        <p:grpSpPr>
          <a:xfrm rot="-2611328">
            <a:off x="50800" y="188913"/>
            <a:ext cx="388938" cy="588962"/>
            <a:chOff x="11036616" y="1071278"/>
            <a:chExt cx="1030189" cy="1170315"/>
          </a:xfrm>
        </p:grpSpPr>
        <p:sp>
          <p:nvSpPr>
            <p:cNvPr id="107" name="任意多边形 28"/>
            <p:cNvSpPr/>
            <p:nvPr/>
          </p:nvSpPr>
          <p:spPr bwMode="auto">
            <a:xfrm rot="20399546">
              <a:off x="11039655" y="1069369"/>
              <a:ext cx="1030189" cy="1091456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任意多边形(F) 29"/>
            <p:cNvSpPr/>
            <p:nvPr/>
          </p:nvSpPr>
          <p:spPr bwMode="auto">
            <a:xfrm rot="20399546">
              <a:off x="11110850" y="1135243"/>
              <a:ext cx="870405" cy="886413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任意多边形 30"/>
            <p:cNvSpPr/>
            <p:nvPr/>
          </p:nvSpPr>
          <p:spPr bwMode="auto">
            <a:xfrm rot="20399546">
              <a:off x="11484838" y="1371056"/>
              <a:ext cx="147168" cy="61512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任意多边形 31"/>
            <p:cNvSpPr/>
            <p:nvPr/>
          </p:nvSpPr>
          <p:spPr bwMode="auto">
            <a:xfrm rot="20399546">
              <a:off x="11275100" y="1606328"/>
              <a:ext cx="277520" cy="299676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任意多边形 32"/>
            <p:cNvSpPr/>
            <p:nvPr/>
          </p:nvSpPr>
          <p:spPr bwMode="auto">
            <a:xfrm rot="20399546">
              <a:off x="11406897" y="1943411"/>
              <a:ext cx="243881" cy="85170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任意多边形 33"/>
            <p:cNvSpPr/>
            <p:nvPr/>
          </p:nvSpPr>
          <p:spPr bwMode="auto">
            <a:xfrm rot="20399546">
              <a:off x="11623012" y="1561164"/>
              <a:ext cx="340591" cy="230279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任意多边形 34"/>
            <p:cNvSpPr/>
            <p:nvPr/>
          </p:nvSpPr>
          <p:spPr bwMode="auto">
            <a:xfrm rot="20399546">
              <a:off x="11676384" y="1825277"/>
              <a:ext cx="327978" cy="104099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任意多边形 35"/>
            <p:cNvSpPr/>
            <p:nvPr/>
          </p:nvSpPr>
          <p:spPr bwMode="auto">
            <a:xfrm rot="20399546">
              <a:off x="11584286" y="2028273"/>
              <a:ext cx="163990" cy="211350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5" name="任意多边形(F) 500"/>
          <p:cNvSpPr/>
          <p:nvPr/>
        </p:nvSpPr>
        <p:spPr bwMode="auto">
          <a:xfrm>
            <a:off x="2463800" y="4664075"/>
            <a:ext cx="6677025" cy="2193925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53" name="组 49"/>
          <p:cNvGrpSpPr/>
          <p:nvPr/>
        </p:nvGrpSpPr>
        <p:grpSpPr>
          <a:xfrm>
            <a:off x="8575675" y="6350"/>
            <a:ext cx="509588" cy="712788"/>
            <a:chOff x="11231706" y="127529"/>
            <a:chExt cx="679129" cy="712528"/>
          </a:xfrm>
        </p:grpSpPr>
        <p:sp>
          <p:nvSpPr>
            <p:cNvPr id="117" name="任意多边形 36"/>
            <p:cNvSpPr/>
            <p:nvPr/>
          </p:nvSpPr>
          <p:spPr bwMode="auto">
            <a:xfrm rot="20399546">
              <a:off x="11673881" y="635344"/>
              <a:ext cx="135403" cy="204713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任意多边形 37"/>
            <p:cNvSpPr/>
            <p:nvPr/>
          </p:nvSpPr>
          <p:spPr bwMode="auto">
            <a:xfrm rot="20399546">
              <a:off x="11231706" y="127529"/>
              <a:ext cx="679129" cy="644290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任意多边形 38"/>
            <p:cNvSpPr/>
            <p:nvPr/>
          </p:nvSpPr>
          <p:spPr bwMode="auto">
            <a:xfrm rot="20399546">
              <a:off x="11276136" y="184658"/>
              <a:ext cx="573344" cy="599856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任意多边形 39"/>
            <p:cNvSpPr/>
            <p:nvPr/>
          </p:nvSpPr>
          <p:spPr bwMode="auto">
            <a:xfrm rot="20399546">
              <a:off x="11485586" y="306852"/>
              <a:ext cx="188295" cy="38086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任意多边形 40"/>
            <p:cNvSpPr/>
            <p:nvPr/>
          </p:nvSpPr>
          <p:spPr bwMode="auto">
            <a:xfrm rot="20399546">
              <a:off x="11633682" y="298916"/>
              <a:ext cx="112131" cy="247560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任意多边形 41"/>
            <p:cNvSpPr/>
            <p:nvPr/>
          </p:nvSpPr>
          <p:spPr bwMode="auto">
            <a:xfrm rot="20399546">
              <a:off x="11709846" y="508390"/>
              <a:ext cx="143865" cy="90455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任意多边形 42"/>
            <p:cNvSpPr/>
            <p:nvPr/>
          </p:nvSpPr>
          <p:spPr bwMode="auto">
            <a:xfrm rot="20399546">
              <a:off x="11538478" y="665496"/>
              <a:ext cx="156559" cy="52368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任意多边形 43"/>
            <p:cNvSpPr/>
            <p:nvPr/>
          </p:nvSpPr>
          <p:spPr bwMode="auto">
            <a:xfrm rot="20399546">
              <a:off x="11386150" y="578215"/>
              <a:ext cx="264457" cy="98389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5" name="任意多边形(F) 413"/>
          <p:cNvSpPr/>
          <p:nvPr/>
        </p:nvSpPr>
        <p:spPr bwMode="auto">
          <a:xfrm>
            <a:off x="-17462" y="3006725"/>
            <a:ext cx="9142413" cy="3851275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-1" fmla="*/ 282858 w 12188952"/>
              <a:gd name="connsiteY0-2" fmla="*/ 953 h 3850488"/>
              <a:gd name="connsiteX1-3" fmla="*/ 2374306 w 12188952"/>
              <a:gd name="connsiteY1-4" fmla="*/ 434202 h 3850488"/>
              <a:gd name="connsiteX2-5" fmla="*/ 7427648 w 12188952"/>
              <a:gd name="connsiteY2-6" fmla="*/ 3008169 h 3850488"/>
              <a:gd name="connsiteX3-7" fmla="*/ 12188952 w 12188952"/>
              <a:gd name="connsiteY3-8" fmla="*/ 2149941 h 3850488"/>
              <a:gd name="connsiteX4-9" fmla="*/ 12188952 w 12188952"/>
              <a:gd name="connsiteY4-10" fmla="*/ 3850488 h 3850488"/>
              <a:gd name="connsiteX5-11" fmla="*/ 0 w 12188952"/>
              <a:gd name="connsiteY5-12" fmla="*/ 3850488 h 3850488"/>
              <a:gd name="connsiteX6-13" fmla="*/ 0 w 12188952"/>
              <a:gd name="connsiteY6-14" fmla="*/ 2369 h 3850488"/>
              <a:gd name="connsiteX7-15" fmla="*/ 282858 w 12188952"/>
              <a:gd name="connsiteY7-16" fmla="*/ 953 h 385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6" name="任意多边形(F) 414"/>
          <p:cNvSpPr/>
          <p:nvPr/>
        </p:nvSpPr>
        <p:spPr bwMode="auto">
          <a:xfrm>
            <a:off x="-17462" y="3324225"/>
            <a:ext cx="9142413" cy="3382963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56" name="组 5"/>
          <p:cNvGrpSpPr>
            <a:grpSpLocks noChangeAspect="1"/>
          </p:cNvGrpSpPr>
          <p:nvPr/>
        </p:nvGrpSpPr>
        <p:grpSpPr>
          <a:xfrm>
            <a:off x="-1587" y="854075"/>
            <a:ext cx="1411287" cy="2341563"/>
            <a:chOff x="3000" y="1116"/>
            <a:chExt cx="1680" cy="2091"/>
          </a:xfrm>
        </p:grpSpPr>
        <p:sp>
          <p:nvSpPr>
            <p:cNvPr id="128" name="任意多边形 6"/>
            <p:cNvSpPr/>
            <p:nvPr/>
          </p:nvSpPr>
          <p:spPr bwMode="auto">
            <a:xfrm>
              <a:off x="3019" y="2576"/>
              <a:ext cx="85" cy="92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9" name="任意多边形 7"/>
            <p:cNvSpPr/>
            <p:nvPr/>
          </p:nvSpPr>
          <p:spPr bwMode="auto">
            <a:xfrm>
              <a:off x="3057" y="2617"/>
              <a:ext cx="117" cy="72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" name="任意多边形 8"/>
            <p:cNvSpPr/>
            <p:nvPr/>
          </p:nvSpPr>
          <p:spPr bwMode="auto">
            <a:xfrm>
              <a:off x="3132" y="2675"/>
              <a:ext cx="72" cy="24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1" name="任意多边形 9"/>
            <p:cNvSpPr/>
            <p:nvPr/>
          </p:nvSpPr>
          <p:spPr bwMode="auto">
            <a:xfrm>
              <a:off x="3004" y="2742"/>
              <a:ext cx="232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" name="任意多边形 10"/>
            <p:cNvSpPr/>
            <p:nvPr/>
          </p:nvSpPr>
          <p:spPr bwMode="auto">
            <a:xfrm>
              <a:off x="4589" y="2069"/>
              <a:ext cx="91" cy="21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" name="任意多边形 11"/>
            <p:cNvSpPr/>
            <p:nvPr/>
          </p:nvSpPr>
          <p:spPr bwMode="auto">
            <a:xfrm>
              <a:off x="3000" y="1631"/>
              <a:ext cx="1601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4" name="任意多边形 12"/>
            <p:cNvSpPr/>
            <p:nvPr/>
          </p:nvSpPr>
          <p:spPr bwMode="auto">
            <a:xfrm>
              <a:off x="3433" y="1740"/>
              <a:ext cx="559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5" name="任意多边形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6" name="任意多边形 14"/>
            <p:cNvSpPr/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" name="任意多边形 15"/>
            <p:cNvSpPr/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" name="任意多边形(F) 16"/>
            <p:cNvSpPr/>
            <p:nvPr/>
          </p:nvSpPr>
          <p:spPr bwMode="auto">
            <a:xfrm>
              <a:off x="3631" y="1453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9" name="任意多边形 17"/>
            <p:cNvSpPr/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0" name="任意多边形 18"/>
            <p:cNvSpPr/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" name="任意多边形 19"/>
            <p:cNvSpPr/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2" name="任意多边形 20"/>
            <p:cNvSpPr/>
            <p:nvPr/>
          </p:nvSpPr>
          <p:spPr bwMode="auto">
            <a:xfrm>
              <a:off x="3695" y="2568"/>
              <a:ext cx="32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" name="任意多边形 21"/>
            <p:cNvSpPr/>
            <p:nvPr/>
          </p:nvSpPr>
          <p:spPr bwMode="auto">
            <a:xfrm>
              <a:off x="3094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" name="任意多边形 22"/>
            <p:cNvSpPr/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5" name="任意多边形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" name="任意多边形 24"/>
            <p:cNvSpPr/>
            <p:nvPr/>
          </p:nvSpPr>
          <p:spPr bwMode="auto">
            <a:xfrm>
              <a:off x="3472" y="3143"/>
              <a:ext cx="491" cy="11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57" name="组 33"/>
          <p:cNvGrpSpPr>
            <a:grpSpLocks noChangeAspect="1"/>
          </p:cNvGrpSpPr>
          <p:nvPr/>
        </p:nvGrpSpPr>
        <p:grpSpPr>
          <a:xfrm>
            <a:off x="1285875" y="4545013"/>
            <a:ext cx="1404938" cy="2324100"/>
            <a:chOff x="3359" y="1523"/>
            <a:chExt cx="943" cy="1170"/>
          </a:xfrm>
        </p:grpSpPr>
        <p:sp>
          <p:nvSpPr>
            <p:cNvPr id="148" name="任意多边形 34"/>
            <p:cNvSpPr/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" name="任意多边形 35"/>
            <p:cNvSpPr/>
            <p:nvPr/>
          </p:nvSpPr>
          <p:spPr bwMode="auto">
            <a:xfrm>
              <a:off x="3565" y="1904"/>
              <a:ext cx="563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" name="任意多边形 36"/>
            <p:cNvSpPr/>
            <p:nvPr/>
          </p:nvSpPr>
          <p:spPr bwMode="auto">
            <a:xfrm>
              <a:off x="3553" y="1620"/>
              <a:ext cx="596" cy="193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" name="任意多边形 37"/>
            <p:cNvSpPr/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" name="任意多边形 38"/>
            <p:cNvSpPr/>
            <p:nvPr/>
          </p:nvSpPr>
          <p:spPr bwMode="auto">
            <a:xfrm>
              <a:off x="3884" y="1779"/>
              <a:ext cx="392" cy="667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58" name="组 43"/>
          <p:cNvGrpSpPr>
            <a:grpSpLocks noChangeAspect="1"/>
          </p:cNvGrpSpPr>
          <p:nvPr/>
        </p:nvGrpSpPr>
        <p:grpSpPr>
          <a:xfrm>
            <a:off x="876300" y="5011738"/>
            <a:ext cx="1122363" cy="1857375"/>
            <a:chOff x="3367" y="1523"/>
            <a:chExt cx="943" cy="1170"/>
          </a:xfrm>
        </p:grpSpPr>
        <p:sp>
          <p:nvSpPr>
            <p:cNvPr id="154" name="任意多边形 44"/>
            <p:cNvSpPr/>
            <p:nvPr/>
          </p:nvSpPr>
          <p:spPr bwMode="auto">
            <a:xfrm>
              <a:off x="3756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" name="任意多边形 45"/>
            <p:cNvSpPr/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6" name="任意多边形 46"/>
            <p:cNvSpPr/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7" name="任意多边形 47"/>
            <p:cNvSpPr/>
            <p:nvPr/>
          </p:nvSpPr>
          <p:spPr bwMode="auto">
            <a:xfrm>
              <a:off x="3528" y="1620"/>
              <a:ext cx="592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8" name="任意多边形 48"/>
            <p:cNvSpPr/>
            <p:nvPr/>
          </p:nvSpPr>
          <p:spPr bwMode="auto">
            <a:xfrm>
              <a:off x="3965" y="1788"/>
              <a:ext cx="308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9" name="任意多边形 49"/>
            <p:cNvSpPr/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59" name="组 93"/>
          <p:cNvGrpSpPr/>
          <p:nvPr/>
        </p:nvGrpSpPr>
        <p:grpSpPr>
          <a:xfrm>
            <a:off x="-15875" y="4349750"/>
            <a:ext cx="1271588" cy="2519363"/>
            <a:chOff x="-3496" y="4350236"/>
            <a:chExt cx="1696783" cy="2518186"/>
          </a:xfrm>
        </p:grpSpPr>
        <p:sp>
          <p:nvSpPr>
            <p:cNvPr id="161" name="任意多边形 34"/>
            <p:cNvSpPr/>
            <p:nvPr/>
          </p:nvSpPr>
          <p:spPr bwMode="auto">
            <a:xfrm>
              <a:off x="-1378" y="4440682"/>
              <a:ext cx="1614169" cy="182001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" name="任意多边形 35"/>
            <p:cNvSpPr/>
            <p:nvPr/>
          </p:nvSpPr>
          <p:spPr bwMode="auto">
            <a:xfrm>
              <a:off x="24043" y="5016675"/>
              <a:ext cx="1319719" cy="1851747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3" name="任意多边形 36"/>
            <p:cNvSpPr/>
            <p:nvPr/>
          </p:nvSpPr>
          <p:spPr bwMode="auto">
            <a:xfrm>
              <a:off x="-3496" y="4350236"/>
              <a:ext cx="1398098" cy="450639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" name="任意多边形 38"/>
            <p:cNvSpPr/>
            <p:nvPr/>
          </p:nvSpPr>
          <p:spPr bwMode="auto">
            <a:xfrm>
              <a:off x="773932" y="4723125"/>
              <a:ext cx="919355" cy="156295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60" name="组 43"/>
          <p:cNvGrpSpPr>
            <a:grpSpLocks noChangeAspect="1"/>
          </p:cNvGrpSpPr>
          <p:nvPr/>
        </p:nvGrpSpPr>
        <p:grpSpPr>
          <a:xfrm>
            <a:off x="2182813" y="4572000"/>
            <a:ext cx="1389062" cy="2297113"/>
            <a:chOff x="3367" y="1523"/>
            <a:chExt cx="943" cy="1170"/>
          </a:xfrm>
        </p:grpSpPr>
        <p:sp>
          <p:nvSpPr>
            <p:cNvPr id="166" name="任意多边形 44"/>
            <p:cNvSpPr/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" name="任意多边形 45"/>
            <p:cNvSpPr/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" name="任意多边形 46"/>
            <p:cNvSpPr/>
            <p:nvPr/>
          </p:nvSpPr>
          <p:spPr bwMode="auto">
            <a:xfrm>
              <a:off x="3571" y="1904"/>
              <a:ext cx="565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9" name="任意多边形 47"/>
            <p:cNvSpPr/>
            <p:nvPr/>
          </p:nvSpPr>
          <p:spPr bwMode="auto">
            <a:xfrm>
              <a:off x="3528" y="1620"/>
              <a:ext cx="594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" name="任意多边形 48"/>
            <p:cNvSpPr/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" name="任意多边形 49"/>
            <p:cNvSpPr/>
            <p:nvPr/>
          </p:nvSpPr>
          <p:spPr bwMode="auto">
            <a:xfrm>
              <a:off x="3403" y="1779"/>
              <a:ext cx="389" cy="665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61" name="组 105"/>
          <p:cNvGrpSpPr/>
          <p:nvPr/>
        </p:nvGrpSpPr>
        <p:grpSpPr>
          <a:xfrm rot="1576354">
            <a:off x="8343900" y="2895600"/>
            <a:ext cx="773113" cy="1169988"/>
            <a:chOff x="11036616" y="1071278"/>
            <a:chExt cx="1030189" cy="1170315"/>
          </a:xfrm>
        </p:grpSpPr>
        <p:sp>
          <p:nvSpPr>
            <p:cNvPr id="173" name="任意多边形 28"/>
            <p:cNvSpPr/>
            <p:nvPr/>
          </p:nvSpPr>
          <p:spPr bwMode="auto">
            <a:xfrm rot="20399546">
              <a:off x="11036414" y="1070413"/>
              <a:ext cx="1030188" cy="109250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" name="任意多边形(F) 29"/>
            <p:cNvSpPr/>
            <p:nvPr/>
          </p:nvSpPr>
          <p:spPr bwMode="auto">
            <a:xfrm rot="20399546">
              <a:off x="11111264" y="1136329"/>
              <a:ext cx="871535" cy="886073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" name="任意多边形 30"/>
            <p:cNvSpPr/>
            <p:nvPr/>
          </p:nvSpPr>
          <p:spPr bwMode="auto">
            <a:xfrm rot="20399546">
              <a:off x="11486726" y="1371482"/>
              <a:ext cx="143846" cy="616122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" name="任意多边形 31"/>
            <p:cNvSpPr/>
            <p:nvPr/>
          </p:nvSpPr>
          <p:spPr bwMode="auto">
            <a:xfrm rot="20399546">
              <a:off x="11273768" y="1607126"/>
              <a:ext cx="279230" cy="298533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" name="任意多边形 32"/>
            <p:cNvSpPr/>
            <p:nvPr/>
          </p:nvSpPr>
          <p:spPr bwMode="auto">
            <a:xfrm rot="20399546">
              <a:off x="11407013" y="1945201"/>
              <a:ext cx="243269" cy="84162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" name="任意多边形 33"/>
            <p:cNvSpPr/>
            <p:nvPr/>
          </p:nvSpPr>
          <p:spPr bwMode="auto">
            <a:xfrm rot="20399546">
              <a:off x="11622402" y="1563187"/>
              <a:ext cx="342691" cy="230251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" name="任意多边形 34"/>
            <p:cNvSpPr/>
            <p:nvPr/>
          </p:nvSpPr>
          <p:spPr bwMode="auto">
            <a:xfrm rot="20399546">
              <a:off x="11676125" y="1823516"/>
              <a:ext cx="329999" cy="104804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0" name="任意多边形 35"/>
            <p:cNvSpPr/>
            <p:nvPr/>
          </p:nvSpPr>
          <p:spPr bwMode="auto">
            <a:xfrm rot="20399546">
              <a:off x="11580421" y="2030266"/>
              <a:ext cx="164999" cy="211197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1" name="任意多边形 8"/>
          <p:cNvSpPr/>
          <p:nvPr/>
        </p:nvSpPr>
        <p:spPr bwMode="auto">
          <a:xfrm>
            <a:off x="3032125" y="5351463"/>
            <a:ext cx="261938" cy="223838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2" name="任意多边形(F) 115"/>
          <p:cNvSpPr/>
          <p:nvPr/>
        </p:nvSpPr>
        <p:spPr>
          <a:xfrm>
            <a:off x="-20637" y="3533775"/>
            <a:ext cx="9104313" cy="3030538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-1" fmla="*/ 0 w 12328635"/>
              <a:gd name="connsiteY0-2" fmla="*/ 0 h 3162094"/>
              <a:gd name="connsiteX1-3" fmla="*/ 7662042 w 12328635"/>
              <a:gd name="connsiteY1-4" fmla="*/ 3137338 h 3162094"/>
              <a:gd name="connsiteX2-5" fmla="*/ 12328635 w 12328635"/>
              <a:gd name="connsiteY2-6" fmla="*/ 1450427 h 3162094"/>
              <a:gd name="connsiteX0-7" fmla="*/ 0 w 12155215"/>
              <a:gd name="connsiteY0-8" fmla="*/ 0 h 3171571"/>
              <a:gd name="connsiteX1-9" fmla="*/ 7662042 w 12155215"/>
              <a:gd name="connsiteY1-10" fmla="*/ 3137338 h 3171571"/>
              <a:gd name="connsiteX2-11" fmla="*/ 12155215 w 12155215"/>
              <a:gd name="connsiteY2-12" fmla="*/ 1639614 h 3171571"/>
              <a:gd name="connsiteX0-13" fmla="*/ 0 w 12155215"/>
              <a:gd name="connsiteY0-14" fmla="*/ 0 h 3169200"/>
              <a:gd name="connsiteX1-15" fmla="*/ 7662042 w 12155215"/>
              <a:gd name="connsiteY1-16" fmla="*/ 3137338 h 3169200"/>
              <a:gd name="connsiteX2-17" fmla="*/ 12155215 w 12155215"/>
              <a:gd name="connsiteY2-18" fmla="*/ 1639614 h 3169200"/>
              <a:gd name="connsiteX0-19" fmla="*/ 0 w 12155215"/>
              <a:gd name="connsiteY0-20" fmla="*/ 0 h 3014668"/>
              <a:gd name="connsiteX1-21" fmla="*/ 7173311 w 12155215"/>
              <a:gd name="connsiteY1-22" fmla="*/ 2979683 h 3014668"/>
              <a:gd name="connsiteX2-23" fmla="*/ 12155215 w 12155215"/>
              <a:gd name="connsiteY2-24" fmla="*/ 1639614 h 3014668"/>
              <a:gd name="connsiteX0-25" fmla="*/ 0 w 12155215"/>
              <a:gd name="connsiteY0-26" fmla="*/ 0 h 3011275"/>
              <a:gd name="connsiteX1-27" fmla="*/ 7173311 w 12155215"/>
              <a:gd name="connsiteY1-28" fmla="*/ 2979683 h 3011275"/>
              <a:gd name="connsiteX2-29" fmla="*/ 12155215 w 12155215"/>
              <a:gd name="connsiteY2-30" fmla="*/ 1639614 h 3011275"/>
              <a:gd name="connsiteX0-31" fmla="*/ 0 w 12155215"/>
              <a:gd name="connsiteY0-32" fmla="*/ 0 h 3119572"/>
              <a:gd name="connsiteX1-33" fmla="*/ 7614745 w 12155215"/>
              <a:gd name="connsiteY1-34" fmla="*/ 3090041 h 3119572"/>
              <a:gd name="connsiteX2-35" fmla="*/ 12155215 w 12155215"/>
              <a:gd name="connsiteY2-36" fmla="*/ 1639614 h 3119572"/>
              <a:gd name="connsiteX0-37" fmla="*/ 0 w 12155215"/>
              <a:gd name="connsiteY0-38" fmla="*/ 0 h 3119572"/>
              <a:gd name="connsiteX1-39" fmla="*/ 7614745 w 12155215"/>
              <a:gd name="connsiteY1-40" fmla="*/ 3090041 h 3119572"/>
              <a:gd name="connsiteX2-41" fmla="*/ 12155215 w 12155215"/>
              <a:gd name="connsiteY2-42" fmla="*/ 1639614 h 3119572"/>
              <a:gd name="connsiteX0-43" fmla="*/ 0 w 12155215"/>
              <a:gd name="connsiteY0-44" fmla="*/ 0 h 3095317"/>
              <a:gd name="connsiteX1-45" fmla="*/ 7614745 w 12155215"/>
              <a:gd name="connsiteY1-46" fmla="*/ 3090041 h 3095317"/>
              <a:gd name="connsiteX2-47" fmla="*/ 12155215 w 12155215"/>
              <a:gd name="connsiteY2-48" fmla="*/ 1639614 h 3095317"/>
              <a:gd name="connsiteX0-49" fmla="*/ 0 w 12155215"/>
              <a:gd name="connsiteY0-50" fmla="*/ 0 h 3095317"/>
              <a:gd name="connsiteX1-51" fmla="*/ 7614745 w 12155215"/>
              <a:gd name="connsiteY1-52" fmla="*/ 3090041 h 3095317"/>
              <a:gd name="connsiteX2-53" fmla="*/ 12155215 w 12155215"/>
              <a:gd name="connsiteY2-54" fmla="*/ 1639614 h 3095317"/>
              <a:gd name="connsiteX0-55" fmla="*/ 0 w 12155215"/>
              <a:gd name="connsiteY0-56" fmla="*/ 0 h 3095317"/>
              <a:gd name="connsiteX1-57" fmla="*/ 7614745 w 12155215"/>
              <a:gd name="connsiteY1-58" fmla="*/ 3090041 h 3095317"/>
              <a:gd name="connsiteX2-59" fmla="*/ 12155215 w 12155215"/>
              <a:gd name="connsiteY2-60" fmla="*/ 1639614 h 3095317"/>
              <a:gd name="connsiteX0-61" fmla="*/ 0 w 12139450"/>
              <a:gd name="connsiteY0-62" fmla="*/ 0 h 3057566"/>
              <a:gd name="connsiteX1-63" fmla="*/ 7598980 w 12139450"/>
              <a:gd name="connsiteY1-64" fmla="*/ 3026979 h 3057566"/>
              <a:gd name="connsiteX2-65" fmla="*/ 12139450 w 12139450"/>
              <a:gd name="connsiteY2-66" fmla="*/ 1576552 h 3057566"/>
              <a:gd name="connsiteX0-67" fmla="*/ 0 w 12139450"/>
              <a:gd name="connsiteY0-68" fmla="*/ 0 h 3028856"/>
              <a:gd name="connsiteX1-69" fmla="*/ 7598980 w 12139450"/>
              <a:gd name="connsiteY1-70" fmla="*/ 3026979 h 3028856"/>
              <a:gd name="connsiteX2-71" fmla="*/ 12139450 w 12139450"/>
              <a:gd name="connsiteY2-72" fmla="*/ 1576552 h 3028856"/>
              <a:gd name="connsiteX0-73" fmla="*/ 0 w 12139450"/>
              <a:gd name="connsiteY0-74" fmla="*/ 0 h 3027100"/>
              <a:gd name="connsiteX1-75" fmla="*/ 7598980 w 12139450"/>
              <a:gd name="connsiteY1-76" fmla="*/ 3026979 h 3027100"/>
              <a:gd name="connsiteX2-77" fmla="*/ 12139450 w 12139450"/>
              <a:gd name="connsiteY2-78" fmla="*/ 1576552 h 3027100"/>
              <a:gd name="connsiteX0-79" fmla="*/ 0 w 12139450"/>
              <a:gd name="connsiteY0-80" fmla="*/ 0 h 3029936"/>
              <a:gd name="connsiteX1-81" fmla="*/ 7598980 w 12139450"/>
              <a:gd name="connsiteY1-82" fmla="*/ 3026979 h 3029936"/>
              <a:gd name="connsiteX2-83" fmla="*/ 12139450 w 12139450"/>
              <a:gd name="connsiteY2-84" fmla="*/ 1576552 h 30299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64" name="组 116"/>
          <p:cNvGrpSpPr/>
          <p:nvPr/>
        </p:nvGrpSpPr>
        <p:grpSpPr>
          <a:xfrm rot="198573">
            <a:off x="900113" y="2684463"/>
            <a:ext cx="1616075" cy="1685925"/>
            <a:chOff x="1175948" y="2708421"/>
            <a:chExt cx="2159248" cy="1690131"/>
          </a:xfrm>
        </p:grpSpPr>
        <p:sp>
          <p:nvSpPr>
            <p:cNvPr id="184" name="任意多边形(F) 324"/>
            <p:cNvSpPr/>
            <p:nvPr/>
          </p:nvSpPr>
          <p:spPr bwMode="auto">
            <a:xfrm rot="1365846">
              <a:off x="2669501" y="3668814"/>
              <a:ext cx="638442" cy="572926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" name="任意多边形(F) 325"/>
            <p:cNvSpPr/>
            <p:nvPr/>
          </p:nvSpPr>
          <p:spPr bwMode="auto">
            <a:xfrm rot="1365846">
              <a:off x="1188746" y="2789378"/>
              <a:ext cx="1834725" cy="1150626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6" name="任意多边形(F) 326"/>
            <p:cNvSpPr/>
            <p:nvPr/>
          </p:nvSpPr>
          <p:spPr bwMode="auto">
            <a:xfrm rot="1365846">
              <a:off x="2722221" y="3178152"/>
              <a:ext cx="292707" cy="448792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7" name="任意多边形(F) 327"/>
            <p:cNvSpPr/>
            <p:nvPr/>
          </p:nvSpPr>
          <p:spPr bwMode="auto">
            <a:xfrm rot="1365846">
              <a:off x="1352088" y="2845352"/>
              <a:ext cx="1107198" cy="496536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" name="任意多边形(F) 328"/>
            <p:cNvSpPr/>
            <p:nvPr/>
          </p:nvSpPr>
          <p:spPr bwMode="auto">
            <a:xfrm rot="1365846">
              <a:off x="1632840" y="2806758"/>
              <a:ext cx="44543" cy="439243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" name="任意多边形(F) 329"/>
            <p:cNvSpPr/>
            <p:nvPr/>
          </p:nvSpPr>
          <p:spPr bwMode="auto">
            <a:xfrm rot="1365846">
              <a:off x="1904148" y="2882752"/>
              <a:ext cx="40300" cy="436060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0" name="任意多边形(F) 330"/>
            <p:cNvSpPr/>
            <p:nvPr/>
          </p:nvSpPr>
          <p:spPr bwMode="auto">
            <a:xfrm rot="1365846">
              <a:off x="2143318" y="2951992"/>
              <a:ext cx="44542" cy="439243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1" name="任意多边形(F) 331"/>
            <p:cNvSpPr/>
            <p:nvPr/>
          </p:nvSpPr>
          <p:spPr bwMode="auto">
            <a:xfrm rot="1365846">
              <a:off x="1339439" y="3490556"/>
              <a:ext cx="489968" cy="490170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2" name="任意多边形(F) 332"/>
            <p:cNvSpPr/>
            <p:nvPr/>
          </p:nvSpPr>
          <p:spPr bwMode="auto">
            <a:xfrm rot="1365846">
              <a:off x="2465477" y="3900765"/>
              <a:ext cx="492088" cy="496536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3" name="任意多边形(F) 333"/>
            <p:cNvSpPr/>
            <p:nvPr/>
          </p:nvSpPr>
          <p:spPr bwMode="auto">
            <a:xfrm rot="1365846">
              <a:off x="1322591" y="3145260"/>
              <a:ext cx="256649" cy="31829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" name="任意多边形(F) 334"/>
            <p:cNvSpPr/>
            <p:nvPr/>
          </p:nvSpPr>
          <p:spPr bwMode="auto">
            <a:xfrm rot="1365846">
              <a:off x="1592447" y="3227514"/>
              <a:ext cx="260891" cy="33420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" name="任意多边形(F) 335"/>
            <p:cNvSpPr/>
            <p:nvPr/>
          </p:nvSpPr>
          <p:spPr bwMode="auto">
            <a:xfrm rot="1365846">
              <a:off x="1859532" y="3305651"/>
              <a:ext cx="239681" cy="27054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" name="任意多边形(F) 336"/>
            <p:cNvSpPr/>
            <p:nvPr/>
          </p:nvSpPr>
          <p:spPr bwMode="auto">
            <a:xfrm rot="1365846">
              <a:off x="2097238" y="3380783"/>
              <a:ext cx="269375" cy="35012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" name="任意多边形(F) 337"/>
            <p:cNvSpPr/>
            <p:nvPr/>
          </p:nvSpPr>
          <p:spPr bwMode="auto">
            <a:xfrm rot="1365846">
              <a:off x="2400791" y="3057485"/>
              <a:ext cx="29695" cy="404231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8" name="任意多边形(F) 338"/>
            <p:cNvSpPr/>
            <p:nvPr/>
          </p:nvSpPr>
          <p:spPr bwMode="auto">
            <a:xfrm rot="1365846">
              <a:off x="2132677" y="2970189"/>
              <a:ext cx="33937" cy="40263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9" name="任意多边形(F) 339"/>
            <p:cNvSpPr/>
            <p:nvPr/>
          </p:nvSpPr>
          <p:spPr bwMode="auto">
            <a:xfrm rot="1365846">
              <a:off x="1893200" y="2894544"/>
              <a:ext cx="31817" cy="404231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" name="任意多边形(F) 340"/>
            <p:cNvSpPr/>
            <p:nvPr/>
          </p:nvSpPr>
          <p:spPr bwMode="auto">
            <a:xfrm rot="1365846">
              <a:off x="1621468" y="2815468"/>
              <a:ext cx="31815" cy="402640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1" name="任意多边形(F) 341"/>
            <p:cNvSpPr/>
            <p:nvPr/>
          </p:nvSpPr>
          <p:spPr bwMode="auto">
            <a:xfrm rot="1365846">
              <a:off x="2680149" y="3610414"/>
              <a:ext cx="275739" cy="36603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2" name="任意多边形(F) 342"/>
            <p:cNvSpPr/>
            <p:nvPr/>
          </p:nvSpPr>
          <p:spPr bwMode="auto">
            <a:xfrm rot="1365846">
              <a:off x="1175460" y="3368198"/>
              <a:ext cx="1228098" cy="157554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3" name="任意多边形(F) 343"/>
            <p:cNvSpPr/>
            <p:nvPr/>
          </p:nvSpPr>
          <p:spPr bwMode="auto">
            <a:xfrm rot="1365846">
              <a:off x="2529176" y="3819494"/>
              <a:ext cx="789038" cy="100262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4" name="任意多边形(F) 344"/>
            <p:cNvSpPr/>
            <p:nvPr/>
          </p:nvSpPr>
          <p:spPr bwMode="auto">
            <a:xfrm rot="1365846">
              <a:off x="1179525" y="3406581"/>
              <a:ext cx="1211130" cy="76390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" name="任意多边形(F) 345"/>
            <p:cNvSpPr/>
            <p:nvPr/>
          </p:nvSpPr>
          <p:spPr bwMode="auto">
            <a:xfrm rot="1365846">
              <a:off x="1245232" y="2707100"/>
              <a:ext cx="727526" cy="875303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" name="任意多边形(F) 346"/>
            <p:cNvSpPr/>
            <p:nvPr/>
          </p:nvSpPr>
          <p:spPr bwMode="auto">
            <a:xfrm rot="1365846">
              <a:off x="2531487" y="3854686"/>
              <a:ext cx="776311" cy="35012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" name="任意多边形(F) 347"/>
            <p:cNvSpPr/>
            <p:nvPr/>
          </p:nvSpPr>
          <p:spPr bwMode="auto">
            <a:xfrm rot="1365846">
              <a:off x="2352706" y="3083219"/>
              <a:ext cx="284223" cy="97397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8" name="任意多边形(F) 348"/>
            <p:cNvSpPr/>
            <p:nvPr/>
          </p:nvSpPr>
          <p:spPr bwMode="auto">
            <a:xfrm rot="1365846">
              <a:off x="2895166" y="3733395"/>
              <a:ext cx="439062" cy="459933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9" name="任意多边形(F) 349"/>
            <p:cNvSpPr/>
            <p:nvPr/>
          </p:nvSpPr>
          <p:spPr bwMode="auto">
            <a:xfrm rot="1365846">
              <a:off x="3174475" y="3795728"/>
              <a:ext cx="154837" cy="146414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0" name="任意多边形(F) 332"/>
            <p:cNvSpPr/>
            <p:nvPr/>
          </p:nvSpPr>
          <p:spPr bwMode="auto">
            <a:xfrm rot="1365846">
              <a:off x="2586316" y="4021718"/>
              <a:ext cx="250286" cy="25304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1" name="任意多边形(F) 332"/>
            <p:cNvSpPr/>
            <p:nvPr/>
          </p:nvSpPr>
          <p:spPr bwMode="auto">
            <a:xfrm rot="1365846">
              <a:off x="1454169" y="3611733"/>
              <a:ext cx="250286" cy="25304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65" name="组 5"/>
          <p:cNvGrpSpPr>
            <a:grpSpLocks noChangeAspect="1"/>
          </p:cNvGrpSpPr>
          <p:nvPr/>
        </p:nvGrpSpPr>
        <p:grpSpPr>
          <a:xfrm>
            <a:off x="6875463" y="4138613"/>
            <a:ext cx="2266950" cy="2719387"/>
            <a:chOff x="2887" y="1286"/>
            <a:chExt cx="1903" cy="1712"/>
          </a:xfrm>
        </p:grpSpPr>
        <p:sp>
          <p:nvSpPr>
            <p:cNvPr id="213" name="任意多边形 6"/>
            <p:cNvSpPr/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4" name="任意多边形 7"/>
            <p:cNvSpPr/>
            <p:nvPr/>
          </p:nvSpPr>
          <p:spPr bwMode="auto">
            <a:xfrm>
              <a:off x="3357" y="1532"/>
              <a:ext cx="668" cy="832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" name="任意多边形 8"/>
            <p:cNvSpPr/>
            <p:nvPr/>
          </p:nvSpPr>
          <p:spPr bwMode="auto">
            <a:xfrm>
              <a:off x="3673" y="1612"/>
              <a:ext cx="273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" name="任意多边形 9"/>
            <p:cNvSpPr/>
            <p:nvPr/>
          </p:nvSpPr>
          <p:spPr bwMode="auto">
            <a:xfrm>
              <a:off x="3435" y="1709"/>
              <a:ext cx="676" cy="591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7" name="任意多边形 10"/>
            <p:cNvSpPr/>
            <p:nvPr/>
          </p:nvSpPr>
          <p:spPr bwMode="auto">
            <a:xfrm>
              <a:off x="3425" y="1752"/>
              <a:ext cx="208" cy="492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8" name="任意多边形 11"/>
            <p:cNvSpPr/>
            <p:nvPr/>
          </p:nvSpPr>
          <p:spPr bwMode="auto">
            <a:xfrm>
              <a:off x="3627" y="1804"/>
              <a:ext cx="83" cy="416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9" name="任意多边形 12"/>
            <p:cNvSpPr/>
            <p:nvPr/>
          </p:nvSpPr>
          <p:spPr bwMode="auto">
            <a:xfrm>
              <a:off x="3846" y="1286"/>
              <a:ext cx="941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0" name="任意多边形 13"/>
            <p:cNvSpPr/>
            <p:nvPr/>
          </p:nvSpPr>
          <p:spPr bwMode="auto">
            <a:xfrm>
              <a:off x="3890" y="1492"/>
              <a:ext cx="897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1" name="任意多边形 14"/>
            <p:cNvSpPr/>
            <p:nvPr/>
          </p:nvSpPr>
          <p:spPr bwMode="auto">
            <a:xfrm>
              <a:off x="3902" y="1567"/>
              <a:ext cx="324" cy="755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2" name="任意多边形 15"/>
            <p:cNvSpPr/>
            <p:nvPr/>
          </p:nvSpPr>
          <p:spPr bwMode="auto">
            <a:xfrm>
              <a:off x="4070" y="1645"/>
              <a:ext cx="203" cy="658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3" name="任意多边形 16"/>
            <p:cNvSpPr/>
            <p:nvPr/>
          </p:nvSpPr>
          <p:spPr bwMode="auto">
            <a:xfrm>
              <a:off x="4533" y="1650"/>
              <a:ext cx="132" cy="693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4" name="任意多边形 17"/>
            <p:cNvSpPr/>
            <p:nvPr/>
          </p:nvSpPr>
          <p:spPr bwMode="auto">
            <a:xfrm>
              <a:off x="4228" y="1388"/>
              <a:ext cx="360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" name="任意多边形 18"/>
            <p:cNvSpPr/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" name="任意多边形 19"/>
            <p:cNvSpPr/>
            <p:nvPr/>
          </p:nvSpPr>
          <p:spPr bwMode="auto">
            <a:xfrm>
              <a:off x="2887" y="1740"/>
              <a:ext cx="1900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7" name="任意多边形 20"/>
            <p:cNvSpPr/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8" name="任意多边形 21"/>
            <p:cNvSpPr/>
            <p:nvPr/>
          </p:nvSpPr>
          <p:spPr bwMode="auto">
            <a:xfrm>
              <a:off x="3587" y="1792"/>
              <a:ext cx="1059" cy="589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9" name="任意多边形 22"/>
            <p:cNvSpPr/>
            <p:nvPr/>
          </p:nvSpPr>
          <p:spPr bwMode="auto">
            <a:xfrm>
              <a:off x="2982" y="2238"/>
              <a:ext cx="505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0" name="任意多边形 23"/>
            <p:cNvSpPr/>
            <p:nvPr/>
          </p:nvSpPr>
          <p:spPr bwMode="auto">
            <a:xfrm>
              <a:off x="4168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1" name="任意多边形 24"/>
            <p:cNvSpPr/>
            <p:nvPr/>
          </p:nvSpPr>
          <p:spPr bwMode="auto">
            <a:xfrm>
              <a:off x="3587" y="2068"/>
              <a:ext cx="452" cy="150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2" name="任意多边形 25"/>
            <p:cNvSpPr/>
            <p:nvPr/>
          </p:nvSpPr>
          <p:spPr bwMode="auto">
            <a:xfrm>
              <a:off x="3640" y="2408"/>
              <a:ext cx="259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3" name="任意多边形 26"/>
            <p:cNvSpPr/>
            <p:nvPr/>
          </p:nvSpPr>
          <p:spPr bwMode="auto">
            <a:xfrm>
              <a:off x="3605" y="2392"/>
              <a:ext cx="322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4" name="任意多边形 27"/>
            <p:cNvSpPr/>
            <p:nvPr/>
          </p:nvSpPr>
          <p:spPr bwMode="auto">
            <a:xfrm>
              <a:off x="4539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" name="任意多边形 28"/>
            <p:cNvSpPr/>
            <p:nvPr/>
          </p:nvSpPr>
          <p:spPr bwMode="auto">
            <a:xfrm>
              <a:off x="4507" y="2427"/>
              <a:ext cx="280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" name="任意多边形 29"/>
            <p:cNvSpPr/>
            <p:nvPr/>
          </p:nvSpPr>
          <p:spPr bwMode="auto">
            <a:xfrm>
              <a:off x="3998" y="1848"/>
              <a:ext cx="51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66" name="组 64"/>
          <p:cNvGrpSpPr>
            <a:grpSpLocks noChangeAspect="1"/>
          </p:cNvGrpSpPr>
          <p:nvPr/>
        </p:nvGrpSpPr>
        <p:grpSpPr>
          <a:xfrm rot="-8772501" flipH="1">
            <a:off x="8520113" y="2338388"/>
            <a:ext cx="363537" cy="536575"/>
            <a:chOff x="2052" y="995"/>
            <a:chExt cx="768" cy="852"/>
          </a:xfrm>
        </p:grpSpPr>
        <p:sp>
          <p:nvSpPr>
            <p:cNvPr id="238" name="任意多边形 65"/>
            <p:cNvSpPr/>
            <p:nvPr/>
          </p:nvSpPr>
          <p:spPr bwMode="auto">
            <a:xfrm>
              <a:off x="2428" y="1615"/>
              <a:ext cx="151" cy="232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9" name="任意多边形 66"/>
            <p:cNvSpPr/>
            <p:nvPr/>
          </p:nvSpPr>
          <p:spPr bwMode="auto">
            <a:xfrm>
              <a:off x="2047" y="998"/>
              <a:ext cx="768" cy="728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0" name="任意多边形 67"/>
            <p:cNvSpPr/>
            <p:nvPr/>
          </p:nvSpPr>
          <p:spPr bwMode="auto">
            <a:xfrm>
              <a:off x="2087" y="1056"/>
              <a:ext cx="651" cy="678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1" name="任意多边形 68"/>
            <p:cNvSpPr/>
            <p:nvPr/>
          </p:nvSpPr>
          <p:spPr bwMode="auto">
            <a:xfrm>
              <a:off x="2321" y="1199"/>
              <a:ext cx="211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2" name="任意多边形 69"/>
            <p:cNvSpPr/>
            <p:nvPr/>
          </p:nvSpPr>
          <p:spPr bwMode="auto">
            <a:xfrm>
              <a:off x="2510" y="1237"/>
              <a:ext cx="127" cy="282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3" name="任意多边形 70"/>
            <p:cNvSpPr/>
            <p:nvPr/>
          </p:nvSpPr>
          <p:spPr bwMode="auto">
            <a:xfrm>
              <a:off x="2538" y="1499"/>
              <a:ext cx="164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4" name="任意多边形 71"/>
            <p:cNvSpPr/>
            <p:nvPr/>
          </p:nvSpPr>
          <p:spPr bwMode="auto">
            <a:xfrm>
              <a:off x="2301" y="1607"/>
              <a:ext cx="178" cy="58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" name="任意多边形 72"/>
            <p:cNvSpPr/>
            <p:nvPr/>
          </p:nvSpPr>
          <p:spPr bwMode="auto">
            <a:xfrm>
              <a:off x="2160" y="1472"/>
              <a:ext cx="298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10966" y="165020"/>
            <a:ext cx="7020314" cy="2263258"/>
          </a:xfrm>
        </p:spPr>
        <p:txBody>
          <a:bodyPr rtlCol="0">
            <a:normAutofit/>
          </a:bodyPr>
          <a:lstStyle>
            <a:lvl1pPr algn="ctr">
              <a:defRPr sz="66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27497" y="2476917"/>
            <a:ext cx="5187252" cy="1771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noProof="0" smtClean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6543675" y="592667"/>
            <a:ext cx="1971675" cy="5579533"/>
          </a:xfrm>
        </p:spPr>
        <p:txBody>
          <a:bodyPr vert="eaVert" rtlCol="0"/>
          <a:lstStyle/>
          <a:p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592667"/>
            <a:ext cx="5800725" cy="5579533"/>
          </a:xfrm>
        </p:spPr>
        <p:txBody>
          <a:bodyPr vert="eaVert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 rotWithShape="0">
          <a:gsLst>
            <a:gs pos="0">
              <a:srgbClr val="9EE0F8">
                <a:alpha val="100000"/>
              </a:srgbClr>
            </a:gs>
            <a:gs pos="17000">
              <a:srgbClr val="BFEBFA">
                <a:alpha val="100000"/>
              </a:srgbClr>
            </a:gs>
            <a:gs pos="50999">
              <a:srgbClr val="DFF5FD">
                <a:alpha val="100000"/>
              </a:srgbClr>
            </a:gs>
            <a:gs pos="92000">
              <a:srgbClr val="FFFFFF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1485900"/>
            <a:ext cx="6858001" cy="2933700"/>
          </a:xfrm>
        </p:spPr>
        <p:txBody>
          <a:bodyPr rtlCol="0">
            <a:normAutofit/>
          </a:bodyPr>
          <a:lstStyle>
            <a:lvl1pPr algn="l">
              <a:defRPr sz="5200" b="0"/>
            </a:lvl1pPr>
          </a:lstStyle>
          <a:p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41810" y="4454034"/>
            <a:ext cx="6858000" cy="1184766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</p:txBody>
      </p:sp>
      <p:sp>
        <p:nvSpPr>
          <p:cNvPr id="70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41413" y="6602413"/>
            <a:ext cx="523398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dirty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日期占位符 3"/>
          <p:cNvSpPr>
            <a:spLocks noGrp="1"/>
          </p:cNvSpPr>
          <p:nvPr>
            <p:ph type="dt" sz="half" idx="2"/>
          </p:nvPr>
        </p:nvSpPr>
        <p:spPr>
          <a:xfrm>
            <a:off x="6570663" y="6602413"/>
            <a:ext cx="884238" cy="193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B307E8D-8668-49F6-A48F-84484D9E20E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16813" y="6602413"/>
            <a:ext cx="481013" cy="2365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/>
            <a:fld id="{9A0DB2DC-4C9A-4742-B13C-FB6460FD3503}" type="slidenum">
              <a:rPr lang="en-US" altLang="zh-CN" dirty="0">
                <a:latin typeface="宋体" panose="02010600030101010101" pitchFamily="2" charset="-122"/>
              </a:rPr>
            </a:fld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46429" y="1485900"/>
            <a:ext cx="336042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2877" y="1485900"/>
            <a:ext cx="336042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46429" y="1376018"/>
            <a:ext cx="3360420" cy="768096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46429" y="2144114"/>
            <a:ext cx="3360420" cy="3494686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32877" y="1376018"/>
            <a:ext cx="3360420" cy="768096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32877" y="2144114"/>
            <a:ext cx="3360420" cy="3494686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gradFill rotWithShape="0">
          <a:gsLst>
            <a:gs pos="0">
              <a:srgbClr val="9EE0F8">
                <a:alpha val="100000"/>
              </a:srgbClr>
            </a:gs>
            <a:gs pos="17000">
              <a:srgbClr val="BFEBFA">
                <a:alpha val="100000"/>
              </a:srgbClr>
            </a:gs>
            <a:gs pos="50999">
              <a:srgbClr val="DFF5FD">
                <a:alpha val="100000"/>
              </a:srgbClr>
            </a:gs>
            <a:gs pos="92000">
              <a:srgbClr val="FFFFFF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(F) 92"/>
          <p:cNvSpPr/>
          <p:nvPr/>
        </p:nvSpPr>
        <p:spPr bwMode="auto">
          <a:xfrm>
            <a:off x="6483350" y="3889375"/>
            <a:ext cx="158750" cy="1000125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71" name="任意多边形 50"/>
          <p:cNvSpPr/>
          <p:nvPr/>
        </p:nvSpPr>
        <p:spPr bwMode="auto">
          <a:xfrm>
            <a:off x="5084763" y="4191000"/>
            <a:ext cx="405765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72" name="任意多边形 51"/>
          <p:cNvSpPr/>
          <p:nvPr/>
        </p:nvSpPr>
        <p:spPr bwMode="auto">
          <a:xfrm>
            <a:off x="0" y="4572000"/>
            <a:ext cx="8561388" cy="2286000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grpSp>
        <p:nvGrpSpPr>
          <p:cNvPr id="4101" name="组 69"/>
          <p:cNvGrpSpPr>
            <a:grpSpLocks noChangeAspect="1"/>
          </p:cNvGrpSpPr>
          <p:nvPr/>
        </p:nvGrpSpPr>
        <p:grpSpPr>
          <a:xfrm flipH="1">
            <a:off x="7299325" y="958850"/>
            <a:ext cx="1050925" cy="4002088"/>
            <a:chOff x="3220" y="236"/>
            <a:chExt cx="1347" cy="3848"/>
          </a:xfrm>
        </p:grpSpPr>
        <p:sp>
          <p:nvSpPr>
            <p:cNvPr id="74" name="任意多边形 70"/>
            <p:cNvSpPr/>
            <p:nvPr/>
          </p:nvSpPr>
          <p:spPr bwMode="auto">
            <a:xfrm>
              <a:off x="3989" y="492"/>
              <a:ext cx="31" cy="1348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75" name="任意多边形 71"/>
            <p:cNvSpPr/>
            <p:nvPr/>
          </p:nvSpPr>
          <p:spPr bwMode="auto">
            <a:xfrm>
              <a:off x="3810" y="1216"/>
              <a:ext cx="163" cy="249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76" name="任意多边形 72"/>
            <p:cNvSpPr/>
            <p:nvPr/>
          </p:nvSpPr>
          <p:spPr bwMode="auto">
            <a:xfrm>
              <a:off x="4022" y="1005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77" name="任意多边形 73"/>
            <p:cNvSpPr/>
            <p:nvPr/>
          </p:nvSpPr>
          <p:spPr bwMode="auto">
            <a:xfrm>
              <a:off x="3810" y="1509"/>
              <a:ext cx="163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78" name="任意多边形 74"/>
            <p:cNvSpPr/>
            <p:nvPr/>
          </p:nvSpPr>
          <p:spPr bwMode="auto">
            <a:xfrm>
              <a:off x="4022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79" name="任意多边形 75"/>
            <p:cNvSpPr/>
            <p:nvPr/>
          </p:nvSpPr>
          <p:spPr bwMode="auto">
            <a:xfrm>
              <a:off x="4022" y="1633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80" name="任意多边形 76"/>
            <p:cNvSpPr/>
            <p:nvPr/>
          </p:nvSpPr>
          <p:spPr bwMode="auto">
            <a:xfrm>
              <a:off x="3810" y="885"/>
              <a:ext cx="163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81" name="任意多边形 77"/>
            <p:cNvSpPr/>
            <p:nvPr/>
          </p:nvSpPr>
          <p:spPr bwMode="auto">
            <a:xfrm>
              <a:off x="4022" y="677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82" name="任意多边形 78"/>
            <p:cNvSpPr/>
            <p:nvPr/>
          </p:nvSpPr>
          <p:spPr bwMode="auto">
            <a:xfrm>
              <a:off x="3810" y="569"/>
              <a:ext cx="163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83" name="任意多边形 79"/>
            <p:cNvSpPr/>
            <p:nvPr/>
          </p:nvSpPr>
          <p:spPr bwMode="auto">
            <a:xfrm>
              <a:off x="3834" y="332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84" name="任意多边形 80"/>
            <p:cNvSpPr/>
            <p:nvPr/>
          </p:nvSpPr>
          <p:spPr bwMode="auto">
            <a:xfrm>
              <a:off x="4022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85" name="任意多边形 81"/>
            <p:cNvSpPr/>
            <p:nvPr/>
          </p:nvSpPr>
          <p:spPr bwMode="auto">
            <a:xfrm>
              <a:off x="3360" y="486"/>
              <a:ext cx="20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86" name="任意多边形 82"/>
            <p:cNvSpPr/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87" name="任意多边形 83"/>
            <p:cNvSpPr/>
            <p:nvPr/>
          </p:nvSpPr>
          <p:spPr bwMode="auto">
            <a:xfrm>
              <a:off x="3387" y="885"/>
              <a:ext cx="122" cy="197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88" name="任意多边形 84"/>
            <p:cNvSpPr/>
            <p:nvPr/>
          </p:nvSpPr>
          <p:spPr bwMode="auto">
            <a:xfrm>
              <a:off x="3220" y="1277"/>
              <a:ext cx="126" cy="195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89" name="任意多边形 85"/>
            <p:cNvSpPr/>
            <p:nvPr/>
          </p:nvSpPr>
          <p:spPr bwMode="auto">
            <a:xfrm>
              <a:off x="3387" y="1114"/>
              <a:ext cx="122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90" name="任意多边形 86"/>
            <p:cNvSpPr/>
            <p:nvPr/>
          </p:nvSpPr>
          <p:spPr bwMode="auto">
            <a:xfrm>
              <a:off x="3387" y="1372"/>
              <a:ext cx="122" cy="197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91" name="任意多边形 87"/>
            <p:cNvSpPr/>
            <p:nvPr/>
          </p:nvSpPr>
          <p:spPr bwMode="auto">
            <a:xfrm>
              <a:off x="3220" y="793"/>
              <a:ext cx="126" cy="195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92" name="任意多边形 88"/>
            <p:cNvSpPr/>
            <p:nvPr/>
          </p:nvSpPr>
          <p:spPr bwMode="auto">
            <a:xfrm>
              <a:off x="3387" y="630"/>
              <a:ext cx="122" cy="197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93" name="任意多边形 89"/>
            <p:cNvSpPr/>
            <p:nvPr/>
          </p:nvSpPr>
          <p:spPr bwMode="auto">
            <a:xfrm>
              <a:off x="3220" y="544"/>
              <a:ext cx="126" cy="197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94" name="任意多边形 90"/>
            <p:cNvSpPr/>
            <p:nvPr/>
          </p:nvSpPr>
          <p:spPr bwMode="auto">
            <a:xfrm>
              <a:off x="3220" y="315"/>
              <a:ext cx="126" cy="197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95" name="任意多边形 91"/>
            <p:cNvSpPr/>
            <p:nvPr/>
          </p:nvSpPr>
          <p:spPr bwMode="auto">
            <a:xfrm>
              <a:off x="3387" y="386"/>
              <a:ext cx="122" cy="192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96" name="任意多边形(F) 92"/>
            <p:cNvSpPr/>
            <p:nvPr/>
          </p:nvSpPr>
          <p:spPr bwMode="auto">
            <a:xfrm>
              <a:off x="3283" y="1759"/>
              <a:ext cx="265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97" name="任意多边形 93"/>
            <p:cNvSpPr/>
            <p:nvPr/>
          </p:nvSpPr>
          <p:spPr bwMode="auto">
            <a:xfrm>
              <a:off x="3806" y="1379"/>
              <a:ext cx="376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98" name="任意多边形 94"/>
            <p:cNvSpPr/>
            <p:nvPr/>
          </p:nvSpPr>
          <p:spPr bwMode="auto">
            <a:xfrm>
              <a:off x="3248" y="2924"/>
              <a:ext cx="360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99" name="任意多边形 95"/>
            <p:cNvSpPr/>
            <p:nvPr/>
          </p:nvSpPr>
          <p:spPr bwMode="auto">
            <a:xfrm>
              <a:off x="3324" y="2993"/>
              <a:ext cx="305" cy="519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00" name="任意多边形 96"/>
            <p:cNvSpPr/>
            <p:nvPr/>
          </p:nvSpPr>
          <p:spPr bwMode="auto">
            <a:xfrm>
              <a:off x="3611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01" name="任意多边形 97"/>
            <p:cNvSpPr/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02" name="任意多边形(F) 98"/>
            <p:cNvSpPr/>
            <p:nvPr/>
          </p:nvSpPr>
          <p:spPr bwMode="auto">
            <a:xfrm>
              <a:off x="3627" y="1756"/>
              <a:ext cx="252" cy="499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03" name="任意多边形 99"/>
            <p:cNvSpPr/>
            <p:nvPr/>
          </p:nvSpPr>
          <p:spPr bwMode="auto">
            <a:xfrm>
              <a:off x="3741" y="1765"/>
              <a:ext cx="126" cy="417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04" name="任意多边形 100"/>
            <p:cNvSpPr/>
            <p:nvPr/>
          </p:nvSpPr>
          <p:spPr bwMode="auto">
            <a:xfrm>
              <a:off x="3609" y="3016"/>
              <a:ext cx="254" cy="499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05" name="任意多边形 101"/>
            <p:cNvSpPr/>
            <p:nvPr/>
          </p:nvSpPr>
          <p:spPr bwMode="auto">
            <a:xfrm>
              <a:off x="3721" y="3025"/>
              <a:ext cx="128" cy="417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06" name="任意多边形 102"/>
            <p:cNvSpPr/>
            <p:nvPr/>
          </p:nvSpPr>
          <p:spPr bwMode="auto">
            <a:xfrm>
              <a:off x="3330" y="1527"/>
              <a:ext cx="254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07" name="任意多边形(F) 103"/>
            <p:cNvSpPr/>
            <p:nvPr/>
          </p:nvSpPr>
          <p:spPr bwMode="auto">
            <a:xfrm>
              <a:off x="3340" y="1536"/>
              <a:ext cx="128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08" name="任意多边形(F) 104"/>
            <p:cNvSpPr/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09" name="任意多边形(F) 105"/>
            <p:cNvSpPr/>
            <p:nvPr/>
          </p:nvSpPr>
          <p:spPr bwMode="auto">
            <a:xfrm>
              <a:off x="3615" y="1863"/>
              <a:ext cx="358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10" name="任意多边形(F) 106"/>
            <p:cNvSpPr/>
            <p:nvPr/>
          </p:nvSpPr>
          <p:spPr bwMode="auto">
            <a:xfrm>
              <a:off x="3586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11" name="任意多边形(F) 107"/>
            <p:cNvSpPr/>
            <p:nvPr/>
          </p:nvSpPr>
          <p:spPr bwMode="auto">
            <a:xfrm>
              <a:off x="3590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12" name="任意多边形(F) 108"/>
            <p:cNvSpPr/>
            <p:nvPr/>
          </p:nvSpPr>
          <p:spPr bwMode="auto">
            <a:xfrm>
              <a:off x="3244" y="1604"/>
              <a:ext cx="356" cy="554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13" name="任意多边形(F) 109"/>
            <p:cNvSpPr/>
            <p:nvPr/>
          </p:nvSpPr>
          <p:spPr bwMode="auto">
            <a:xfrm>
              <a:off x="3631" y="1138"/>
              <a:ext cx="354" cy="559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14" name="任意多边形(F) 110"/>
            <p:cNvSpPr/>
            <p:nvPr/>
          </p:nvSpPr>
          <p:spPr bwMode="auto">
            <a:xfrm>
              <a:off x="3244" y="895"/>
              <a:ext cx="356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15" name="任意多边形(F) 111"/>
            <p:cNvSpPr/>
            <p:nvPr/>
          </p:nvSpPr>
          <p:spPr bwMode="auto">
            <a:xfrm>
              <a:off x="3228" y="236"/>
              <a:ext cx="358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16" name="任意多边形(F) 112"/>
            <p:cNvSpPr/>
            <p:nvPr/>
          </p:nvSpPr>
          <p:spPr bwMode="auto">
            <a:xfrm>
              <a:off x="3600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17" name="任意多边形(F) 113"/>
            <p:cNvSpPr/>
            <p:nvPr/>
          </p:nvSpPr>
          <p:spPr bwMode="auto">
            <a:xfrm>
              <a:off x="3635" y="1863"/>
              <a:ext cx="301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18" name="任意多边形(F) 114"/>
            <p:cNvSpPr/>
            <p:nvPr/>
          </p:nvSpPr>
          <p:spPr bwMode="auto">
            <a:xfrm>
              <a:off x="3653" y="1156"/>
              <a:ext cx="299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19" name="任意多边形(F) 115"/>
            <p:cNvSpPr/>
            <p:nvPr/>
          </p:nvSpPr>
          <p:spPr bwMode="auto">
            <a:xfrm>
              <a:off x="3621" y="495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20" name="任意多边形(F) 116"/>
            <p:cNvSpPr/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21" name="任意多边形(F) 117"/>
            <p:cNvSpPr/>
            <p:nvPr/>
          </p:nvSpPr>
          <p:spPr bwMode="auto">
            <a:xfrm>
              <a:off x="3279" y="915"/>
              <a:ext cx="319" cy="530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22" name="任意多边形(F) 118"/>
            <p:cNvSpPr/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23" name="任意多边形(F) 119"/>
            <p:cNvSpPr/>
            <p:nvPr/>
          </p:nvSpPr>
          <p:spPr bwMode="auto">
            <a:xfrm>
              <a:off x="3291" y="2277"/>
              <a:ext cx="309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24" name="任意多边形(F) 120"/>
            <p:cNvSpPr/>
            <p:nvPr/>
          </p:nvSpPr>
          <p:spPr bwMode="auto">
            <a:xfrm>
              <a:off x="3609" y="2437"/>
              <a:ext cx="299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25" name="任意多边形(F) 121"/>
            <p:cNvSpPr/>
            <p:nvPr/>
          </p:nvSpPr>
          <p:spPr bwMode="auto">
            <a:xfrm>
              <a:off x="3609" y="3089"/>
              <a:ext cx="299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26" name="任意多边形(F) 122"/>
            <p:cNvSpPr/>
            <p:nvPr/>
          </p:nvSpPr>
          <p:spPr bwMode="auto">
            <a:xfrm>
              <a:off x="3574" y="750"/>
              <a:ext cx="69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27" name="任意多边形(F) 123"/>
            <p:cNvSpPr/>
            <p:nvPr/>
          </p:nvSpPr>
          <p:spPr bwMode="auto">
            <a:xfrm>
              <a:off x="4060" y="1280"/>
              <a:ext cx="195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28" name="任意多边形(F) 124"/>
            <p:cNvSpPr/>
            <p:nvPr/>
          </p:nvSpPr>
          <p:spPr bwMode="auto">
            <a:xfrm>
              <a:off x="4068" y="1292"/>
              <a:ext cx="102" cy="317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29" name="任意多边形(F) 125"/>
            <p:cNvSpPr/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30" name="任意多边形(F) 126"/>
            <p:cNvSpPr/>
            <p:nvPr/>
          </p:nvSpPr>
          <p:spPr bwMode="auto">
            <a:xfrm>
              <a:off x="4050" y="2492"/>
              <a:ext cx="110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31" name="任意多边形(F) 127"/>
            <p:cNvSpPr/>
            <p:nvPr/>
          </p:nvSpPr>
          <p:spPr bwMode="auto">
            <a:xfrm>
              <a:off x="4050" y="3545"/>
              <a:ext cx="222" cy="427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32" name="任意多边形(F) 128"/>
            <p:cNvSpPr/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33" name="任意多边形(F) 129"/>
            <p:cNvSpPr/>
            <p:nvPr/>
          </p:nvSpPr>
          <p:spPr bwMode="auto">
            <a:xfrm>
              <a:off x="4270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34" name="任意多边形(F) 130"/>
            <p:cNvSpPr/>
            <p:nvPr/>
          </p:nvSpPr>
          <p:spPr bwMode="auto">
            <a:xfrm>
              <a:off x="4366" y="2333"/>
              <a:ext cx="112" cy="354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35" name="任意多边形(F) 131"/>
            <p:cNvSpPr/>
            <p:nvPr/>
          </p:nvSpPr>
          <p:spPr bwMode="auto">
            <a:xfrm>
              <a:off x="4254" y="2954"/>
              <a:ext cx="303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36" name="任意多边形(F) 132"/>
            <p:cNvSpPr/>
            <p:nvPr/>
          </p:nvSpPr>
          <p:spPr bwMode="auto">
            <a:xfrm>
              <a:off x="3965" y="2577"/>
              <a:ext cx="305" cy="476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37" name="任意多边形(F) 133"/>
            <p:cNvSpPr/>
            <p:nvPr/>
          </p:nvSpPr>
          <p:spPr bwMode="auto">
            <a:xfrm>
              <a:off x="4262" y="3589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38" name="任意多边形(F) 134"/>
            <p:cNvSpPr/>
            <p:nvPr/>
          </p:nvSpPr>
          <p:spPr bwMode="auto">
            <a:xfrm>
              <a:off x="3973" y="3122"/>
              <a:ext cx="303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39" name="任意多边形(F) 135"/>
            <p:cNvSpPr/>
            <p:nvPr/>
          </p:nvSpPr>
          <p:spPr bwMode="auto">
            <a:xfrm>
              <a:off x="3981" y="3596"/>
              <a:ext cx="305" cy="481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40" name="任意多边形(F) 136"/>
            <p:cNvSpPr/>
            <p:nvPr/>
          </p:nvSpPr>
          <p:spPr bwMode="auto">
            <a:xfrm>
              <a:off x="4254" y="2385"/>
              <a:ext cx="303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41" name="任意多边形(F) 137"/>
            <p:cNvSpPr/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42" name="任意多边形(F) 138"/>
            <p:cNvSpPr/>
            <p:nvPr/>
          </p:nvSpPr>
          <p:spPr bwMode="auto">
            <a:xfrm>
              <a:off x="4254" y="1747"/>
              <a:ext cx="303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43" name="任意多边形(F) 139"/>
            <p:cNvSpPr/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44" name="任意多边形(F) 140"/>
            <p:cNvSpPr/>
            <p:nvPr/>
          </p:nvSpPr>
          <p:spPr bwMode="auto">
            <a:xfrm>
              <a:off x="3989" y="1381"/>
              <a:ext cx="275" cy="429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45" name="任意多边形(F) 141"/>
            <p:cNvSpPr/>
            <p:nvPr/>
          </p:nvSpPr>
          <p:spPr bwMode="auto">
            <a:xfrm>
              <a:off x="3993" y="2577"/>
              <a:ext cx="260" cy="473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46" name="任意多边形(F) 142"/>
            <p:cNvSpPr/>
            <p:nvPr/>
          </p:nvSpPr>
          <p:spPr bwMode="auto">
            <a:xfrm>
              <a:off x="3979" y="1962"/>
              <a:ext cx="256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47" name="任意多边形(F) 143"/>
            <p:cNvSpPr/>
            <p:nvPr/>
          </p:nvSpPr>
          <p:spPr bwMode="auto">
            <a:xfrm>
              <a:off x="4020" y="1388"/>
              <a:ext cx="228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48" name="任意多边形(F) 144"/>
            <p:cNvSpPr/>
            <p:nvPr/>
          </p:nvSpPr>
          <p:spPr bwMode="auto">
            <a:xfrm>
              <a:off x="4248" y="1240"/>
              <a:ext cx="277" cy="447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49" name="任意多边形(F) 145"/>
            <p:cNvSpPr/>
            <p:nvPr/>
          </p:nvSpPr>
          <p:spPr bwMode="auto">
            <a:xfrm>
              <a:off x="4254" y="1765"/>
              <a:ext cx="273" cy="450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50" name="任意多边形(F) 146"/>
            <p:cNvSpPr/>
            <p:nvPr/>
          </p:nvSpPr>
          <p:spPr bwMode="auto">
            <a:xfrm>
              <a:off x="4254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51" name="任意多边形(F) 147"/>
            <p:cNvSpPr/>
            <p:nvPr/>
          </p:nvSpPr>
          <p:spPr bwMode="auto">
            <a:xfrm>
              <a:off x="4364" y="2648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52" name="任意多边形(F) 148"/>
            <p:cNvSpPr/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53" name="任意多边形(F) 149"/>
            <p:cNvSpPr/>
            <p:nvPr/>
          </p:nvSpPr>
          <p:spPr bwMode="auto">
            <a:xfrm>
              <a:off x="4270" y="3622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54" name="任意多边形(F) 150"/>
            <p:cNvSpPr/>
            <p:nvPr/>
          </p:nvSpPr>
          <p:spPr bwMode="auto">
            <a:xfrm>
              <a:off x="4001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55" name="任意多边形(F) 151"/>
            <p:cNvSpPr/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56" name="任意多边形(F) 152"/>
            <p:cNvSpPr/>
            <p:nvPr/>
          </p:nvSpPr>
          <p:spPr bwMode="auto">
            <a:xfrm>
              <a:off x="4227" y="1607"/>
              <a:ext cx="59" cy="2470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</p:grpSp>
      <p:grpSp>
        <p:nvGrpSpPr>
          <p:cNvPr id="4102" name="组 69"/>
          <p:cNvGrpSpPr>
            <a:grpSpLocks noChangeAspect="1"/>
          </p:cNvGrpSpPr>
          <p:nvPr/>
        </p:nvGrpSpPr>
        <p:grpSpPr>
          <a:xfrm>
            <a:off x="8170863" y="1249363"/>
            <a:ext cx="941387" cy="3344862"/>
            <a:chOff x="3124" y="236"/>
            <a:chExt cx="1443" cy="3848"/>
          </a:xfrm>
        </p:grpSpPr>
        <p:sp>
          <p:nvSpPr>
            <p:cNvPr id="158" name="任意多边形 70"/>
            <p:cNvSpPr/>
            <p:nvPr/>
          </p:nvSpPr>
          <p:spPr bwMode="auto">
            <a:xfrm>
              <a:off x="3859" y="1801"/>
              <a:ext cx="29" cy="1346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59" name="任意多边形 71"/>
            <p:cNvSpPr/>
            <p:nvPr/>
          </p:nvSpPr>
          <p:spPr bwMode="auto">
            <a:xfrm>
              <a:off x="3679" y="2552"/>
              <a:ext cx="161" cy="247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60" name="任意多边形 72"/>
            <p:cNvSpPr/>
            <p:nvPr/>
          </p:nvSpPr>
          <p:spPr bwMode="auto">
            <a:xfrm>
              <a:off x="3888" y="2342"/>
              <a:ext cx="163" cy="248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61" name="任意多边形 73"/>
            <p:cNvSpPr/>
            <p:nvPr/>
          </p:nvSpPr>
          <p:spPr bwMode="auto">
            <a:xfrm>
              <a:off x="3679" y="2844"/>
              <a:ext cx="161" cy="254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62" name="任意多边形 74"/>
            <p:cNvSpPr/>
            <p:nvPr/>
          </p:nvSpPr>
          <p:spPr bwMode="auto">
            <a:xfrm>
              <a:off x="4022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63" name="任意多边形 75"/>
            <p:cNvSpPr/>
            <p:nvPr/>
          </p:nvSpPr>
          <p:spPr bwMode="auto">
            <a:xfrm>
              <a:off x="3888" y="2966"/>
              <a:ext cx="163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64" name="任意多边形 76"/>
            <p:cNvSpPr/>
            <p:nvPr/>
          </p:nvSpPr>
          <p:spPr bwMode="auto">
            <a:xfrm>
              <a:off x="3679" y="2219"/>
              <a:ext cx="161" cy="254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65" name="任意多边形 77"/>
            <p:cNvSpPr/>
            <p:nvPr/>
          </p:nvSpPr>
          <p:spPr bwMode="auto">
            <a:xfrm>
              <a:off x="3888" y="2011"/>
              <a:ext cx="163" cy="252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66" name="任意多边形 78"/>
            <p:cNvSpPr/>
            <p:nvPr/>
          </p:nvSpPr>
          <p:spPr bwMode="auto">
            <a:xfrm>
              <a:off x="3679" y="1903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67" name="任意多边形 79"/>
            <p:cNvSpPr/>
            <p:nvPr/>
          </p:nvSpPr>
          <p:spPr bwMode="auto">
            <a:xfrm>
              <a:off x="3679" y="1608"/>
              <a:ext cx="161" cy="252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68" name="任意多边形 80"/>
            <p:cNvSpPr/>
            <p:nvPr/>
          </p:nvSpPr>
          <p:spPr bwMode="auto">
            <a:xfrm>
              <a:off x="3888" y="1695"/>
              <a:ext cx="163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69" name="任意多边形 81"/>
            <p:cNvSpPr/>
            <p:nvPr/>
          </p:nvSpPr>
          <p:spPr bwMode="auto">
            <a:xfrm>
              <a:off x="3360" y="486"/>
              <a:ext cx="22" cy="1048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70" name="任意多边形 82"/>
            <p:cNvSpPr/>
            <p:nvPr/>
          </p:nvSpPr>
          <p:spPr bwMode="auto">
            <a:xfrm>
              <a:off x="3219" y="1049"/>
              <a:ext cx="127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71" name="任意多边形 83"/>
            <p:cNvSpPr/>
            <p:nvPr/>
          </p:nvSpPr>
          <p:spPr bwMode="auto">
            <a:xfrm>
              <a:off x="3387" y="884"/>
              <a:ext cx="122" cy="197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72" name="任意多边形 84"/>
            <p:cNvSpPr/>
            <p:nvPr/>
          </p:nvSpPr>
          <p:spPr bwMode="auto">
            <a:xfrm>
              <a:off x="3219" y="1277"/>
              <a:ext cx="127" cy="195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73" name="任意多边形 85"/>
            <p:cNvSpPr/>
            <p:nvPr/>
          </p:nvSpPr>
          <p:spPr bwMode="auto">
            <a:xfrm>
              <a:off x="3387" y="1114"/>
              <a:ext cx="122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74" name="任意多边形 86"/>
            <p:cNvSpPr/>
            <p:nvPr/>
          </p:nvSpPr>
          <p:spPr bwMode="auto">
            <a:xfrm>
              <a:off x="3387" y="1372"/>
              <a:ext cx="122" cy="195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75" name="任意多边形 87"/>
            <p:cNvSpPr/>
            <p:nvPr/>
          </p:nvSpPr>
          <p:spPr bwMode="auto">
            <a:xfrm>
              <a:off x="3219" y="793"/>
              <a:ext cx="127" cy="195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76" name="任意多边形 88"/>
            <p:cNvSpPr/>
            <p:nvPr/>
          </p:nvSpPr>
          <p:spPr bwMode="auto">
            <a:xfrm>
              <a:off x="3387" y="630"/>
              <a:ext cx="122" cy="195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77" name="任意多边形 89"/>
            <p:cNvSpPr/>
            <p:nvPr/>
          </p:nvSpPr>
          <p:spPr bwMode="auto">
            <a:xfrm>
              <a:off x="3219" y="545"/>
              <a:ext cx="127" cy="197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78" name="任意多边形 90"/>
            <p:cNvSpPr/>
            <p:nvPr/>
          </p:nvSpPr>
          <p:spPr bwMode="auto">
            <a:xfrm>
              <a:off x="3219" y="316"/>
              <a:ext cx="127" cy="195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79" name="任意多边形 91"/>
            <p:cNvSpPr/>
            <p:nvPr/>
          </p:nvSpPr>
          <p:spPr bwMode="auto">
            <a:xfrm>
              <a:off x="3387" y="386"/>
              <a:ext cx="122" cy="192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80" name="任意多边形(F) 92"/>
            <p:cNvSpPr/>
            <p:nvPr/>
          </p:nvSpPr>
          <p:spPr bwMode="auto">
            <a:xfrm>
              <a:off x="3124" y="1061"/>
              <a:ext cx="263" cy="1242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81" name="任意多边形 93"/>
            <p:cNvSpPr/>
            <p:nvPr/>
          </p:nvSpPr>
          <p:spPr bwMode="auto">
            <a:xfrm>
              <a:off x="3737" y="1710"/>
              <a:ext cx="377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82" name="任意多边形 94"/>
            <p:cNvSpPr/>
            <p:nvPr/>
          </p:nvSpPr>
          <p:spPr bwMode="auto">
            <a:xfrm>
              <a:off x="3248" y="2924"/>
              <a:ext cx="360" cy="559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83" name="任意多边形 95"/>
            <p:cNvSpPr/>
            <p:nvPr/>
          </p:nvSpPr>
          <p:spPr bwMode="auto">
            <a:xfrm>
              <a:off x="3324" y="2992"/>
              <a:ext cx="307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84" name="任意多边形 96"/>
            <p:cNvSpPr/>
            <p:nvPr/>
          </p:nvSpPr>
          <p:spPr bwMode="auto">
            <a:xfrm>
              <a:off x="3611" y="375"/>
              <a:ext cx="231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85" name="任意多边形 97"/>
            <p:cNvSpPr/>
            <p:nvPr/>
          </p:nvSpPr>
          <p:spPr bwMode="auto">
            <a:xfrm>
              <a:off x="3713" y="388"/>
              <a:ext cx="117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86" name="任意多边形(F) 98"/>
            <p:cNvSpPr/>
            <p:nvPr/>
          </p:nvSpPr>
          <p:spPr bwMode="auto">
            <a:xfrm>
              <a:off x="3628" y="1757"/>
              <a:ext cx="251" cy="499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87" name="任意多边形 99"/>
            <p:cNvSpPr/>
            <p:nvPr/>
          </p:nvSpPr>
          <p:spPr bwMode="auto">
            <a:xfrm>
              <a:off x="3740" y="1766"/>
              <a:ext cx="129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88" name="任意多边形 100"/>
            <p:cNvSpPr/>
            <p:nvPr/>
          </p:nvSpPr>
          <p:spPr bwMode="auto">
            <a:xfrm>
              <a:off x="3608" y="3016"/>
              <a:ext cx="256" cy="499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89" name="任意多边形 101"/>
            <p:cNvSpPr/>
            <p:nvPr/>
          </p:nvSpPr>
          <p:spPr bwMode="auto">
            <a:xfrm>
              <a:off x="3720" y="3025"/>
              <a:ext cx="129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90" name="任意多边形 102"/>
            <p:cNvSpPr/>
            <p:nvPr/>
          </p:nvSpPr>
          <p:spPr bwMode="auto">
            <a:xfrm>
              <a:off x="3328" y="1527"/>
              <a:ext cx="256" cy="497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91" name="任意多边形(F) 103"/>
            <p:cNvSpPr/>
            <p:nvPr/>
          </p:nvSpPr>
          <p:spPr bwMode="auto">
            <a:xfrm>
              <a:off x="3341" y="1536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92" name="任意多边形(F) 104"/>
            <p:cNvSpPr/>
            <p:nvPr/>
          </p:nvSpPr>
          <p:spPr bwMode="auto">
            <a:xfrm>
              <a:off x="3260" y="2272"/>
              <a:ext cx="358" cy="559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93" name="任意多边形(F) 105"/>
            <p:cNvSpPr/>
            <p:nvPr/>
          </p:nvSpPr>
          <p:spPr bwMode="auto">
            <a:xfrm>
              <a:off x="3616" y="1863"/>
              <a:ext cx="355" cy="561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94" name="任意多边形(F) 106"/>
            <p:cNvSpPr/>
            <p:nvPr/>
          </p:nvSpPr>
          <p:spPr bwMode="auto">
            <a:xfrm>
              <a:off x="3586" y="2462"/>
              <a:ext cx="358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95" name="任意多边形(F) 107"/>
            <p:cNvSpPr/>
            <p:nvPr/>
          </p:nvSpPr>
          <p:spPr bwMode="auto">
            <a:xfrm>
              <a:off x="3591" y="3096"/>
              <a:ext cx="353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96" name="任意多边形(F) 108"/>
            <p:cNvSpPr/>
            <p:nvPr/>
          </p:nvSpPr>
          <p:spPr bwMode="auto">
            <a:xfrm>
              <a:off x="3243" y="1604"/>
              <a:ext cx="358" cy="553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97" name="任意多边形(F) 109"/>
            <p:cNvSpPr/>
            <p:nvPr/>
          </p:nvSpPr>
          <p:spPr bwMode="auto">
            <a:xfrm>
              <a:off x="3630" y="1138"/>
              <a:ext cx="355" cy="557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98" name="任意多边形(F) 110"/>
            <p:cNvSpPr/>
            <p:nvPr/>
          </p:nvSpPr>
          <p:spPr bwMode="auto">
            <a:xfrm>
              <a:off x="3243" y="895"/>
              <a:ext cx="358" cy="559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199" name="任意多边形(F) 111"/>
            <p:cNvSpPr/>
            <p:nvPr/>
          </p:nvSpPr>
          <p:spPr bwMode="auto">
            <a:xfrm>
              <a:off x="3229" y="236"/>
              <a:ext cx="358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00" name="任意多边形(F) 112"/>
            <p:cNvSpPr/>
            <p:nvPr/>
          </p:nvSpPr>
          <p:spPr bwMode="auto">
            <a:xfrm>
              <a:off x="3601" y="488"/>
              <a:ext cx="321" cy="500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01" name="任意多边形(F) 113"/>
            <p:cNvSpPr/>
            <p:nvPr/>
          </p:nvSpPr>
          <p:spPr bwMode="auto">
            <a:xfrm>
              <a:off x="3635" y="1863"/>
              <a:ext cx="302" cy="552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02" name="任意多边形(F) 114"/>
            <p:cNvSpPr/>
            <p:nvPr/>
          </p:nvSpPr>
          <p:spPr bwMode="auto">
            <a:xfrm>
              <a:off x="3652" y="1156"/>
              <a:ext cx="302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03" name="任意多边形(F) 115"/>
            <p:cNvSpPr/>
            <p:nvPr/>
          </p:nvSpPr>
          <p:spPr bwMode="auto">
            <a:xfrm>
              <a:off x="3620" y="495"/>
              <a:ext cx="268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04" name="任意多边形(F) 116"/>
            <p:cNvSpPr/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05" name="任意多边形(F) 117"/>
            <p:cNvSpPr/>
            <p:nvPr/>
          </p:nvSpPr>
          <p:spPr bwMode="auto">
            <a:xfrm>
              <a:off x="3280" y="915"/>
              <a:ext cx="319" cy="530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06" name="任意多边形(F) 118"/>
            <p:cNvSpPr/>
            <p:nvPr/>
          </p:nvSpPr>
          <p:spPr bwMode="auto">
            <a:xfrm>
              <a:off x="3289" y="1626"/>
              <a:ext cx="304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07" name="任意多边形(F) 119"/>
            <p:cNvSpPr/>
            <p:nvPr/>
          </p:nvSpPr>
          <p:spPr bwMode="auto">
            <a:xfrm>
              <a:off x="3292" y="2278"/>
              <a:ext cx="309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08" name="任意多边形(F) 120"/>
            <p:cNvSpPr/>
            <p:nvPr/>
          </p:nvSpPr>
          <p:spPr bwMode="auto">
            <a:xfrm>
              <a:off x="3608" y="2437"/>
              <a:ext cx="299" cy="552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09" name="任意多边形(F) 121"/>
            <p:cNvSpPr/>
            <p:nvPr/>
          </p:nvSpPr>
          <p:spPr bwMode="auto">
            <a:xfrm>
              <a:off x="3608" y="3089"/>
              <a:ext cx="299" cy="552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10" name="任意多边形(F) 122"/>
            <p:cNvSpPr/>
            <p:nvPr/>
          </p:nvSpPr>
          <p:spPr bwMode="auto">
            <a:xfrm>
              <a:off x="3574" y="751"/>
              <a:ext cx="68" cy="2939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11" name="任意多边形(F) 123"/>
            <p:cNvSpPr/>
            <p:nvPr/>
          </p:nvSpPr>
          <p:spPr bwMode="auto">
            <a:xfrm>
              <a:off x="4061" y="1281"/>
              <a:ext cx="195" cy="384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12" name="任意多边形(F) 124"/>
            <p:cNvSpPr/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13" name="任意多边形(F) 125"/>
            <p:cNvSpPr/>
            <p:nvPr/>
          </p:nvSpPr>
          <p:spPr bwMode="auto">
            <a:xfrm>
              <a:off x="4039" y="2484"/>
              <a:ext cx="221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14" name="任意多边形(F) 126"/>
            <p:cNvSpPr/>
            <p:nvPr/>
          </p:nvSpPr>
          <p:spPr bwMode="auto">
            <a:xfrm>
              <a:off x="4051" y="2491"/>
              <a:ext cx="110" cy="360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15" name="任意多边形(F) 127"/>
            <p:cNvSpPr/>
            <p:nvPr/>
          </p:nvSpPr>
          <p:spPr bwMode="auto">
            <a:xfrm>
              <a:off x="4051" y="3545"/>
              <a:ext cx="221" cy="427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16" name="任意多边形(F) 128"/>
            <p:cNvSpPr/>
            <p:nvPr/>
          </p:nvSpPr>
          <p:spPr bwMode="auto">
            <a:xfrm>
              <a:off x="4066" y="3556"/>
              <a:ext cx="107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17" name="任意多边形(F) 129"/>
            <p:cNvSpPr/>
            <p:nvPr/>
          </p:nvSpPr>
          <p:spPr bwMode="auto">
            <a:xfrm>
              <a:off x="4270" y="2322"/>
              <a:ext cx="217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18" name="任意多边形(F) 130"/>
            <p:cNvSpPr/>
            <p:nvPr/>
          </p:nvSpPr>
          <p:spPr bwMode="auto">
            <a:xfrm>
              <a:off x="4365" y="2333"/>
              <a:ext cx="112" cy="356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19" name="任意多边形(F) 131"/>
            <p:cNvSpPr/>
            <p:nvPr/>
          </p:nvSpPr>
          <p:spPr bwMode="auto">
            <a:xfrm>
              <a:off x="4253" y="2955"/>
              <a:ext cx="304" cy="480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20" name="任意多边形(F) 132"/>
            <p:cNvSpPr/>
            <p:nvPr/>
          </p:nvSpPr>
          <p:spPr bwMode="auto">
            <a:xfrm>
              <a:off x="3964" y="2577"/>
              <a:ext cx="307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21" name="任意多边形(F) 133"/>
            <p:cNvSpPr/>
            <p:nvPr/>
          </p:nvSpPr>
          <p:spPr bwMode="auto">
            <a:xfrm>
              <a:off x="4263" y="3591"/>
              <a:ext cx="304" cy="478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22" name="任意多边形(F) 134"/>
            <p:cNvSpPr/>
            <p:nvPr/>
          </p:nvSpPr>
          <p:spPr bwMode="auto">
            <a:xfrm>
              <a:off x="3971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23" name="任意多边形(F) 135"/>
            <p:cNvSpPr/>
            <p:nvPr/>
          </p:nvSpPr>
          <p:spPr bwMode="auto">
            <a:xfrm>
              <a:off x="3981" y="3595"/>
              <a:ext cx="307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24" name="任意多边形(F) 136"/>
            <p:cNvSpPr/>
            <p:nvPr/>
          </p:nvSpPr>
          <p:spPr bwMode="auto">
            <a:xfrm>
              <a:off x="4253" y="2386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25" name="任意多边形(F) 137"/>
            <p:cNvSpPr/>
            <p:nvPr/>
          </p:nvSpPr>
          <p:spPr bwMode="auto">
            <a:xfrm>
              <a:off x="3949" y="1945"/>
              <a:ext cx="307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26" name="任意多边形(F) 138"/>
            <p:cNvSpPr/>
            <p:nvPr/>
          </p:nvSpPr>
          <p:spPr bwMode="auto">
            <a:xfrm>
              <a:off x="4253" y="1746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27" name="任意多边形(F) 139"/>
            <p:cNvSpPr/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28" name="任意多边形(F) 140"/>
            <p:cNvSpPr/>
            <p:nvPr/>
          </p:nvSpPr>
          <p:spPr bwMode="auto">
            <a:xfrm>
              <a:off x="3990" y="1381"/>
              <a:ext cx="273" cy="427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29" name="任意多边形(F) 141"/>
            <p:cNvSpPr/>
            <p:nvPr/>
          </p:nvSpPr>
          <p:spPr bwMode="auto">
            <a:xfrm>
              <a:off x="3993" y="2577"/>
              <a:ext cx="260" cy="473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30" name="任意多边形(F) 142"/>
            <p:cNvSpPr/>
            <p:nvPr/>
          </p:nvSpPr>
          <p:spPr bwMode="auto">
            <a:xfrm>
              <a:off x="3978" y="1962"/>
              <a:ext cx="258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31" name="任意多边形(F) 143"/>
            <p:cNvSpPr/>
            <p:nvPr/>
          </p:nvSpPr>
          <p:spPr bwMode="auto">
            <a:xfrm>
              <a:off x="4019" y="1388"/>
              <a:ext cx="229" cy="420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32" name="任意多边形(F) 144"/>
            <p:cNvSpPr/>
            <p:nvPr/>
          </p:nvSpPr>
          <p:spPr bwMode="auto">
            <a:xfrm>
              <a:off x="4248" y="1240"/>
              <a:ext cx="275" cy="447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33" name="任意多边形(F) 145"/>
            <p:cNvSpPr/>
            <p:nvPr/>
          </p:nvSpPr>
          <p:spPr bwMode="auto">
            <a:xfrm>
              <a:off x="4253" y="1766"/>
              <a:ext cx="275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34" name="任意多边形(F) 146"/>
            <p:cNvSpPr/>
            <p:nvPr/>
          </p:nvSpPr>
          <p:spPr bwMode="auto">
            <a:xfrm>
              <a:off x="4253" y="2407"/>
              <a:ext cx="270" cy="440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35" name="任意多边形(F) 147"/>
            <p:cNvSpPr/>
            <p:nvPr/>
          </p:nvSpPr>
          <p:spPr bwMode="auto">
            <a:xfrm>
              <a:off x="4365" y="2647"/>
              <a:ext cx="0" cy="4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36" name="任意多边形(F) 148"/>
            <p:cNvSpPr/>
            <p:nvPr/>
          </p:nvSpPr>
          <p:spPr bwMode="auto">
            <a:xfrm>
              <a:off x="4263" y="2959"/>
              <a:ext cx="265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37" name="任意多边形(F) 149"/>
            <p:cNvSpPr/>
            <p:nvPr/>
          </p:nvSpPr>
          <p:spPr bwMode="auto">
            <a:xfrm>
              <a:off x="4270" y="3620"/>
              <a:ext cx="265" cy="442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38" name="任意多边形(F) 150"/>
            <p:cNvSpPr/>
            <p:nvPr/>
          </p:nvSpPr>
          <p:spPr bwMode="auto">
            <a:xfrm>
              <a:off x="4002" y="3100"/>
              <a:ext cx="260" cy="471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39" name="任意多边形(F) 151"/>
            <p:cNvSpPr/>
            <p:nvPr/>
          </p:nvSpPr>
          <p:spPr bwMode="auto">
            <a:xfrm>
              <a:off x="4010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40" name="任意多边形(F) 152"/>
            <p:cNvSpPr/>
            <p:nvPr/>
          </p:nvSpPr>
          <p:spPr bwMode="auto">
            <a:xfrm>
              <a:off x="4226" y="1606"/>
              <a:ext cx="61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</p:grpSp>
      <p:grpSp>
        <p:nvGrpSpPr>
          <p:cNvPr id="4103" name="组 69"/>
          <p:cNvGrpSpPr>
            <a:grpSpLocks noChangeAspect="1"/>
          </p:cNvGrpSpPr>
          <p:nvPr/>
        </p:nvGrpSpPr>
        <p:grpSpPr>
          <a:xfrm>
            <a:off x="6815138" y="2736850"/>
            <a:ext cx="679450" cy="2416175"/>
            <a:chOff x="3124" y="236"/>
            <a:chExt cx="1443" cy="3848"/>
          </a:xfrm>
        </p:grpSpPr>
        <p:sp>
          <p:nvSpPr>
            <p:cNvPr id="242" name="任意多边形 70"/>
            <p:cNvSpPr/>
            <p:nvPr/>
          </p:nvSpPr>
          <p:spPr bwMode="auto">
            <a:xfrm>
              <a:off x="3990" y="494"/>
              <a:ext cx="27" cy="1345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43" name="任意多边形 71"/>
            <p:cNvSpPr/>
            <p:nvPr/>
          </p:nvSpPr>
          <p:spPr bwMode="auto">
            <a:xfrm>
              <a:off x="3812" y="1217"/>
              <a:ext cx="162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44" name="任意多边形 72"/>
            <p:cNvSpPr/>
            <p:nvPr/>
          </p:nvSpPr>
          <p:spPr bwMode="auto">
            <a:xfrm>
              <a:off x="4021" y="1007"/>
              <a:ext cx="162" cy="248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45" name="任意多边形 73"/>
            <p:cNvSpPr/>
            <p:nvPr/>
          </p:nvSpPr>
          <p:spPr bwMode="auto">
            <a:xfrm>
              <a:off x="3812" y="1510"/>
              <a:ext cx="162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46" name="任意多边形 74"/>
            <p:cNvSpPr/>
            <p:nvPr/>
          </p:nvSpPr>
          <p:spPr bwMode="auto">
            <a:xfrm>
              <a:off x="4021" y="1300"/>
              <a:ext cx="162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47" name="任意多边形 75"/>
            <p:cNvSpPr/>
            <p:nvPr/>
          </p:nvSpPr>
          <p:spPr bwMode="auto">
            <a:xfrm>
              <a:off x="4021" y="1632"/>
              <a:ext cx="162" cy="253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48" name="任意多边形 76"/>
            <p:cNvSpPr/>
            <p:nvPr/>
          </p:nvSpPr>
          <p:spPr bwMode="auto">
            <a:xfrm>
              <a:off x="3812" y="886"/>
              <a:ext cx="162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49" name="任意多边形 77"/>
            <p:cNvSpPr/>
            <p:nvPr/>
          </p:nvSpPr>
          <p:spPr bwMode="auto">
            <a:xfrm>
              <a:off x="4021" y="676"/>
              <a:ext cx="162" cy="253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50" name="任意多边形 78"/>
            <p:cNvSpPr/>
            <p:nvPr/>
          </p:nvSpPr>
          <p:spPr bwMode="auto">
            <a:xfrm>
              <a:off x="3812" y="570"/>
              <a:ext cx="162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51" name="任意多边形 79"/>
            <p:cNvSpPr/>
            <p:nvPr/>
          </p:nvSpPr>
          <p:spPr bwMode="auto">
            <a:xfrm>
              <a:off x="3812" y="274"/>
              <a:ext cx="162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52" name="任意多边形 80"/>
            <p:cNvSpPr/>
            <p:nvPr/>
          </p:nvSpPr>
          <p:spPr bwMode="auto">
            <a:xfrm>
              <a:off x="4021" y="360"/>
              <a:ext cx="162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53" name="任意多边形 81"/>
            <p:cNvSpPr/>
            <p:nvPr/>
          </p:nvSpPr>
          <p:spPr bwMode="auto">
            <a:xfrm>
              <a:off x="3360" y="486"/>
              <a:ext cx="20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54" name="任意多边形 82"/>
            <p:cNvSpPr/>
            <p:nvPr/>
          </p:nvSpPr>
          <p:spPr bwMode="auto">
            <a:xfrm>
              <a:off x="3218" y="1048"/>
              <a:ext cx="128" cy="195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55" name="任意多边形 83"/>
            <p:cNvSpPr/>
            <p:nvPr/>
          </p:nvSpPr>
          <p:spPr bwMode="auto">
            <a:xfrm>
              <a:off x="3387" y="886"/>
              <a:ext cx="121" cy="195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56" name="任意多边形 84"/>
            <p:cNvSpPr/>
            <p:nvPr/>
          </p:nvSpPr>
          <p:spPr bwMode="auto">
            <a:xfrm>
              <a:off x="3218" y="1278"/>
              <a:ext cx="128" cy="195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57" name="任意多边形 85"/>
            <p:cNvSpPr/>
            <p:nvPr/>
          </p:nvSpPr>
          <p:spPr bwMode="auto">
            <a:xfrm>
              <a:off x="3387" y="1113"/>
              <a:ext cx="121" cy="195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58" name="任意多边形 86"/>
            <p:cNvSpPr/>
            <p:nvPr/>
          </p:nvSpPr>
          <p:spPr bwMode="auto">
            <a:xfrm>
              <a:off x="3387" y="1371"/>
              <a:ext cx="121" cy="197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59" name="任意多边形 87"/>
            <p:cNvSpPr/>
            <p:nvPr/>
          </p:nvSpPr>
          <p:spPr bwMode="auto">
            <a:xfrm>
              <a:off x="3218" y="792"/>
              <a:ext cx="128" cy="197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60" name="任意多边形 88"/>
            <p:cNvSpPr/>
            <p:nvPr/>
          </p:nvSpPr>
          <p:spPr bwMode="auto">
            <a:xfrm>
              <a:off x="3387" y="630"/>
              <a:ext cx="121" cy="195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61" name="任意多边形 89"/>
            <p:cNvSpPr/>
            <p:nvPr/>
          </p:nvSpPr>
          <p:spPr bwMode="auto">
            <a:xfrm>
              <a:off x="3218" y="544"/>
              <a:ext cx="128" cy="197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62" name="任意多边形 90"/>
            <p:cNvSpPr/>
            <p:nvPr/>
          </p:nvSpPr>
          <p:spPr bwMode="auto">
            <a:xfrm>
              <a:off x="3218" y="317"/>
              <a:ext cx="128" cy="195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63" name="任意多边形 91"/>
            <p:cNvSpPr/>
            <p:nvPr/>
          </p:nvSpPr>
          <p:spPr bwMode="auto">
            <a:xfrm>
              <a:off x="3387" y="385"/>
              <a:ext cx="121" cy="192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64" name="任意多边形(F) 92"/>
            <p:cNvSpPr/>
            <p:nvPr/>
          </p:nvSpPr>
          <p:spPr bwMode="auto">
            <a:xfrm>
              <a:off x="3124" y="1063"/>
              <a:ext cx="263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65" name="任意多边形 94"/>
            <p:cNvSpPr/>
            <p:nvPr/>
          </p:nvSpPr>
          <p:spPr bwMode="auto">
            <a:xfrm>
              <a:off x="3249" y="2924"/>
              <a:ext cx="361" cy="561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66" name="任意多边形 95"/>
            <p:cNvSpPr/>
            <p:nvPr/>
          </p:nvSpPr>
          <p:spPr bwMode="auto">
            <a:xfrm>
              <a:off x="3323" y="2992"/>
              <a:ext cx="307" cy="521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67" name="任意多边形 96"/>
            <p:cNvSpPr/>
            <p:nvPr/>
          </p:nvSpPr>
          <p:spPr bwMode="auto">
            <a:xfrm>
              <a:off x="3609" y="375"/>
              <a:ext cx="233" cy="445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68" name="任意多边形 97"/>
            <p:cNvSpPr/>
            <p:nvPr/>
          </p:nvSpPr>
          <p:spPr bwMode="auto">
            <a:xfrm>
              <a:off x="3711" y="388"/>
              <a:ext cx="118" cy="369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69" name="任意多边形(F) 98"/>
            <p:cNvSpPr/>
            <p:nvPr/>
          </p:nvSpPr>
          <p:spPr bwMode="auto">
            <a:xfrm>
              <a:off x="3626" y="1758"/>
              <a:ext cx="253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70" name="任意多边形 99"/>
            <p:cNvSpPr/>
            <p:nvPr/>
          </p:nvSpPr>
          <p:spPr bwMode="auto">
            <a:xfrm>
              <a:off x="3741" y="1766"/>
              <a:ext cx="128" cy="417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71" name="任意多边形 100"/>
            <p:cNvSpPr/>
            <p:nvPr/>
          </p:nvSpPr>
          <p:spPr bwMode="auto">
            <a:xfrm>
              <a:off x="3609" y="3017"/>
              <a:ext cx="253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72" name="任意多边形 101"/>
            <p:cNvSpPr/>
            <p:nvPr/>
          </p:nvSpPr>
          <p:spPr bwMode="auto">
            <a:xfrm>
              <a:off x="3721" y="3025"/>
              <a:ext cx="128" cy="417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73" name="任意多边形 102"/>
            <p:cNvSpPr/>
            <p:nvPr/>
          </p:nvSpPr>
          <p:spPr bwMode="auto">
            <a:xfrm>
              <a:off x="3330" y="1528"/>
              <a:ext cx="253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74" name="任意多边形(F) 103"/>
            <p:cNvSpPr/>
            <p:nvPr/>
          </p:nvSpPr>
          <p:spPr bwMode="auto">
            <a:xfrm>
              <a:off x="3340" y="1538"/>
              <a:ext cx="128" cy="417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75" name="任意多边形(F) 104"/>
            <p:cNvSpPr/>
            <p:nvPr/>
          </p:nvSpPr>
          <p:spPr bwMode="auto">
            <a:xfrm>
              <a:off x="3262" y="2271"/>
              <a:ext cx="354" cy="561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76" name="任意多边形(F) 105"/>
            <p:cNvSpPr/>
            <p:nvPr/>
          </p:nvSpPr>
          <p:spPr bwMode="auto">
            <a:xfrm>
              <a:off x="3616" y="1864"/>
              <a:ext cx="357" cy="559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77" name="任意多边形(F) 106"/>
            <p:cNvSpPr/>
            <p:nvPr/>
          </p:nvSpPr>
          <p:spPr bwMode="auto">
            <a:xfrm>
              <a:off x="3586" y="2463"/>
              <a:ext cx="357" cy="561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78" name="任意多边形(F) 107"/>
            <p:cNvSpPr/>
            <p:nvPr/>
          </p:nvSpPr>
          <p:spPr bwMode="auto">
            <a:xfrm>
              <a:off x="3593" y="3095"/>
              <a:ext cx="351" cy="564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79" name="任意多边形(F) 108"/>
            <p:cNvSpPr/>
            <p:nvPr/>
          </p:nvSpPr>
          <p:spPr bwMode="auto">
            <a:xfrm>
              <a:off x="3245" y="1604"/>
              <a:ext cx="354" cy="554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80" name="任意多边形(F) 109"/>
            <p:cNvSpPr/>
            <p:nvPr/>
          </p:nvSpPr>
          <p:spPr bwMode="auto">
            <a:xfrm>
              <a:off x="3630" y="1139"/>
              <a:ext cx="357" cy="556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81" name="任意多边形(F) 110"/>
            <p:cNvSpPr/>
            <p:nvPr/>
          </p:nvSpPr>
          <p:spPr bwMode="auto">
            <a:xfrm>
              <a:off x="3245" y="896"/>
              <a:ext cx="354" cy="559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82" name="任意多边形(F) 111"/>
            <p:cNvSpPr/>
            <p:nvPr/>
          </p:nvSpPr>
          <p:spPr bwMode="auto">
            <a:xfrm>
              <a:off x="3229" y="236"/>
              <a:ext cx="357" cy="561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83" name="任意多边形(F) 112"/>
            <p:cNvSpPr/>
            <p:nvPr/>
          </p:nvSpPr>
          <p:spPr bwMode="auto">
            <a:xfrm>
              <a:off x="3599" y="489"/>
              <a:ext cx="324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84" name="任意多边形(F) 113"/>
            <p:cNvSpPr/>
            <p:nvPr/>
          </p:nvSpPr>
          <p:spPr bwMode="auto">
            <a:xfrm>
              <a:off x="3636" y="1864"/>
              <a:ext cx="300" cy="549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85" name="任意多边形(F) 114"/>
            <p:cNvSpPr/>
            <p:nvPr/>
          </p:nvSpPr>
          <p:spPr bwMode="auto">
            <a:xfrm>
              <a:off x="3653" y="1156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86" name="任意多边形(F) 115"/>
            <p:cNvSpPr/>
            <p:nvPr/>
          </p:nvSpPr>
          <p:spPr bwMode="auto">
            <a:xfrm>
              <a:off x="3620" y="496"/>
              <a:ext cx="270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87" name="任意多边形(F) 116"/>
            <p:cNvSpPr/>
            <p:nvPr/>
          </p:nvSpPr>
          <p:spPr bwMode="auto">
            <a:xfrm>
              <a:off x="3266" y="274"/>
              <a:ext cx="317" cy="528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88" name="任意多边形(F) 117"/>
            <p:cNvSpPr/>
            <p:nvPr/>
          </p:nvSpPr>
          <p:spPr bwMode="auto">
            <a:xfrm>
              <a:off x="3279" y="916"/>
              <a:ext cx="320" cy="528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89" name="任意多边形(F) 118"/>
            <p:cNvSpPr/>
            <p:nvPr/>
          </p:nvSpPr>
          <p:spPr bwMode="auto">
            <a:xfrm>
              <a:off x="3289" y="1624"/>
              <a:ext cx="303" cy="518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90" name="任意多边形(F) 119"/>
            <p:cNvSpPr/>
            <p:nvPr/>
          </p:nvSpPr>
          <p:spPr bwMode="auto">
            <a:xfrm>
              <a:off x="3293" y="2276"/>
              <a:ext cx="307" cy="518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91" name="任意多边形(F) 120"/>
            <p:cNvSpPr/>
            <p:nvPr/>
          </p:nvSpPr>
          <p:spPr bwMode="auto">
            <a:xfrm>
              <a:off x="3609" y="2438"/>
              <a:ext cx="300" cy="549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92" name="任意多边形(F) 121"/>
            <p:cNvSpPr/>
            <p:nvPr/>
          </p:nvSpPr>
          <p:spPr bwMode="auto">
            <a:xfrm>
              <a:off x="3609" y="3088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93" name="任意多边形(F) 122"/>
            <p:cNvSpPr/>
            <p:nvPr/>
          </p:nvSpPr>
          <p:spPr bwMode="auto">
            <a:xfrm>
              <a:off x="3576" y="752"/>
              <a:ext cx="67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94" name="任意多边形(F) 123"/>
            <p:cNvSpPr/>
            <p:nvPr/>
          </p:nvSpPr>
          <p:spPr bwMode="auto">
            <a:xfrm>
              <a:off x="4061" y="1280"/>
              <a:ext cx="192" cy="384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95" name="任意多边形(F) 124"/>
            <p:cNvSpPr/>
            <p:nvPr/>
          </p:nvSpPr>
          <p:spPr bwMode="auto">
            <a:xfrm>
              <a:off x="4068" y="1293"/>
              <a:ext cx="101" cy="316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96" name="任意多边形(F) 125"/>
            <p:cNvSpPr/>
            <p:nvPr/>
          </p:nvSpPr>
          <p:spPr bwMode="auto">
            <a:xfrm>
              <a:off x="4041" y="2484"/>
              <a:ext cx="219" cy="427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97" name="任意多边形(F) 126"/>
            <p:cNvSpPr/>
            <p:nvPr/>
          </p:nvSpPr>
          <p:spPr bwMode="auto">
            <a:xfrm>
              <a:off x="4051" y="2491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98" name="任意多边形(F) 127"/>
            <p:cNvSpPr/>
            <p:nvPr/>
          </p:nvSpPr>
          <p:spPr bwMode="auto">
            <a:xfrm>
              <a:off x="4051" y="3545"/>
              <a:ext cx="223" cy="427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299" name="任意多边形(F) 128"/>
            <p:cNvSpPr/>
            <p:nvPr/>
          </p:nvSpPr>
          <p:spPr bwMode="auto">
            <a:xfrm>
              <a:off x="4065" y="3558"/>
              <a:ext cx="108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00" name="任意多边形(F) 129"/>
            <p:cNvSpPr/>
            <p:nvPr/>
          </p:nvSpPr>
          <p:spPr bwMode="auto">
            <a:xfrm>
              <a:off x="4270" y="2322"/>
              <a:ext cx="216" cy="432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01" name="任意多边形(F) 130"/>
            <p:cNvSpPr/>
            <p:nvPr/>
          </p:nvSpPr>
          <p:spPr bwMode="auto">
            <a:xfrm>
              <a:off x="4365" y="2332"/>
              <a:ext cx="111" cy="356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02" name="任意多边形(F) 131"/>
            <p:cNvSpPr/>
            <p:nvPr/>
          </p:nvSpPr>
          <p:spPr bwMode="auto">
            <a:xfrm>
              <a:off x="4253" y="2954"/>
              <a:ext cx="303" cy="483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03" name="任意多边形(F) 132"/>
            <p:cNvSpPr/>
            <p:nvPr/>
          </p:nvSpPr>
          <p:spPr bwMode="auto">
            <a:xfrm>
              <a:off x="3964" y="2577"/>
              <a:ext cx="307" cy="478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04" name="任意多边形(F) 133"/>
            <p:cNvSpPr/>
            <p:nvPr/>
          </p:nvSpPr>
          <p:spPr bwMode="auto">
            <a:xfrm>
              <a:off x="4264" y="3591"/>
              <a:ext cx="303" cy="478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05" name="任意多边形(F) 134"/>
            <p:cNvSpPr/>
            <p:nvPr/>
          </p:nvSpPr>
          <p:spPr bwMode="auto">
            <a:xfrm>
              <a:off x="3974" y="3123"/>
              <a:ext cx="303" cy="473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06" name="任意多边形(F) 135"/>
            <p:cNvSpPr/>
            <p:nvPr/>
          </p:nvSpPr>
          <p:spPr bwMode="auto">
            <a:xfrm>
              <a:off x="3980" y="3596"/>
              <a:ext cx="307" cy="480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07" name="任意多边形(F) 136"/>
            <p:cNvSpPr/>
            <p:nvPr/>
          </p:nvSpPr>
          <p:spPr bwMode="auto">
            <a:xfrm>
              <a:off x="4253" y="2385"/>
              <a:ext cx="303" cy="483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08" name="任意多边形(F) 137"/>
            <p:cNvSpPr/>
            <p:nvPr/>
          </p:nvSpPr>
          <p:spPr bwMode="auto">
            <a:xfrm>
              <a:off x="3950" y="1945"/>
              <a:ext cx="303" cy="485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09" name="任意多边形(F) 138"/>
            <p:cNvSpPr/>
            <p:nvPr/>
          </p:nvSpPr>
          <p:spPr bwMode="auto">
            <a:xfrm>
              <a:off x="4253" y="1748"/>
              <a:ext cx="303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10" name="任意多边形(F) 139"/>
            <p:cNvSpPr/>
            <p:nvPr/>
          </p:nvSpPr>
          <p:spPr bwMode="auto">
            <a:xfrm>
              <a:off x="4247" y="1212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11" name="任意多边形(F) 140"/>
            <p:cNvSpPr/>
            <p:nvPr/>
          </p:nvSpPr>
          <p:spPr bwMode="auto">
            <a:xfrm>
              <a:off x="3990" y="1381"/>
              <a:ext cx="273" cy="427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12" name="任意多边形(F) 141"/>
            <p:cNvSpPr/>
            <p:nvPr/>
          </p:nvSpPr>
          <p:spPr bwMode="auto">
            <a:xfrm>
              <a:off x="3994" y="2577"/>
              <a:ext cx="260" cy="473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13" name="任意多边形(F) 142"/>
            <p:cNvSpPr/>
            <p:nvPr/>
          </p:nvSpPr>
          <p:spPr bwMode="auto">
            <a:xfrm>
              <a:off x="3980" y="1963"/>
              <a:ext cx="256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14" name="任意多边形(F) 143"/>
            <p:cNvSpPr/>
            <p:nvPr/>
          </p:nvSpPr>
          <p:spPr bwMode="auto">
            <a:xfrm>
              <a:off x="4017" y="1389"/>
              <a:ext cx="229" cy="420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15" name="任意多边形(F) 144"/>
            <p:cNvSpPr/>
            <p:nvPr/>
          </p:nvSpPr>
          <p:spPr bwMode="auto">
            <a:xfrm>
              <a:off x="4247" y="1240"/>
              <a:ext cx="276" cy="447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16" name="任意多边形(F) 145"/>
            <p:cNvSpPr/>
            <p:nvPr/>
          </p:nvSpPr>
          <p:spPr bwMode="auto">
            <a:xfrm>
              <a:off x="4253" y="1766"/>
              <a:ext cx="273" cy="450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17" name="任意多边形(F) 146"/>
            <p:cNvSpPr/>
            <p:nvPr/>
          </p:nvSpPr>
          <p:spPr bwMode="auto">
            <a:xfrm>
              <a:off x="4253" y="2408"/>
              <a:ext cx="270" cy="440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18" name="任意多边形(F) 147"/>
            <p:cNvSpPr/>
            <p:nvPr/>
          </p:nvSpPr>
          <p:spPr bwMode="auto">
            <a:xfrm>
              <a:off x="4365" y="2648"/>
              <a:ext cx="0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19" name="任意多边形(F) 148"/>
            <p:cNvSpPr/>
            <p:nvPr/>
          </p:nvSpPr>
          <p:spPr bwMode="auto">
            <a:xfrm>
              <a:off x="4264" y="2959"/>
              <a:ext cx="266" cy="445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20" name="任意多边形(F) 149"/>
            <p:cNvSpPr/>
            <p:nvPr/>
          </p:nvSpPr>
          <p:spPr bwMode="auto">
            <a:xfrm>
              <a:off x="4270" y="3621"/>
              <a:ext cx="266" cy="440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21" name="任意多边形(F) 150"/>
            <p:cNvSpPr/>
            <p:nvPr/>
          </p:nvSpPr>
          <p:spPr bwMode="auto">
            <a:xfrm>
              <a:off x="4001" y="3098"/>
              <a:ext cx="263" cy="473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22" name="任意多边形(F) 151"/>
            <p:cNvSpPr/>
            <p:nvPr/>
          </p:nvSpPr>
          <p:spPr bwMode="auto">
            <a:xfrm>
              <a:off x="4007" y="3609"/>
              <a:ext cx="263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23" name="任意多边形(F) 152"/>
            <p:cNvSpPr/>
            <p:nvPr/>
          </p:nvSpPr>
          <p:spPr bwMode="auto">
            <a:xfrm>
              <a:off x="4226" y="1606"/>
              <a:ext cx="61" cy="2470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</p:grpSp>
      <p:grpSp>
        <p:nvGrpSpPr>
          <p:cNvPr id="4104" name="组 50"/>
          <p:cNvGrpSpPr>
            <a:grpSpLocks noChangeAspect="1"/>
          </p:cNvGrpSpPr>
          <p:nvPr/>
        </p:nvGrpSpPr>
        <p:grpSpPr>
          <a:xfrm>
            <a:off x="7885113" y="2438400"/>
            <a:ext cx="1114425" cy="2195513"/>
            <a:chOff x="3369" y="1563"/>
            <a:chExt cx="940" cy="1390"/>
          </a:xfrm>
        </p:grpSpPr>
        <p:sp>
          <p:nvSpPr>
            <p:cNvPr id="325" name="任意多边形 51"/>
            <p:cNvSpPr/>
            <p:nvPr/>
          </p:nvSpPr>
          <p:spPr bwMode="auto">
            <a:xfrm>
              <a:off x="3539" y="1906"/>
              <a:ext cx="191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26" name="任意多边形 52"/>
            <p:cNvSpPr/>
            <p:nvPr/>
          </p:nvSpPr>
          <p:spPr bwMode="auto">
            <a:xfrm>
              <a:off x="3603" y="1925"/>
              <a:ext cx="16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27" name="任意多边形 53"/>
            <p:cNvSpPr/>
            <p:nvPr/>
          </p:nvSpPr>
          <p:spPr bwMode="auto">
            <a:xfrm>
              <a:off x="3635" y="1889"/>
              <a:ext cx="27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28" name="任意多边形 54"/>
            <p:cNvSpPr/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29" name="任意多边形 55"/>
            <p:cNvSpPr/>
            <p:nvPr/>
          </p:nvSpPr>
          <p:spPr bwMode="auto">
            <a:xfrm>
              <a:off x="4061" y="1915"/>
              <a:ext cx="190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30" name="任意多边形 56"/>
            <p:cNvSpPr/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31" name="任意多边形 57"/>
            <p:cNvSpPr/>
            <p:nvPr/>
          </p:nvSpPr>
          <p:spPr bwMode="auto">
            <a:xfrm>
              <a:off x="4132" y="1899"/>
              <a:ext cx="25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32" name="任意多边形 58"/>
            <p:cNvSpPr/>
            <p:nvPr/>
          </p:nvSpPr>
          <p:spPr bwMode="auto">
            <a:xfrm>
              <a:off x="4144" y="1896"/>
              <a:ext cx="25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33" name="任意多边形 59"/>
            <p:cNvSpPr/>
            <p:nvPr/>
          </p:nvSpPr>
          <p:spPr bwMode="auto">
            <a:xfrm>
              <a:off x="3369" y="2088"/>
              <a:ext cx="141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34" name="任意多边形 60"/>
            <p:cNvSpPr/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35" name="任意多边形 61"/>
            <p:cNvSpPr/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36" name="任意多边形 62"/>
            <p:cNvSpPr/>
            <p:nvPr/>
          </p:nvSpPr>
          <p:spPr bwMode="auto">
            <a:xfrm>
              <a:off x="3680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37" name="任意多边形 63"/>
            <p:cNvSpPr/>
            <p:nvPr/>
          </p:nvSpPr>
          <p:spPr bwMode="auto">
            <a:xfrm>
              <a:off x="3457" y="2073"/>
              <a:ext cx="778" cy="358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38" name="任意多边形 64"/>
            <p:cNvSpPr/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39" name="任意多边形 65"/>
            <p:cNvSpPr/>
            <p:nvPr/>
          </p:nvSpPr>
          <p:spPr bwMode="auto">
            <a:xfrm>
              <a:off x="3680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40" name="任意多边形 66"/>
            <p:cNvSpPr/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41" name="任意多边形 67"/>
            <p:cNvSpPr/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42" name="任意多边形 68"/>
            <p:cNvSpPr/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43" name="任意多边形 69"/>
            <p:cNvSpPr/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44" name="任意多边形 70"/>
            <p:cNvSpPr/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45" name="任意多边形 71"/>
            <p:cNvSpPr/>
            <p:nvPr/>
          </p:nvSpPr>
          <p:spPr bwMode="auto">
            <a:xfrm>
              <a:off x="3745" y="1981"/>
              <a:ext cx="195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46" name="任意多边形 72"/>
            <p:cNvSpPr/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47" name="任意多边形 73"/>
            <p:cNvSpPr/>
            <p:nvPr/>
          </p:nvSpPr>
          <p:spPr bwMode="auto">
            <a:xfrm>
              <a:off x="3913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48" name="任意多边形 74"/>
            <p:cNvSpPr/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49" name="任意多边形 75"/>
            <p:cNvSpPr/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50" name="任意多边形 76"/>
            <p:cNvSpPr/>
            <p:nvPr/>
          </p:nvSpPr>
          <p:spPr bwMode="auto">
            <a:xfrm>
              <a:off x="3718" y="2407"/>
              <a:ext cx="244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51" name="任意多边形 77"/>
            <p:cNvSpPr/>
            <p:nvPr/>
          </p:nvSpPr>
          <p:spPr bwMode="auto">
            <a:xfrm>
              <a:off x="3835" y="2116"/>
              <a:ext cx="13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52" name="任意多边形 78"/>
            <p:cNvSpPr/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</p:grpSp>
      <p:grpSp>
        <p:nvGrpSpPr>
          <p:cNvPr id="4105" name="组 5"/>
          <p:cNvGrpSpPr>
            <a:grpSpLocks noChangeAspect="1"/>
          </p:cNvGrpSpPr>
          <p:nvPr/>
        </p:nvGrpSpPr>
        <p:grpSpPr>
          <a:xfrm>
            <a:off x="5991225" y="2989263"/>
            <a:ext cx="1828800" cy="3073400"/>
            <a:chOff x="2968" y="1107"/>
            <a:chExt cx="1736" cy="2188"/>
          </a:xfrm>
        </p:grpSpPr>
        <p:sp>
          <p:nvSpPr>
            <p:cNvPr id="354" name="任意多边形 6"/>
            <p:cNvSpPr/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55" name="椭圆形 7"/>
            <p:cNvSpPr>
              <a:spLocks noChangeArrowheads="1"/>
            </p:cNvSpPr>
            <p:nvPr/>
          </p:nvSpPr>
          <p:spPr bwMode="auto">
            <a:xfrm>
              <a:off x="3226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56" name="任意多边形 8"/>
            <p:cNvSpPr/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57" name="任意多边形 9"/>
            <p:cNvSpPr/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58" name="任意多边形 10"/>
            <p:cNvSpPr/>
            <p:nvPr/>
          </p:nvSpPr>
          <p:spPr bwMode="auto">
            <a:xfrm>
              <a:off x="3125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59" name="任意多边形 11"/>
            <p:cNvSpPr/>
            <p:nvPr/>
          </p:nvSpPr>
          <p:spPr bwMode="auto">
            <a:xfrm>
              <a:off x="4452" y="1967"/>
              <a:ext cx="252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60" name="任意多边形 12"/>
            <p:cNvSpPr/>
            <p:nvPr/>
          </p:nvSpPr>
          <p:spPr bwMode="auto">
            <a:xfrm>
              <a:off x="2968" y="1967"/>
              <a:ext cx="249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61" name="任意多边形 13"/>
            <p:cNvSpPr/>
            <p:nvPr/>
          </p:nvSpPr>
          <p:spPr bwMode="auto">
            <a:xfrm>
              <a:off x="3550" y="1495"/>
              <a:ext cx="547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62" name="任意多边形 14"/>
            <p:cNvSpPr/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63" name="任意多边形 15"/>
            <p:cNvSpPr/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64" name="任意多边形 16"/>
            <p:cNvSpPr/>
            <p:nvPr/>
          </p:nvSpPr>
          <p:spPr bwMode="auto">
            <a:xfrm>
              <a:off x="3685" y="1665"/>
              <a:ext cx="113" cy="63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65" name="任意多边形 17"/>
            <p:cNvSpPr/>
            <p:nvPr/>
          </p:nvSpPr>
          <p:spPr bwMode="auto">
            <a:xfrm>
              <a:off x="3839" y="1665"/>
              <a:ext cx="118" cy="63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66" name="任意多边形 18"/>
            <p:cNvSpPr/>
            <p:nvPr/>
          </p:nvSpPr>
          <p:spPr bwMode="auto">
            <a:xfrm>
              <a:off x="3551" y="1717"/>
              <a:ext cx="533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67" name="任意多边形 19"/>
            <p:cNvSpPr/>
            <p:nvPr/>
          </p:nvSpPr>
          <p:spPr bwMode="auto">
            <a:xfrm>
              <a:off x="3663" y="1772"/>
              <a:ext cx="356" cy="53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68" name="任意多边形 20"/>
            <p:cNvSpPr/>
            <p:nvPr/>
          </p:nvSpPr>
          <p:spPr bwMode="auto">
            <a:xfrm>
              <a:off x="3957" y="1711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69" name="任意多边形 21"/>
            <p:cNvSpPr/>
            <p:nvPr/>
          </p:nvSpPr>
          <p:spPr bwMode="auto">
            <a:xfrm>
              <a:off x="3627" y="1731"/>
              <a:ext cx="86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70" name="任意多边形 22"/>
            <p:cNvSpPr/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71" name="任意多边形 23"/>
            <p:cNvSpPr/>
            <p:nvPr/>
          </p:nvSpPr>
          <p:spPr bwMode="auto">
            <a:xfrm>
              <a:off x="3673" y="1334"/>
              <a:ext cx="301" cy="186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72" name="任意多边形 24"/>
            <p:cNvSpPr/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73" name="任意多边形 25"/>
            <p:cNvSpPr/>
            <p:nvPr/>
          </p:nvSpPr>
          <p:spPr bwMode="auto">
            <a:xfrm>
              <a:off x="3639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</p:grpSp>
      <p:sp>
        <p:nvSpPr>
          <p:cNvPr id="374" name="任意多边形 52"/>
          <p:cNvSpPr/>
          <p:nvPr/>
        </p:nvSpPr>
        <p:spPr bwMode="auto">
          <a:xfrm>
            <a:off x="0" y="5181600"/>
            <a:ext cx="8372475" cy="1676400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grpSp>
        <p:nvGrpSpPr>
          <p:cNvPr id="4107" name="组 29"/>
          <p:cNvGrpSpPr>
            <a:grpSpLocks noChangeAspect="1"/>
          </p:cNvGrpSpPr>
          <p:nvPr/>
        </p:nvGrpSpPr>
        <p:grpSpPr>
          <a:xfrm flipH="1">
            <a:off x="6892925" y="4800600"/>
            <a:ext cx="2249488" cy="2082800"/>
            <a:chOff x="2481" y="1188"/>
            <a:chExt cx="2735" cy="1900"/>
          </a:xfrm>
        </p:grpSpPr>
        <p:sp>
          <p:nvSpPr>
            <p:cNvPr id="376" name="任意多边形 30"/>
            <p:cNvSpPr/>
            <p:nvPr/>
          </p:nvSpPr>
          <p:spPr bwMode="auto">
            <a:xfrm>
              <a:off x="3336" y="1462"/>
              <a:ext cx="749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77" name="任意多边形 31"/>
            <p:cNvSpPr/>
            <p:nvPr/>
          </p:nvSpPr>
          <p:spPr bwMode="auto">
            <a:xfrm>
              <a:off x="3423" y="1551"/>
              <a:ext cx="307" cy="223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78" name="任意多边形 32"/>
            <p:cNvSpPr/>
            <p:nvPr/>
          </p:nvSpPr>
          <p:spPr bwMode="auto">
            <a:xfrm>
              <a:off x="3241" y="1662"/>
              <a:ext cx="753" cy="660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79" name="任意多边形 33"/>
            <p:cNvSpPr/>
            <p:nvPr/>
          </p:nvSpPr>
          <p:spPr bwMode="auto">
            <a:xfrm>
              <a:off x="2481" y="1188"/>
              <a:ext cx="1056" cy="1313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80" name="任意多边形 34"/>
            <p:cNvSpPr/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81" name="任意多边形 35"/>
            <p:cNvSpPr/>
            <p:nvPr/>
          </p:nvSpPr>
          <p:spPr bwMode="auto">
            <a:xfrm>
              <a:off x="3110" y="1502"/>
              <a:ext cx="363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82" name="任意多边形 36"/>
            <p:cNvSpPr/>
            <p:nvPr/>
          </p:nvSpPr>
          <p:spPr bwMode="auto">
            <a:xfrm>
              <a:off x="3056" y="1591"/>
              <a:ext cx="228" cy="733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83" name="任意多边形 37"/>
            <p:cNvSpPr/>
            <p:nvPr/>
          </p:nvSpPr>
          <p:spPr bwMode="auto">
            <a:xfrm>
              <a:off x="2614" y="1593"/>
              <a:ext cx="151" cy="779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84" name="任意多边形 38"/>
            <p:cNvSpPr/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85" name="任意多边形 39"/>
            <p:cNvSpPr/>
            <p:nvPr/>
          </p:nvSpPr>
          <p:spPr bwMode="auto">
            <a:xfrm>
              <a:off x="2674" y="1301"/>
              <a:ext cx="340" cy="287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86" name="任意多边形 40"/>
            <p:cNvSpPr/>
            <p:nvPr/>
          </p:nvSpPr>
          <p:spPr bwMode="auto">
            <a:xfrm>
              <a:off x="4079" y="2055"/>
              <a:ext cx="1137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87" name="任意多边形 41"/>
            <p:cNvSpPr/>
            <p:nvPr/>
          </p:nvSpPr>
          <p:spPr bwMode="auto">
            <a:xfrm>
              <a:off x="4216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88" name="任意多边形 42"/>
            <p:cNvSpPr/>
            <p:nvPr/>
          </p:nvSpPr>
          <p:spPr bwMode="auto">
            <a:xfrm>
              <a:off x="4473" y="2389"/>
              <a:ext cx="100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89" name="任意多边形 43"/>
            <p:cNvSpPr/>
            <p:nvPr/>
          </p:nvSpPr>
          <p:spPr bwMode="auto">
            <a:xfrm>
              <a:off x="4840" y="2557"/>
              <a:ext cx="133" cy="462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90" name="任意多边形 44"/>
            <p:cNvSpPr/>
            <p:nvPr/>
          </p:nvSpPr>
          <p:spPr bwMode="auto">
            <a:xfrm>
              <a:off x="4517" y="2102"/>
              <a:ext cx="407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91" name="任意多边形 45"/>
            <p:cNvSpPr/>
            <p:nvPr/>
          </p:nvSpPr>
          <p:spPr bwMode="auto">
            <a:xfrm>
              <a:off x="4950" y="2415"/>
              <a:ext cx="234" cy="647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92" name="任意多边形 46"/>
            <p:cNvSpPr/>
            <p:nvPr/>
          </p:nvSpPr>
          <p:spPr bwMode="auto">
            <a:xfrm>
              <a:off x="4180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93" name="任意多边形 47"/>
            <p:cNvSpPr/>
            <p:nvPr/>
          </p:nvSpPr>
          <p:spPr bwMode="auto">
            <a:xfrm>
              <a:off x="3772" y="1709"/>
              <a:ext cx="234" cy="549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94" name="任意多边形 48"/>
            <p:cNvSpPr/>
            <p:nvPr/>
          </p:nvSpPr>
          <p:spPr bwMode="auto">
            <a:xfrm>
              <a:off x="3689" y="1764"/>
              <a:ext cx="93" cy="468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95" name="任意多边形 49"/>
            <p:cNvSpPr/>
            <p:nvPr/>
          </p:nvSpPr>
          <p:spPr bwMode="auto">
            <a:xfrm>
              <a:off x="2481" y="1663"/>
              <a:ext cx="2131" cy="1411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96" name="任意多边形 50"/>
            <p:cNvSpPr/>
            <p:nvPr/>
          </p:nvSpPr>
          <p:spPr bwMode="auto">
            <a:xfrm>
              <a:off x="2481" y="2037"/>
              <a:ext cx="2117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97" name="任意多边形 51"/>
            <p:cNvSpPr/>
            <p:nvPr/>
          </p:nvSpPr>
          <p:spPr bwMode="auto">
            <a:xfrm>
              <a:off x="2639" y="1756"/>
              <a:ext cx="1185" cy="656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98" name="任意多边形 52"/>
            <p:cNvSpPr/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399" name="任意多边形 53"/>
            <p:cNvSpPr/>
            <p:nvPr/>
          </p:nvSpPr>
          <p:spPr bwMode="auto">
            <a:xfrm>
              <a:off x="3074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400" name="任意多边形 54"/>
            <p:cNvSpPr/>
            <p:nvPr/>
          </p:nvSpPr>
          <p:spPr bwMode="auto">
            <a:xfrm>
              <a:off x="3477" y="2415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401" name="任意多边形 55"/>
            <p:cNvSpPr/>
            <p:nvPr/>
          </p:nvSpPr>
          <p:spPr bwMode="auto">
            <a:xfrm>
              <a:off x="3442" y="2393"/>
              <a:ext cx="363" cy="681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402" name="任意多边形 56"/>
            <p:cNvSpPr/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403" name="任意多边形 57"/>
            <p:cNvSpPr/>
            <p:nvPr/>
          </p:nvSpPr>
          <p:spPr bwMode="auto">
            <a:xfrm>
              <a:off x="2481" y="2433"/>
              <a:ext cx="315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404" name="任意多边形 58"/>
            <p:cNvSpPr/>
            <p:nvPr/>
          </p:nvSpPr>
          <p:spPr bwMode="auto">
            <a:xfrm>
              <a:off x="3307" y="1817"/>
              <a:ext cx="56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405" name="任意多边形 59"/>
            <p:cNvSpPr/>
            <p:nvPr/>
          </p:nvSpPr>
          <p:spPr bwMode="auto">
            <a:xfrm>
              <a:off x="3865" y="2512"/>
              <a:ext cx="950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406" name="任意多边形 60"/>
            <p:cNvSpPr/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407" name="任意多边形 61"/>
            <p:cNvSpPr/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408" name="任意多边形 62"/>
            <p:cNvSpPr>
              <a:spLocks noEditPoints="1"/>
            </p:cNvSpPr>
            <p:nvPr/>
          </p:nvSpPr>
          <p:spPr bwMode="auto">
            <a:xfrm>
              <a:off x="3905" y="2659"/>
              <a:ext cx="869" cy="424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409" name="任意多边形 63"/>
            <p:cNvSpPr/>
            <p:nvPr/>
          </p:nvSpPr>
          <p:spPr bwMode="auto">
            <a:xfrm>
              <a:off x="4239" y="2565"/>
              <a:ext cx="218" cy="217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410" name="任意多边形 64"/>
            <p:cNvSpPr/>
            <p:nvPr/>
          </p:nvSpPr>
          <p:spPr bwMode="auto">
            <a:xfrm>
              <a:off x="4243" y="2577"/>
              <a:ext cx="234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411" name="任意多边形 65"/>
            <p:cNvSpPr/>
            <p:nvPr/>
          </p:nvSpPr>
          <p:spPr bwMode="auto">
            <a:xfrm>
              <a:off x="3311" y="2071"/>
              <a:ext cx="506" cy="168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</p:grpSp>
      <p:grpSp>
        <p:nvGrpSpPr>
          <p:cNvPr id="4108" name="组 347"/>
          <p:cNvGrpSpPr/>
          <p:nvPr/>
        </p:nvGrpSpPr>
        <p:grpSpPr>
          <a:xfrm>
            <a:off x="-1587" y="3798888"/>
            <a:ext cx="3290887" cy="3084512"/>
            <a:chOff x="-1588" y="4419600"/>
            <a:chExt cx="3504440" cy="2464312"/>
          </a:xfrm>
        </p:grpSpPr>
        <p:grpSp>
          <p:nvGrpSpPr>
            <p:cNvPr id="4141" name="组 156"/>
            <p:cNvGrpSpPr>
              <a:grpSpLocks noChangeAspect="1"/>
            </p:cNvGrpSpPr>
            <p:nvPr/>
          </p:nvGrpSpPr>
          <p:grpSpPr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439" name="任意多边形(F) 157"/>
              <p:cNvSpPr/>
              <p:nvPr/>
            </p:nvSpPr>
            <p:spPr bwMode="auto">
              <a:xfrm>
                <a:off x="2494" y="-125"/>
                <a:ext cx="1751" cy="1831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40" name="任意多边形(F) 158"/>
              <p:cNvSpPr/>
              <p:nvPr/>
            </p:nvSpPr>
            <p:spPr bwMode="auto">
              <a:xfrm>
                <a:off x="2365" y="88"/>
                <a:ext cx="1806" cy="1631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41" name="任意多边形(F) 159"/>
              <p:cNvSpPr/>
              <p:nvPr/>
            </p:nvSpPr>
            <p:spPr bwMode="auto">
              <a:xfrm>
                <a:off x="3613" y="218"/>
                <a:ext cx="530" cy="1254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42" name="任意多边形(F) 160"/>
              <p:cNvSpPr/>
              <p:nvPr/>
            </p:nvSpPr>
            <p:spPr bwMode="auto">
              <a:xfrm>
                <a:off x="3537" y="348"/>
                <a:ext cx="326" cy="1092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43" name="任意多边形(F) 161"/>
              <p:cNvSpPr/>
              <p:nvPr/>
            </p:nvSpPr>
            <p:spPr bwMode="auto">
              <a:xfrm>
                <a:off x="3003" y="-99"/>
                <a:ext cx="679" cy="424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44" name="任意多边形(F) 162"/>
              <p:cNvSpPr/>
              <p:nvPr/>
            </p:nvSpPr>
            <p:spPr bwMode="auto">
              <a:xfrm>
                <a:off x="2955" y="-99"/>
                <a:ext cx="579" cy="473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45" name="任意多边形(F) 163"/>
              <p:cNvSpPr/>
              <p:nvPr/>
            </p:nvSpPr>
            <p:spPr bwMode="auto">
              <a:xfrm>
                <a:off x="479" y="-162"/>
                <a:ext cx="2409" cy="1992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46" name="任意多边形(F) 164"/>
              <p:cNvSpPr/>
              <p:nvPr/>
            </p:nvSpPr>
            <p:spPr bwMode="auto">
              <a:xfrm>
                <a:off x="559" y="62"/>
                <a:ext cx="832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47" name="任意多边形(F) 165"/>
              <p:cNvSpPr/>
              <p:nvPr/>
            </p:nvSpPr>
            <p:spPr bwMode="auto">
              <a:xfrm>
                <a:off x="1984" y="171"/>
                <a:ext cx="263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48" name="任意多边形(F) 166"/>
              <p:cNvSpPr/>
              <p:nvPr/>
            </p:nvSpPr>
            <p:spPr bwMode="auto">
              <a:xfrm>
                <a:off x="1287" y="-367"/>
                <a:ext cx="721" cy="471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49" name="任意多边形(F) 167"/>
              <p:cNvSpPr/>
              <p:nvPr/>
            </p:nvSpPr>
            <p:spPr bwMode="auto">
              <a:xfrm>
                <a:off x="1391" y="-344"/>
                <a:ext cx="659" cy="492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50" name="任意多边形(F) 168"/>
              <p:cNvSpPr/>
              <p:nvPr/>
            </p:nvSpPr>
            <p:spPr bwMode="auto">
              <a:xfrm>
                <a:off x="3152" y="179"/>
                <a:ext cx="2614" cy="2562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51" name="任意多边形(F) 169"/>
              <p:cNvSpPr/>
              <p:nvPr/>
            </p:nvSpPr>
            <p:spPr bwMode="auto">
              <a:xfrm>
                <a:off x="3256" y="538"/>
                <a:ext cx="2611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52" name="任意多边形(F) 170"/>
              <p:cNvSpPr/>
              <p:nvPr/>
            </p:nvSpPr>
            <p:spPr bwMode="auto">
              <a:xfrm>
                <a:off x="3818" y="226"/>
                <a:ext cx="1206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53" name="任意多边形(F) 171"/>
              <p:cNvSpPr/>
              <p:nvPr/>
            </p:nvSpPr>
            <p:spPr bwMode="auto">
              <a:xfrm>
                <a:off x="4380" y="325"/>
                <a:ext cx="66" cy="330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54" name="任意多边形(F) 172"/>
              <p:cNvSpPr/>
              <p:nvPr/>
            </p:nvSpPr>
            <p:spPr bwMode="auto">
              <a:xfrm>
                <a:off x="3818" y="536"/>
                <a:ext cx="423" cy="135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55" name="任意多边形(F) 173"/>
              <p:cNvSpPr/>
              <p:nvPr/>
            </p:nvSpPr>
            <p:spPr bwMode="auto">
              <a:xfrm>
                <a:off x="4827" y="848"/>
                <a:ext cx="475" cy="1581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56" name="任意多边形(F) 174"/>
              <p:cNvSpPr/>
              <p:nvPr/>
            </p:nvSpPr>
            <p:spPr bwMode="auto">
              <a:xfrm>
                <a:off x="4813" y="840"/>
                <a:ext cx="489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57" name="任意多边形(F) 175"/>
              <p:cNvSpPr/>
              <p:nvPr/>
            </p:nvSpPr>
            <p:spPr bwMode="auto">
              <a:xfrm>
                <a:off x="4491" y="915"/>
                <a:ext cx="468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58" name="任意多边形(F) 176"/>
              <p:cNvSpPr/>
              <p:nvPr/>
            </p:nvSpPr>
            <p:spPr bwMode="auto">
              <a:xfrm>
                <a:off x="4633" y="897"/>
                <a:ext cx="340" cy="1381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59" name="任意多边形(F) 177"/>
              <p:cNvSpPr/>
              <p:nvPr/>
            </p:nvSpPr>
            <p:spPr bwMode="auto">
              <a:xfrm>
                <a:off x="3863" y="853"/>
                <a:ext cx="371" cy="1428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60" name="任意多边形(F) 178"/>
              <p:cNvSpPr/>
              <p:nvPr/>
            </p:nvSpPr>
            <p:spPr bwMode="auto">
              <a:xfrm>
                <a:off x="3752" y="827"/>
                <a:ext cx="385" cy="1428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61" name="任意多边形(F) 179"/>
              <p:cNvSpPr/>
              <p:nvPr/>
            </p:nvSpPr>
            <p:spPr bwMode="auto">
              <a:xfrm>
                <a:off x="3232" y="749"/>
                <a:ext cx="579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62" name="任意多边形(F) 180"/>
              <p:cNvSpPr/>
              <p:nvPr/>
            </p:nvSpPr>
            <p:spPr bwMode="auto">
              <a:xfrm>
                <a:off x="3246" y="728"/>
                <a:ext cx="471" cy="1306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63" name="任意多边形(F) 190"/>
              <p:cNvSpPr/>
              <p:nvPr/>
            </p:nvSpPr>
            <p:spPr bwMode="auto">
              <a:xfrm>
                <a:off x="438" y="-172"/>
                <a:ext cx="4209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64" name="任意多边形(F) 191"/>
              <p:cNvSpPr/>
              <p:nvPr/>
            </p:nvSpPr>
            <p:spPr bwMode="auto">
              <a:xfrm>
                <a:off x="507" y="356"/>
                <a:ext cx="4261" cy="3051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65" name="任意多边形(F) 192"/>
              <p:cNvSpPr/>
              <p:nvPr/>
            </p:nvSpPr>
            <p:spPr bwMode="auto">
              <a:xfrm>
                <a:off x="1561" y="-125"/>
                <a:ext cx="1858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66" name="任意多边形(F) 193"/>
              <p:cNvSpPr/>
              <p:nvPr/>
            </p:nvSpPr>
            <p:spPr bwMode="auto">
              <a:xfrm>
                <a:off x="2612" y="-42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67" name="任意多边形(F) 194"/>
              <p:cNvSpPr/>
              <p:nvPr/>
            </p:nvSpPr>
            <p:spPr bwMode="auto">
              <a:xfrm>
                <a:off x="1561" y="343"/>
                <a:ext cx="797" cy="268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68" name="任意多边形(F) 195"/>
              <p:cNvSpPr/>
              <p:nvPr/>
            </p:nvSpPr>
            <p:spPr bwMode="auto">
              <a:xfrm>
                <a:off x="3485" y="3506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69" name="任意多边形(F) 196"/>
              <p:cNvSpPr/>
              <p:nvPr/>
            </p:nvSpPr>
            <p:spPr bwMode="auto">
              <a:xfrm>
                <a:off x="3454" y="936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70" name="任意多边形(F) 197"/>
              <p:cNvSpPr/>
              <p:nvPr/>
            </p:nvSpPr>
            <p:spPr bwMode="auto">
              <a:xfrm>
                <a:off x="2827" y="1061"/>
                <a:ext cx="874" cy="2552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71" name="任意多边形(F) 198"/>
              <p:cNvSpPr/>
              <p:nvPr/>
            </p:nvSpPr>
            <p:spPr bwMode="auto">
              <a:xfrm>
                <a:off x="2293" y="-34"/>
                <a:ext cx="340" cy="122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72" name="任意多边形(F) 199"/>
              <p:cNvSpPr/>
              <p:nvPr/>
            </p:nvSpPr>
            <p:spPr bwMode="auto">
              <a:xfrm>
                <a:off x="514" y="772"/>
                <a:ext cx="3827" cy="2812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73" name="任意多边形(F) 214"/>
              <p:cNvSpPr/>
              <p:nvPr/>
            </p:nvSpPr>
            <p:spPr bwMode="auto">
              <a:xfrm>
                <a:off x="1409" y="1313"/>
                <a:ext cx="4826" cy="3360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74" name="任意多边形(F) 215"/>
              <p:cNvSpPr/>
              <p:nvPr/>
            </p:nvSpPr>
            <p:spPr bwMode="auto">
              <a:xfrm>
                <a:off x="1561" y="2099"/>
                <a:ext cx="4420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75" name="任意多边形(F) 216"/>
              <p:cNvSpPr/>
              <p:nvPr/>
            </p:nvSpPr>
            <p:spPr bwMode="auto">
              <a:xfrm>
                <a:off x="2761" y="1407"/>
                <a:ext cx="2077" cy="1235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76" name="任意多边形(F) 217"/>
              <p:cNvSpPr/>
              <p:nvPr/>
            </p:nvSpPr>
            <p:spPr bwMode="auto">
              <a:xfrm>
                <a:off x="3520" y="1618"/>
                <a:ext cx="142" cy="681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77" name="任意多边形(F) 218"/>
              <p:cNvSpPr/>
              <p:nvPr/>
            </p:nvSpPr>
            <p:spPr bwMode="auto">
              <a:xfrm>
                <a:off x="3946" y="2057"/>
                <a:ext cx="891" cy="289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78" name="任意多边形(F) 219"/>
              <p:cNvSpPr/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79" name="任意多边形(F) 220"/>
              <p:cNvSpPr/>
              <p:nvPr/>
            </p:nvSpPr>
            <p:spPr bwMode="auto">
              <a:xfrm>
                <a:off x="1908" y="2543"/>
                <a:ext cx="905" cy="2130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80" name="任意多边形(F) 221"/>
              <p:cNvSpPr/>
              <p:nvPr/>
            </p:nvSpPr>
            <p:spPr bwMode="auto">
              <a:xfrm>
                <a:off x="2601" y="2580"/>
                <a:ext cx="447" cy="2094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81" name="任意多边形(F) 222"/>
              <p:cNvSpPr/>
              <p:nvPr/>
            </p:nvSpPr>
            <p:spPr bwMode="auto">
              <a:xfrm>
                <a:off x="2528" y="2533"/>
                <a:ext cx="589" cy="2141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82" name="任意多边形(F) 223"/>
              <p:cNvSpPr/>
              <p:nvPr/>
            </p:nvSpPr>
            <p:spPr bwMode="auto">
              <a:xfrm>
                <a:off x="4227" y="2567"/>
                <a:ext cx="517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83" name="任意多边形(F) 224"/>
              <p:cNvSpPr/>
              <p:nvPr/>
            </p:nvSpPr>
            <p:spPr bwMode="auto">
              <a:xfrm>
                <a:off x="4168" y="2497"/>
                <a:ext cx="686" cy="2177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84" name="任意多边形(F) 225"/>
              <p:cNvSpPr/>
              <p:nvPr/>
            </p:nvSpPr>
            <p:spPr bwMode="auto">
              <a:xfrm>
                <a:off x="4737" y="2575"/>
                <a:ext cx="1040" cy="2099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85" name="任意多边形(F) 226"/>
              <p:cNvSpPr/>
              <p:nvPr/>
            </p:nvSpPr>
            <p:spPr bwMode="auto">
              <a:xfrm>
                <a:off x="4862" y="2465"/>
                <a:ext cx="988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</p:grpSp>
        <p:grpSp>
          <p:nvGrpSpPr>
            <p:cNvPr id="4142" name="组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430" name="任意多边形(F) 244"/>
              <p:cNvSpPr/>
              <p:nvPr/>
            </p:nvSpPr>
            <p:spPr bwMode="auto">
              <a:xfrm>
                <a:off x="3899664" y="5426398"/>
                <a:ext cx="1778167" cy="1448978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31" name="任意多边形(F) 245"/>
              <p:cNvSpPr/>
              <p:nvPr/>
            </p:nvSpPr>
            <p:spPr bwMode="auto">
              <a:xfrm>
                <a:off x="3984465" y="5722736"/>
                <a:ext cx="1619165" cy="1152640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32" name="任意多边形(F) 246"/>
              <p:cNvSpPr/>
              <p:nvPr/>
            </p:nvSpPr>
            <p:spPr bwMode="auto">
              <a:xfrm>
                <a:off x="4413769" y="5447565"/>
                <a:ext cx="781758" cy="467598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33" name="任意多边形(F) 247"/>
              <p:cNvSpPr/>
              <p:nvPr/>
            </p:nvSpPr>
            <p:spPr bwMode="auto">
              <a:xfrm>
                <a:off x="4856323" y="5528385"/>
                <a:ext cx="53000" cy="257853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34" name="任意多边形(F) 248"/>
              <p:cNvSpPr/>
              <p:nvPr/>
            </p:nvSpPr>
            <p:spPr bwMode="auto">
              <a:xfrm>
                <a:off x="4413769" y="5693872"/>
                <a:ext cx="333903" cy="10775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35" name="任意多边形(F) 251"/>
              <p:cNvSpPr/>
              <p:nvPr/>
            </p:nvSpPr>
            <p:spPr bwMode="auto">
              <a:xfrm>
                <a:off x="5052425" y="5995983"/>
                <a:ext cx="188151" cy="87939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36" name="任意多边形(F) 252"/>
              <p:cNvSpPr/>
              <p:nvPr/>
            </p:nvSpPr>
            <p:spPr bwMode="auto">
              <a:xfrm>
                <a:off x="5060374" y="5980588"/>
                <a:ext cx="198753" cy="89478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37" name="任意多边形(F) 253"/>
              <p:cNvSpPr/>
              <p:nvPr/>
            </p:nvSpPr>
            <p:spPr bwMode="auto">
              <a:xfrm>
                <a:off x="4450869" y="5945952"/>
                <a:ext cx="193453" cy="929425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38" name="任意多边形(F) 254"/>
              <p:cNvSpPr/>
              <p:nvPr/>
            </p:nvSpPr>
            <p:spPr bwMode="auto">
              <a:xfrm>
                <a:off x="4421719" y="5932482"/>
                <a:ext cx="243802" cy="942894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</p:grpSp>
        <p:grpSp>
          <p:nvGrpSpPr>
            <p:cNvPr id="4143" name="组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423" name="任意多边形(F) 343"/>
              <p:cNvSpPr/>
              <p:nvPr/>
            </p:nvSpPr>
            <p:spPr bwMode="auto">
              <a:xfrm>
                <a:off x="-1588" y="5363217"/>
                <a:ext cx="1521466" cy="1520695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24" name="任意多边形(F) 344"/>
              <p:cNvSpPr/>
              <p:nvPr/>
            </p:nvSpPr>
            <p:spPr bwMode="auto">
              <a:xfrm>
                <a:off x="-1588" y="5667610"/>
                <a:ext cx="1425106" cy="1216302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25" name="任意多边形(F) 345"/>
              <p:cNvSpPr/>
              <p:nvPr/>
            </p:nvSpPr>
            <p:spPr bwMode="auto">
              <a:xfrm>
                <a:off x="906220" y="5751318"/>
                <a:ext cx="488560" cy="1132594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26" name="任意多边形(F) 346"/>
              <p:cNvSpPr/>
              <p:nvPr/>
            </p:nvSpPr>
            <p:spPr bwMode="auto">
              <a:xfrm>
                <a:off x="828456" y="5883221"/>
                <a:ext cx="371914" cy="966447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27" name="任意多边形(F) 347"/>
              <p:cNvSpPr/>
              <p:nvPr/>
            </p:nvSpPr>
            <p:spPr bwMode="auto">
              <a:xfrm>
                <a:off x="191132" y="5883221"/>
                <a:ext cx="169052" cy="92459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28" name="任意多边形(F) 348"/>
              <p:cNvSpPr/>
              <p:nvPr/>
            </p:nvSpPr>
            <p:spPr bwMode="auto">
              <a:xfrm>
                <a:off x="321301" y="5460876"/>
                <a:ext cx="578157" cy="369077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29" name="任意多边形(F) 349"/>
              <p:cNvSpPr/>
              <p:nvPr/>
            </p:nvSpPr>
            <p:spPr bwMode="auto">
              <a:xfrm>
                <a:off x="277348" y="5460876"/>
                <a:ext cx="490250" cy="412199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</p:grpSp>
        <p:grpSp>
          <p:nvGrpSpPr>
            <p:cNvPr id="4144" name="组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417" name="任意多边形(F) 369"/>
              <p:cNvSpPr/>
              <p:nvPr/>
            </p:nvSpPr>
            <p:spPr bwMode="auto">
              <a:xfrm>
                <a:off x="1623224" y="-214098"/>
                <a:ext cx="1171149" cy="715546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18" name="任意多边形(F) 370"/>
              <p:cNvSpPr/>
              <p:nvPr/>
            </p:nvSpPr>
            <p:spPr bwMode="auto">
              <a:xfrm>
                <a:off x="1937634" y="-64395"/>
                <a:ext cx="573886" cy="147921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19" name="任意多边形(F) 371"/>
              <p:cNvSpPr/>
              <p:nvPr/>
            </p:nvSpPr>
            <p:spPr bwMode="auto">
              <a:xfrm>
                <a:off x="1689846" y="-108058"/>
                <a:ext cx="1096345" cy="60950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20" name="任意多边形(F) 372"/>
              <p:cNvSpPr>
                <a:spLocks noEditPoints="1"/>
              </p:cNvSpPr>
              <p:nvPr/>
            </p:nvSpPr>
            <p:spPr bwMode="auto">
              <a:xfrm>
                <a:off x="1672314" y="-38553"/>
                <a:ext cx="1072969" cy="540001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21" name="任意多边形(F) 373"/>
              <p:cNvSpPr/>
              <p:nvPr/>
            </p:nvSpPr>
            <p:spPr bwMode="auto">
              <a:xfrm>
                <a:off x="2086073" y="-156177"/>
                <a:ext cx="268827" cy="26911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  <p:sp>
            <p:nvSpPr>
              <p:cNvPr id="422" name="任意多边形(F) 374"/>
              <p:cNvSpPr/>
              <p:nvPr/>
            </p:nvSpPr>
            <p:spPr bwMode="auto">
              <a:xfrm>
                <a:off x="2089580" y="-141029"/>
                <a:ext cx="287528" cy="262872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09" name="组 52"/>
          <p:cNvGrpSpPr>
            <a:grpSpLocks noChangeAspect="1"/>
          </p:cNvGrpSpPr>
          <p:nvPr/>
        </p:nvGrpSpPr>
        <p:grpSpPr>
          <a:xfrm rot="-1651836">
            <a:off x="276225" y="506413"/>
            <a:ext cx="669925" cy="1022350"/>
            <a:chOff x="4634" y="754"/>
            <a:chExt cx="1164" cy="1332"/>
          </a:xfrm>
        </p:grpSpPr>
        <p:sp>
          <p:nvSpPr>
            <p:cNvPr id="487" name="任意多边形 53"/>
            <p:cNvSpPr/>
            <p:nvPr/>
          </p:nvSpPr>
          <p:spPr bwMode="auto">
            <a:xfrm>
              <a:off x="4635" y="753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488" name="任意多边形 54"/>
            <p:cNvSpPr/>
            <p:nvPr/>
          </p:nvSpPr>
          <p:spPr bwMode="auto">
            <a:xfrm>
              <a:off x="4732" y="828"/>
              <a:ext cx="987" cy="1003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489" name="任意多边形 55"/>
            <p:cNvSpPr/>
            <p:nvPr/>
          </p:nvSpPr>
          <p:spPr bwMode="auto">
            <a:xfrm>
              <a:off x="5116" y="1092"/>
              <a:ext cx="165" cy="697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490" name="任意多边形 56"/>
            <p:cNvSpPr/>
            <p:nvPr/>
          </p:nvSpPr>
          <p:spPr bwMode="auto">
            <a:xfrm>
              <a:off x="4857" y="1296"/>
              <a:ext cx="317" cy="339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491" name="任意多边形 57"/>
            <p:cNvSpPr/>
            <p:nvPr/>
          </p:nvSpPr>
          <p:spPr bwMode="auto">
            <a:xfrm>
              <a:off x="4913" y="1709"/>
              <a:ext cx="276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492" name="任意多边形 58"/>
            <p:cNvSpPr/>
            <p:nvPr/>
          </p:nvSpPr>
          <p:spPr bwMode="auto">
            <a:xfrm>
              <a:off x="5257" y="1400"/>
              <a:ext cx="386" cy="261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493" name="任意多边形 59"/>
            <p:cNvSpPr/>
            <p:nvPr/>
          </p:nvSpPr>
          <p:spPr bwMode="auto">
            <a:xfrm>
              <a:off x="5237" y="1700"/>
              <a:ext cx="372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494" name="任意多边形 60"/>
            <p:cNvSpPr/>
            <p:nvPr/>
          </p:nvSpPr>
          <p:spPr bwMode="auto">
            <a:xfrm>
              <a:off x="5042" y="1845"/>
              <a:ext cx="188" cy="240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</p:grpSp>
      <p:grpSp>
        <p:nvGrpSpPr>
          <p:cNvPr id="4110" name="组 52"/>
          <p:cNvGrpSpPr>
            <a:grpSpLocks noChangeAspect="1"/>
          </p:cNvGrpSpPr>
          <p:nvPr/>
        </p:nvGrpSpPr>
        <p:grpSpPr>
          <a:xfrm rot="5825446">
            <a:off x="8675688" y="452438"/>
            <a:ext cx="407987" cy="350837"/>
            <a:chOff x="4634" y="754"/>
            <a:chExt cx="1164" cy="1332"/>
          </a:xfrm>
        </p:grpSpPr>
        <p:sp>
          <p:nvSpPr>
            <p:cNvPr id="496" name="任意多边形 53"/>
            <p:cNvSpPr/>
            <p:nvPr/>
          </p:nvSpPr>
          <p:spPr bwMode="auto">
            <a:xfrm>
              <a:off x="4630" y="760"/>
              <a:ext cx="1164" cy="1236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497" name="任意多边形 54"/>
            <p:cNvSpPr/>
            <p:nvPr/>
          </p:nvSpPr>
          <p:spPr bwMode="auto">
            <a:xfrm>
              <a:off x="4730" y="830"/>
              <a:ext cx="987" cy="1007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498" name="任意多边形 55"/>
            <p:cNvSpPr/>
            <p:nvPr/>
          </p:nvSpPr>
          <p:spPr bwMode="auto">
            <a:xfrm>
              <a:off x="5116" y="1089"/>
              <a:ext cx="163" cy="699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499" name="任意多边形 56"/>
            <p:cNvSpPr/>
            <p:nvPr/>
          </p:nvSpPr>
          <p:spPr bwMode="auto">
            <a:xfrm>
              <a:off x="4855" y="1300"/>
              <a:ext cx="317" cy="344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500" name="任意多边形 57"/>
            <p:cNvSpPr/>
            <p:nvPr/>
          </p:nvSpPr>
          <p:spPr bwMode="auto">
            <a:xfrm>
              <a:off x="4909" y="1718"/>
              <a:ext cx="281" cy="90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501" name="任意多边形 58"/>
            <p:cNvSpPr/>
            <p:nvPr/>
          </p:nvSpPr>
          <p:spPr bwMode="auto">
            <a:xfrm>
              <a:off x="5258" y="1403"/>
              <a:ext cx="385" cy="259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502" name="任意多边形 59"/>
            <p:cNvSpPr/>
            <p:nvPr/>
          </p:nvSpPr>
          <p:spPr bwMode="auto">
            <a:xfrm>
              <a:off x="5233" y="1699"/>
              <a:ext cx="376" cy="121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503" name="任意多边形 60"/>
            <p:cNvSpPr/>
            <p:nvPr/>
          </p:nvSpPr>
          <p:spPr bwMode="auto">
            <a:xfrm>
              <a:off x="5042" y="1844"/>
              <a:ext cx="186" cy="241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</p:grpSp>
      <p:grpSp>
        <p:nvGrpSpPr>
          <p:cNvPr id="4111" name="组 66"/>
          <p:cNvGrpSpPr>
            <a:grpSpLocks noChangeAspect="1"/>
          </p:cNvGrpSpPr>
          <p:nvPr/>
        </p:nvGrpSpPr>
        <p:grpSpPr>
          <a:xfrm>
            <a:off x="17463" y="3049588"/>
            <a:ext cx="290512" cy="363537"/>
            <a:chOff x="3636" y="1964"/>
            <a:chExt cx="413" cy="388"/>
          </a:xfrm>
        </p:grpSpPr>
        <p:sp>
          <p:nvSpPr>
            <p:cNvPr id="505" name="任意多边形 67"/>
            <p:cNvSpPr/>
            <p:nvPr/>
          </p:nvSpPr>
          <p:spPr bwMode="auto">
            <a:xfrm>
              <a:off x="3970" y="1976"/>
              <a:ext cx="79" cy="108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506" name="任意多边形 68"/>
            <p:cNvSpPr/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507" name="任意多边形 69"/>
            <p:cNvSpPr/>
            <p:nvPr/>
          </p:nvSpPr>
          <p:spPr bwMode="auto">
            <a:xfrm>
              <a:off x="3677" y="1964"/>
              <a:ext cx="363" cy="368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508" name="任意多边形 70"/>
            <p:cNvSpPr/>
            <p:nvPr/>
          </p:nvSpPr>
          <p:spPr bwMode="auto">
            <a:xfrm>
              <a:off x="3771" y="2079"/>
              <a:ext cx="208" cy="117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509" name="任意多边形 71"/>
            <p:cNvSpPr/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510" name="任意多边形 72"/>
            <p:cNvSpPr/>
            <p:nvPr/>
          </p:nvSpPr>
          <p:spPr bwMode="auto">
            <a:xfrm>
              <a:off x="3984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511" name="任意多边形 73"/>
            <p:cNvSpPr/>
            <p:nvPr/>
          </p:nvSpPr>
          <p:spPr bwMode="auto">
            <a:xfrm>
              <a:off x="3909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  <p:sp>
          <p:nvSpPr>
            <p:cNvPr id="512" name="任意多边形 74"/>
            <p:cNvSpPr/>
            <p:nvPr/>
          </p:nvSpPr>
          <p:spPr bwMode="auto">
            <a:xfrm>
              <a:off x="3794" y="2033"/>
              <a:ext cx="140" cy="68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78" y="828877"/>
            <a:ext cx="4543914" cy="3507549"/>
          </a:xfrm>
        </p:spPr>
        <p:txBody>
          <a:bodyPr rtlCol="0" anchor="ctr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513" name="页脚占位符 3"/>
          <p:cNvSpPr>
            <a:spLocks noGrp="1"/>
          </p:cNvSpPr>
          <p:nvPr>
            <p:ph type="ftr" sz="quarter" idx="3"/>
          </p:nvPr>
        </p:nvSpPr>
        <p:spPr>
          <a:xfrm>
            <a:off x="1141413" y="6602413"/>
            <a:ext cx="523398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4" name="日期占位符 2"/>
          <p:cNvSpPr>
            <a:spLocks noGrp="1"/>
          </p:cNvSpPr>
          <p:nvPr>
            <p:ph type="dt" sz="half" idx="2"/>
          </p:nvPr>
        </p:nvSpPr>
        <p:spPr>
          <a:xfrm>
            <a:off x="6570663" y="6602413"/>
            <a:ext cx="884238" cy="193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5" name="幻灯片编号占位符 4"/>
          <p:cNvSpPr>
            <a:spLocks noGrp="1"/>
          </p:cNvSpPr>
          <p:nvPr>
            <p:ph type="sldNum" sz="quarter" idx="4"/>
          </p:nvPr>
        </p:nvSpPr>
        <p:spPr>
          <a:xfrm>
            <a:off x="7516813" y="6602413"/>
            <a:ext cx="481013" cy="2365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/>
            <a:fld id="{9A0DB2DC-4C9A-4742-B13C-FB6460FD3503}" type="slidenum">
              <a:rPr lang="en-US" altLang="zh-CN" dirty="0">
                <a:latin typeface="宋体" panose="02010600030101010101" pitchFamily="2" charset="-122"/>
              </a:rPr>
            </a:fld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" y="1188720"/>
            <a:ext cx="2331720" cy="2286000"/>
          </a:xfrm>
        </p:spPr>
        <p:txBody>
          <a:bodyPr rtlCol="0">
            <a:normAutofit/>
          </a:bodyPr>
          <a:lstStyle>
            <a:lvl1pPr>
              <a:defRPr sz="3400" b="0"/>
            </a:lvl1pPr>
          </a:lstStyle>
          <a:p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60420" y="457200"/>
            <a:ext cx="5006340" cy="59436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2960" y="3474720"/>
            <a:ext cx="2331720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" y="1188720"/>
            <a:ext cx="2331720" cy="2286000"/>
          </a:xfrm>
        </p:spPr>
        <p:txBody>
          <a:bodyPr rtlCol="0">
            <a:normAutofit/>
          </a:bodyPr>
          <a:lstStyle>
            <a:lvl1pPr>
              <a:defRPr sz="3400" b="0"/>
            </a:lvl1pPr>
          </a:lstStyle>
          <a:p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3360420" y="457200"/>
            <a:ext cx="5006340" cy="59436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40404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单击图标添加图片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2960" y="3474720"/>
            <a:ext cx="2331720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EE0F8">
                <a:alpha val="100000"/>
              </a:srgbClr>
            </a:gs>
            <a:gs pos="17000">
              <a:srgbClr val="BFEBFA">
                <a:alpha val="100000"/>
              </a:srgbClr>
            </a:gs>
            <a:gs pos="50999">
              <a:srgbClr val="DFF5FD">
                <a:alpha val="100000"/>
              </a:srgbClr>
            </a:gs>
            <a:gs pos="92000">
              <a:srgbClr val="FFFFFF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多边形 50"/>
          <p:cNvSpPr/>
          <p:nvPr/>
        </p:nvSpPr>
        <p:spPr bwMode="auto">
          <a:xfrm>
            <a:off x="6570663" y="5521325"/>
            <a:ext cx="2571750" cy="1336675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任意多边形 51"/>
          <p:cNvSpPr/>
          <p:nvPr/>
        </p:nvSpPr>
        <p:spPr bwMode="auto">
          <a:xfrm>
            <a:off x="0" y="5651500"/>
            <a:ext cx="8561388" cy="1206500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任意多边形 51"/>
          <p:cNvSpPr/>
          <p:nvPr/>
        </p:nvSpPr>
        <p:spPr bwMode="auto">
          <a:xfrm>
            <a:off x="-9525" y="5865813"/>
            <a:ext cx="8559800" cy="1003300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-1" fmla="*/ 0 w 12079179"/>
              <a:gd name="connsiteY0-2" fmla="*/ 390824 h 2132172"/>
              <a:gd name="connsiteX1-3" fmla="*/ 12079179 w 12079179"/>
              <a:gd name="connsiteY1-4" fmla="*/ 2132172 h 2132172"/>
              <a:gd name="connsiteX2-5" fmla="*/ 0 w 12079179"/>
              <a:gd name="connsiteY2-6" fmla="*/ 2132172 h 2132172"/>
              <a:gd name="connsiteX3-7" fmla="*/ 0 w 12079179"/>
              <a:gd name="connsiteY3-8" fmla="*/ 390824 h 2132172"/>
              <a:gd name="connsiteX0-9" fmla="*/ 0 w 12079179"/>
              <a:gd name="connsiteY0-10" fmla="*/ 499104 h 2240452"/>
              <a:gd name="connsiteX1-11" fmla="*/ 12079179 w 12079179"/>
              <a:gd name="connsiteY1-12" fmla="*/ 2240452 h 2240452"/>
              <a:gd name="connsiteX2-13" fmla="*/ 0 w 12079179"/>
              <a:gd name="connsiteY2-14" fmla="*/ 2240452 h 2240452"/>
              <a:gd name="connsiteX3-15" fmla="*/ 0 w 12079179"/>
              <a:gd name="connsiteY3-16" fmla="*/ 499104 h 2240452"/>
              <a:gd name="connsiteX0-17" fmla="*/ 0 w 12079179"/>
              <a:gd name="connsiteY0-18" fmla="*/ 525643 h 2266991"/>
              <a:gd name="connsiteX1-19" fmla="*/ 12079179 w 12079179"/>
              <a:gd name="connsiteY1-20" fmla="*/ 2266991 h 2266991"/>
              <a:gd name="connsiteX2-21" fmla="*/ 0 w 12079179"/>
              <a:gd name="connsiteY2-22" fmla="*/ 2266991 h 2266991"/>
              <a:gd name="connsiteX3-23" fmla="*/ 0 w 12079179"/>
              <a:gd name="connsiteY3-24" fmla="*/ 525643 h 2266991"/>
              <a:gd name="connsiteX0-25" fmla="*/ 0 w 12079179"/>
              <a:gd name="connsiteY0-26" fmla="*/ 572389 h 2313737"/>
              <a:gd name="connsiteX1-27" fmla="*/ 12079179 w 12079179"/>
              <a:gd name="connsiteY1-28" fmla="*/ 2313737 h 2313737"/>
              <a:gd name="connsiteX2-29" fmla="*/ 0 w 12079179"/>
              <a:gd name="connsiteY2-30" fmla="*/ 2313737 h 2313737"/>
              <a:gd name="connsiteX3-31" fmla="*/ 0 w 12079179"/>
              <a:gd name="connsiteY3-32" fmla="*/ 572389 h 23137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9" name="组 66"/>
          <p:cNvGrpSpPr>
            <a:grpSpLocks noChangeAspect="1"/>
          </p:cNvGrpSpPr>
          <p:nvPr/>
        </p:nvGrpSpPr>
        <p:grpSpPr>
          <a:xfrm>
            <a:off x="8736013" y="947738"/>
            <a:ext cx="319087" cy="400050"/>
            <a:chOff x="3636" y="1964"/>
            <a:chExt cx="413" cy="388"/>
          </a:xfrm>
        </p:grpSpPr>
        <p:sp>
          <p:nvSpPr>
            <p:cNvPr id="11" name="任意多边形 67"/>
            <p:cNvSpPr/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任意多边形 68"/>
            <p:cNvSpPr/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任意多边形 69"/>
            <p:cNvSpPr/>
            <p:nvPr/>
          </p:nvSpPr>
          <p:spPr bwMode="auto">
            <a:xfrm>
              <a:off x="3675" y="1964"/>
              <a:ext cx="366" cy="366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任意多边形 70"/>
            <p:cNvSpPr/>
            <p:nvPr/>
          </p:nvSpPr>
          <p:spPr bwMode="auto">
            <a:xfrm>
              <a:off x="3772" y="2079"/>
              <a:ext cx="205" cy="117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任意多边形 71"/>
            <p:cNvSpPr/>
            <p:nvPr/>
          </p:nvSpPr>
          <p:spPr bwMode="auto">
            <a:xfrm>
              <a:off x="3905" y="2129"/>
              <a:ext cx="60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任意多边形 72"/>
            <p:cNvSpPr/>
            <p:nvPr/>
          </p:nvSpPr>
          <p:spPr bwMode="auto">
            <a:xfrm>
              <a:off x="3983" y="2106"/>
              <a:ext cx="37" cy="91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任意多边形 73"/>
            <p:cNvSpPr/>
            <p:nvPr/>
          </p:nvSpPr>
          <p:spPr bwMode="auto">
            <a:xfrm>
              <a:off x="3909" y="2006"/>
              <a:ext cx="55" cy="77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任意多边形 74"/>
            <p:cNvSpPr/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30" name="组 18"/>
          <p:cNvGrpSpPr/>
          <p:nvPr/>
        </p:nvGrpSpPr>
        <p:grpSpPr>
          <a:xfrm>
            <a:off x="8482013" y="6211888"/>
            <a:ext cx="655637" cy="646112"/>
            <a:chOff x="7344986" y="5566058"/>
            <a:chExt cx="1750940" cy="1291943"/>
          </a:xfrm>
        </p:grpSpPr>
        <p:sp>
          <p:nvSpPr>
            <p:cNvPr id="20" name="任意多边形 99"/>
            <p:cNvSpPr/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任意多边形 100"/>
            <p:cNvSpPr/>
            <p:nvPr/>
          </p:nvSpPr>
          <p:spPr bwMode="auto">
            <a:xfrm>
              <a:off x="7531527" y="5746993"/>
              <a:ext cx="1564399" cy="1111008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任意多边形 101"/>
            <p:cNvSpPr/>
            <p:nvPr/>
          </p:nvSpPr>
          <p:spPr bwMode="auto">
            <a:xfrm>
              <a:off x="7989400" y="6515176"/>
              <a:ext cx="1106526" cy="219028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任意多边形 102"/>
            <p:cNvSpPr/>
            <p:nvPr/>
          </p:nvSpPr>
          <p:spPr bwMode="auto">
            <a:xfrm>
              <a:off x="8807635" y="6670718"/>
              <a:ext cx="118708" cy="187283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任意多边形(F) 103"/>
            <p:cNvSpPr/>
            <p:nvPr/>
          </p:nvSpPr>
          <p:spPr bwMode="auto">
            <a:xfrm>
              <a:off x="9066250" y="6035856"/>
              <a:ext cx="29676" cy="92054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任意多边形(F) 104"/>
            <p:cNvSpPr/>
            <p:nvPr/>
          </p:nvSpPr>
          <p:spPr bwMode="auto">
            <a:xfrm>
              <a:off x="8489669" y="5873965"/>
              <a:ext cx="457873" cy="657083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31" name="组 5"/>
          <p:cNvGrpSpPr>
            <a:grpSpLocks noChangeAspect="1"/>
          </p:cNvGrpSpPr>
          <p:nvPr/>
        </p:nvGrpSpPr>
        <p:grpSpPr>
          <a:xfrm>
            <a:off x="1588" y="2873375"/>
            <a:ext cx="447675" cy="790575"/>
            <a:chOff x="2121" y="1060"/>
            <a:chExt cx="597" cy="789"/>
          </a:xfrm>
        </p:grpSpPr>
        <p:sp>
          <p:nvSpPr>
            <p:cNvPr id="27" name="任意多边形 6"/>
            <p:cNvSpPr/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任意多边形 7"/>
            <p:cNvSpPr/>
            <p:nvPr/>
          </p:nvSpPr>
          <p:spPr bwMode="auto">
            <a:xfrm>
              <a:off x="2121" y="1114"/>
              <a:ext cx="542" cy="691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任意多边形 8"/>
            <p:cNvSpPr/>
            <p:nvPr/>
          </p:nvSpPr>
          <p:spPr bwMode="auto">
            <a:xfrm>
              <a:off x="2163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任意多边形 9"/>
            <p:cNvSpPr/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任意多边形 10"/>
            <p:cNvSpPr/>
            <p:nvPr/>
          </p:nvSpPr>
          <p:spPr bwMode="auto">
            <a:xfrm>
              <a:off x="2121" y="1554"/>
              <a:ext cx="32" cy="27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任意多边形 11"/>
            <p:cNvSpPr/>
            <p:nvPr/>
          </p:nvSpPr>
          <p:spPr bwMode="auto">
            <a:xfrm>
              <a:off x="2233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任意多边形 12"/>
            <p:cNvSpPr/>
            <p:nvPr/>
          </p:nvSpPr>
          <p:spPr bwMode="auto">
            <a:xfrm>
              <a:off x="2174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32" name="组 16"/>
          <p:cNvGrpSpPr>
            <a:grpSpLocks noChangeAspect="1"/>
          </p:cNvGrpSpPr>
          <p:nvPr/>
        </p:nvGrpSpPr>
        <p:grpSpPr>
          <a:xfrm>
            <a:off x="104775" y="-12700"/>
            <a:ext cx="1036638" cy="803275"/>
            <a:chOff x="1922" y="1129"/>
            <a:chExt cx="987" cy="574"/>
          </a:xfrm>
        </p:grpSpPr>
        <p:sp>
          <p:nvSpPr>
            <p:cNvPr id="35" name="任意多边形 34"/>
            <p:cNvSpPr/>
            <p:nvPr/>
          </p:nvSpPr>
          <p:spPr bwMode="auto">
            <a:xfrm>
              <a:off x="1922" y="1129"/>
              <a:ext cx="261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任意多边形 35"/>
            <p:cNvSpPr/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任意多边形 36"/>
            <p:cNvSpPr/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任意多边形 37"/>
            <p:cNvSpPr/>
            <p:nvPr/>
          </p:nvSpPr>
          <p:spPr bwMode="auto">
            <a:xfrm>
              <a:off x="2170" y="1158"/>
              <a:ext cx="499" cy="226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任意多边形 38"/>
            <p:cNvSpPr/>
            <p:nvPr/>
          </p:nvSpPr>
          <p:spPr bwMode="auto">
            <a:xfrm>
              <a:off x="2292" y="1136"/>
              <a:ext cx="71" cy="57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任意多边形 39"/>
            <p:cNvSpPr/>
            <p:nvPr/>
          </p:nvSpPr>
          <p:spPr bwMode="auto">
            <a:xfrm>
              <a:off x="2202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任意多边形 40"/>
            <p:cNvSpPr/>
            <p:nvPr/>
          </p:nvSpPr>
          <p:spPr bwMode="auto">
            <a:xfrm>
              <a:off x="2143" y="1228"/>
              <a:ext cx="53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任意多边形 41"/>
            <p:cNvSpPr/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33" name="组 28"/>
          <p:cNvGrpSpPr>
            <a:grpSpLocks noChangeAspect="1"/>
          </p:cNvGrpSpPr>
          <p:nvPr/>
        </p:nvGrpSpPr>
        <p:grpSpPr>
          <a:xfrm>
            <a:off x="0" y="5006975"/>
            <a:ext cx="515938" cy="1147763"/>
            <a:chOff x="1901" y="2020"/>
            <a:chExt cx="1059" cy="1767"/>
          </a:xfrm>
        </p:grpSpPr>
        <p:sp>
          <p:nvSpPr>
            <p:cNvPr id="44" name="任意多边形 29"/>
            <p:cNvSpPr/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任意多边形(F) 30"/>
            <p:cNvSpPr/>
            <p:nvPr/>
          </p:nvSpPr>
          <p:spPr bwMode="auto">
            <a:xfrm>
              <a:off x="1901" y="2135"/>
              <a:ext cx="951" cy="1366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任意多边形(F) 31"/>
            <p:cNvSpPr/>
            <p:nvPr/>
          </p:nvSpPr>
          <p:spPr bwMode="auto">
            <a:xfrm>
              <a:off x="1992" y="2494"/>
              <a:ext cx="316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任意多边形 32"/>
            <p:cNvSpPr/>
            <p:nvPr/>
          </p:nvSpPr>
          <p:spPr bwMode="auto">
            <a:xfrm>
              <a:off x="2152" y="2949"/>
              <a:ext cx="541" cy="291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任意多边形 33"/>
            <p:cNvSpPr/>
            <p:nvPr/>
          </p:nvSpPr>
          <p:spPr bwMode="auto">
            <a:xfrm>
              <a:off x="2070" y="3342"/>
              <a:ext cx="358" cy="86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任意多边形 34"/>
            <p:cNvSpPr/>
            <p:nvPr/>
          </p:nvSpPr>
          <p:spPr bwMode="auto">
            <a:xfrm>
              <a:off x="1901" y="3034"/>
              <a:ext cx="143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任意多边形 35"/>
            <p:cNvSpPr/>
            <p:nvPr/>
          </p:nvSpPr>
          <p:spPr bwMode="auto">
            <a:xfrm>
              <a:off x="1901" y="3279"/>
              <a:ext cx="114" cy="42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任意多边形 36"/>
            <p:cNvSpPr/>
            <p:nvPr/>
          </p:nvSpPr>
          <p:spPr bwMode="auto">
            <a:xfrm>
              <a:off x="1904" y="3455"/>
              <a:ext cx="196" cy="332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34" name="组 52"/>
          <p:cNvGrpSpPr>
            <a:grpSpLocks noChangeAspect="1"/>
          </p:cNvGrpSpPr>
          <p:nvPr/>
        </p:nvGrpSpPr>
        <p:grpSpPr>
          <a:xfrm rot="-1651836">
            <a:off x="8358188" y="104775"/>
            <a:ext cx="504825" cy="773113"/>
            <a:chOff x="4634" y="754"/>
            <a:chExt cx="1164" cy="1332"/>
          </a:xfrm>
        </p:grpSpPr>
        <p:sp>
          <p:nvSpPr>
            <p:cNvPr id="53" name="任意多边形 53"/>
            <p:cNvSpPr/>
            <p:nvPr/>
          </p:nvSpPr>
          <p:spPr bwMode="auto">
            <a:xfrm>
              <a:off x="4631" y="753"/>
              <a:ext cx="1164" cy="1236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任意多边形 54"/>
            <p:cNvSpPr/>
            <p:nvPr/>
          </p:nvSpPr>
          <p:spPr bwMode="auto">
            <a:xfrm>
              <a:off x="4732" y="826"/>
              <a:ext cx="988" cy="1004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任意多边形 55"/>
            <p:cNvSpPr/>
            <p:nvPr/>
          </p:nvSpPr>
          <p:spPr bwMode="auto">
            <a:xfrm>
              <a:off x="5118" y="1090"/>
              <a:ext cx="165" cy="697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任意多边形 56"/>
            <p:cNvSpPr/>
            <p:nvPr/>
          </p:nvSpPr>
          <p:spPr bwMode="auto">
            <a:xfrm>
              <a:off x="4854" y="1296"/>
              <a:ext cx="318" cy="339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任意多边形 57"/>
            <p:cNvSpPr/>
            <p:nvPr/>
          </p:nvSpPr>
          <p:spPr bwMode="auto">
            <a:xfrm>
              <a:off x="4910" y="1708"/>
              <a:ext cx="278" cy="93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任意多边形 58"/>
            <p:cNvSpPr/>
            <p:nvPr/>
          </p:nvSpPr>
          <p:spPr bwMode="auto">
            <a:xfrm>
              <a:off x="5255" y="1399"/>
              <a:ext cx="388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任意多边形 59"/>
            <p:cNvSpPr/>
            <p:nvPr/>
          </p:nvSpPr>
          <p:spPr bwMode="auto">
            <a:xfrm>
              <a:off x="5236" y="1698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任意多边形 60"/>
            <p:cNvSpPr/>
            <p:nvPr/>
          </p:nvSpPr>
          <p:spPr bwMode="auto">
            <a:xfrm>
              <a:off x="5038" y="1846"/>
              <a:ext cx="190" cy="238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35" name="组 64"/>
          <p:cNvGrpSpPr>
            <a:grpSpLocks noChangeAspect="1"/>
          </p:cNvGrpSpPr>
          <p:nvPr/>
        </p:nvGrpSpPr>
        <p:grpSpPr>
          <a:xfrm flipH="1">
            <a:off x="8086725" y="2959100"/>
            <a:ext cx="771525" cy="1139825"/>
            <a:chOff x="2052" y="995"/>
            <a:chExt cx="768" cy="852"/>
          </a:xfrm>
        </p:grpSpPr>
        <p:sp>
          <p:nvSpPr>
            <p:cNvPr id="62" name="任意多边形 65"/>
            <p:cNvSpPr/>
            <p:nvPr/>
          </p:nvSpPr>
          <p:spPr bwMode="auto">
            <a:xfrm>
              <a:off x="2430" y="1616"/>
              <a:ext cx="152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任意多边形 66"/>
            <p:cNvSpPr/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任意多边形 67"/>
            <p:cNvSpPr/>
            <p:nvPr/>
          </p:nvSpPr>
          <p:spPr bwMode="auto">
            <a:xfrm>
              <a:off x="2090" y="1054"/>
              <a:ext cx="649" cy="676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任意多边形 68"/>
            <p:cNvSpPr/>
            <p:nvPr/>
          </p:nvSpPr>
          <p:spPr bwMode="auto">
            <a:xfrm>
              <a:off x="2322" y="1198"/>
              <a:ext cx="212" cy="430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任意多边形 69"/>
            <p:cNvSpPr/>
            <p:nvPr/>
          </p:nvSpPr>
          <p:spPr bwMode="auto">
            <a:xfrm>
              <a:off x="2509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任意多边形 70"/>
            <p:cNvSpPr/>
            <p:nvPr/>
          </p:nvSpPr>
          <p:spPr bwMode="auto">
            <a:xfrm>
              <a:off x="2539" y="1501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任意多边形 71"/>
            <p:cNvSpPr/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任意多边形 72"/>
            <p:cNvSpPr/>
            <p:nvPr/>
          </p:nvSpPr>
          <p:spPr bwMode="auto">
            <a:xfrm>
              <a:off x="2161" y="1472"/>
              <a:ext cx="300" cy="112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36" name="标题占位符 1"/>
          <p:cNvSpPr>
            <a:spLocks noGrp="1"/>
          </p:cNvSpPr>
          <p:nvPr>
            <p:ph type="title"/>
          </p:nvPr>
        </p:nvSpPr>
        <p:spPr>
          <a:xfrm>
            <a:off x="1143000" y="79375"/>
            <a:ext cx="6850063" cy="12334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7" name="文本占位符 2"/>
          <p:cNvSpPr>
            <a:spLocks noGrp="1"/>
          </p:cNvSpPr>
          <p:nvPr>
            <p:ph type="body" idx="1"/>
          </p:nvPr>
        </p:nvSpPr>
        <p:spPr>
          <a:xfrm>
            <a:off x="1146175" y="1485900"/>
            <a:ext cx="6851650" cy="4152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41413" y="6602413"/>
            <a:ext cx="5233988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 cap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70663" y="6602413"/>
            <a:ext cx="884238" cy="193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16813" y="6602413"/>
            <a:ext cx="481013" cy="236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atin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273050" indent="-228600" algn="l" rtl="0" fontAlgn="base">
        <a:spcBef>
          <a:spcPts val="1800"/>
        </a:spcBef>
        <a:spcAft>
          <a:spcPct val="0"/>
        </a:spcAft>
        <a:buClr>
          <a:srgbClr val="404040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93725" indent="-228600" algn="l" rtl="0" fontAlgn="base">
        <a:spcBef>
          <a:spcPts val="1000"/>
        </a:spcBef>
        <a:spcAft>
          <a:spcPct val="0"/>
        </a:spcAft>
        <a:buClr>
          <a:srgbClr val="404040"/>
        </a:buClr>
        <a:buSzPct val="10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914400" indent="-228600" algn="l" rtl="0" fontAlgn="base">
        <a:spcBef>
          <a:spcPts val="800"/>
        </a:spcBef>
        <a:spcAft>
          <a:spcPct val="0"/>
        </a:spcAft>
        <a:buClr>
          <a:srgbClr val="404040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233805" indent="-228600" algn="l" rtl="0" fontAlgn="base">
        <a:spcBef>
          <a:spcPts val="800"/>
        </a:spcBef>
        <a:spcAft>
          <a:spcPct val="0"/>
        </a:spcAft>
        <a:buClr>
          <a:srgbClr val="404040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554480" indent="-228600" algn="l" rtl="0" fontAlgn="base">
        <a:spcBef>
          <a:spcPts val="800"/>
        </a:spcBef>
        <a:spcAft>
          <a:spcPct val="0"/>
        </a:spcAft>
        <a:buClr>
          <a:srgbClr val="404040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76400" y="838200"/>
            <a:ext cx="7019925" cy="2263775"/>
          </a:xfrm>
        </p:spPr>
        <p:txBody>
          <a:bodyPr vert="horz" wrap="square" lIns="91440" tIns="45720" rIns="91440" bIns="45720" numCol="1" rtlCol="0" anchor="b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8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叶根友毛笔行书2.0版" pitchFamily="2" charset="-122"/>
                <a:ea typeface="叶根友毛笔行书2.0版" pitchFamily="2" charset="-122"/>
                <a:cs typeface="+mj-cs"/>
              </a:rPr>
              <a:t>射雕英雄传</a:t>
            </a:r>
            <a:endParaRPr kumimoji="0" lang="zh-CN" altLang="en-US" sz="88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叶根友毛笔行书2.0版" pitchFamily="2" charset="-122"/>
              <a:ea typeface="叶根友毛笔行书2.0版" pitchFamily="2" charset="-122"/>
              <a:cs typeface="+mj-cs"/>
            </a:endParaRPr>
          </a:p>
        </p:txBody>
      </p:sp>
      <p:sp>
        <p:nvSpPr>
          <p:cNvPr id="5123" name="TextBox 3"/>
          <p:cNvSpPr txBox="1"/>
          <p:nvPr/>
        </p:nvSpPr>
        <p:spPr>
          <a:xfrm>
            <a:off x="6172200" y="3962400"/>
            <a:ext cx="14478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陈信羽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228600" y="0"/>
            <a:ext cx="6850063" cy="1233488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4800" dirty="0"/>
              <a:t>作者简介</a:t>
            </a:r>
            <a:endParaRPr lang="zh-CN" altLang="en-US" sz="4800" dirty="0"/>
          </a:p>
        </p:txBody>
      </p:sp>
      <p:pic>
        <p:nvPicPr>
          <p:cNvPr id="4" name="内容占位符 3" descr="b151f8198618367a9669fdf124738bd4b31ce53e.jpg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0" y="1905000"/>
            <a:ext cx="3267075" cy="3505200"/>
          </a:xfrm>
        </p:spPr>
      </p:pic>
      <p:sp>
        <p:nvSpPr>
          <p:cNvPr id="5" name="TextBox 4"/>
          <p:cNvSpPr txBox="1"/>
          <p:nvPr/>
        </p:nvSpPr>
        <p:spPr>
          <a:xfrm>
            <a:off x="3429000" y="855663"/>
            <a:ext cx="5486400" cy="61864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buFont typeface="Arial" panose="020B0604020202020204" pitchFamily="34" charset="0"/>
              <a:buChar char="•"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金庸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，原名查良镛，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1924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日生于浙江省海宁市，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1948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年移居香港 。当代知名武侠小说作家、新闻学家、企业家、政治评论家、社会活动家，“香港四大才子”之一。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hangingPunct="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金庸的武侠小说表现出鲜明的个性。金庸的武侠小说在题材的选择、人物的塑造和展现社会时代风貌方面有鲜明特色，它们在创作技法上独树一帜，具有范式意义。金庸阅历丰富，知识渊博，文思敏捷，眼光独到。他继承古典武侠小说之精华，开创了形式独特、情节曲折、描写细腻且深具人性和豪情侠义的新派武侠小说先河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hangingPunct="0"/>
            <a:b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304800" y="0"/>
            <a:ext cx="6850063" cy="1233488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4800" dirty="0"/>
              <a:t>内容简介</a:t>
            </a:r>
            <a:endParaRPr lang="zh-CN" altLang="en-US" sz="4800" dirty="0"/>
          </a:p>
        </p:txBody>
      </p:sp>
      <p:pic>
        <p:nvPicPr>
          <p:cNvPr id="4" name="内容占位符 3" descr="u=699179738,3308772767&amp;fm=27&amp;gp=0.jpg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397375" y="2133600"/>
            <a:ext cx="4746625" cy="3370263"/>
          </a:xfrm>
        </p:spPr>
      </p:pic>
      <p:sp>
        <p:nvSpPr>
          <p:cNvPr id="5" name="TextBox 4"/>
          <p:cNvSpPr txBox="1"/>
          <p:nvPr/>
        </p:nvSpPr>
        <p:spPr>
          <a:xfrm>
            <a:off x="304800" y="2057400"/>
            <a:ext cx="3962400" cy="3962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该书讲述了郭靖背负着家恨国仇闯入江湖，在红颜知己黄蓉的帮助下通过无数历练，最终成长为“侠之大者”的民族英雄的武林故事。 </a:t>
            </a:r>
            <a:br>
              <a:rPr lang="zh-CN" altLang="en-US" dirty="0">
                <a:latin typeface="Arial" panose="020B0604020202020204" pitchFamily="34" charset="0"/>
                <a:ea typeface="幼圆"/>
              </a:rPr>
            </a:br>
            <a:endParaRPr lang="zh-CN" altLang="en-US" dirty="0">
              <a:latin typeface="Arial" panose="020B0604020202020204" pitchFamily="34" charset="0"/>
              <a:ea typeface="幼圆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7543800" cy="1371600"/>
          </a:xfrm>
        </p:spPr>
        <p:txBody>
          <a:bodyPr vert="horz" wrap="square" lIns="91440" tIns="45720" rIns="91440" bIns="45720" numCol="1" rtlCol="0" anchor="b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叶根友毛笔行书2.0版" pitchFamily="2" charset="-122"/>
                <a:ea typeface="叶根友毛笔行书2.0版" pitchFamily="2" charset="-122"/>
                <a:cs typeface="+mj-cs"/>
              </a:rPr>
              <a:t>正义之士的侠义风范</a:t>
            </a:r>
            <a:b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叶根友毛笔行书2.0版" pitchFamily="2" charset="-122"/>
                <a:ea typeface="叶根友毛笔行书2.0版" pitchFamily="2" charset="-122"/>
                <a:cs typeface="+mj-cs"/>
              </a:rPr>
            </a:b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叶根友毛笔行书2.0版" pitchFamily="2" charset="-122"/>
                <a:ea typeface="叶根友毛笔行书2.0版" pitchFamily="2" charset="-122"/>
                <a:cs typeface="+mj-cs"/>
              </a:rPr>
              <a:t>                             —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叶根友毛笔行书2.0版" pitchFamily="2" charset="-122"/>
                <a:ea typeface="叶根友毛笔行书2.0版" pitchFamily="2" charset="-122"/>
                <a:cs typeface="+mj-cs"/>
              </a:rPr>
              <a:t>郭靖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叶根友毛笔行书2.0版" pitchFamily="2" charset="-122"/>
              <a:ea typeface="叶根友毛笔行书2.0版" pitchFamily="2" charset="-122"/>
              <a:cs typeface="+mj-cs"/>
            </a:endParaRPr>
          </a:p>
        </p:txBody>
      </p:sp>
      <p:pic>
        <p:nvPicPr>
          <p:cNvPr id="4" name="内容占位符 3" descr="u=3767775719,4187620581&amp;fm=27&amp;gp=0.jpg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578475" y="2209800"/>
            <a:ext cx="3336925" cy="4186238"/>
          </a:xfrm>
        </p:spPr>
      </p:pic>
      <p:sp>
        <p:nvSpPr>
          <p:cNvPr id="5" name="TextBox 4"/>
          <p:cNvSpPr txBox="1"/>
          <p:nvPr/>
        </p:nvSpPr>
        <p:spPr>
          <a:xfrm>
            <a:off x="381000" y="1447800"/>
            <a:ext cx="5029200" cy="51704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郭靖 ，武林尊为“天下第一侠士”，黑白二道俯首称臣，号令武林群雄，率领群雄守护着南宋襄阳城的前线边境。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hangingPunct="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他生性单纯刚直，重孝义、勤奋、爱国，具备一切金庸笔下最模范的侠义精神。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hangingPunct="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他用一生来彻底实现了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"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为国为民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"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这一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"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侠之大者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"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的目标，他巨大的人格力量也感染了他身边的人，包括他的家人及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神雕侠侣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的男主角杨过，无形中带领他们走向正面的人生路、改邪归正的康庄大道。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hangingPunct="0">
              <a:buFont typeface="Arial" panose="020B0604020202020204" pitchFamily="34" charset="0"/>
              <a:buChar char="•"/>
            </a:pPr>
            <a:endParaRPr lang="zh-CN" altLang="en-US" dirty="0">
              <a:latin typeface="Arial" panose="020B0604020202020204" pitchFamily="34" charset="0"/>
              <a:ea typeface="幼圆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8" name="内容占位符 4" descr="下载 (1).jpg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0" y="1371600"/>
            <a:ext cx="3276600" cy="4813300"/>
          </a:xfrm>
        </p:spPr>
      </p:pic>
      <p:sp>
        <p:nvSpPr>
          <p:cNvPr id="6" name="TextBox 5"/>
          <p:cNvSpPr txBox="1"/>
          <p:nvPr/>
        </p:nvSpPr>
        <p:spPr>
          <a:xfrm>
            <a:off x="3429000" y="1600200"/>
            <a:ext cx="5715000" cy="4400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郭靖具有一种坚忍不拔的精神，虽天资愚笨，却刻苦修炼，终成一位武林大侠。其中他又经历了多少磨难！同时他又具有一种无畏的精神，在孩童之时他就凭一把匕首击杀了黑风双煞之一的陈玄风；更在蒙古军大举入侵襄阳之时，与黄蓉一起阻挡了蒙古军，并使成吉思汗思考了何为英雄。这股惊人的胆魄值得我们学习！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4800" dirty="0">
                <a:latin typeface="叶根友毛笔行书2.0版" pitchFamily="2" charset="-122"/>
                <a:ea typeface="叶根友毛笔行书2.0版" pitchFamily="2" charset="-122"/>
              </a:rPr>
              <a:t>历经险阻成大器</a:t>
            </a:r>
            <a:endParaRPr lang="zh-CN" altLang="en-US" sz="4800" dirty="0">
              <a:latin typeface="叶根友毛笔行书2.0版" pitchFamily="2" charset="-122"/>
              <a:ea typeface="叶根友毛笔行书2.0版" pitchFamily="2" charset="-122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7616825" cy="42672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“历经险阻成大器，慑宵小，荡寇除魔，扶危济弱，一腔热血任凭说。坚守襄阳不破。”为了擒杀杀父仇人完颜洪烈，郭靖助成吉思汗伐金。成吉思汗西征成功，遂产生了南下攻宋的野心，郭靖不愿与自己的父母之邦作战，抛弃了荣华富贵，决心与母逃离蒙古，不料却被成吉思汗察觉，母子被擒，郭靖之母为保儿子忠义，当场自尽，郭靖逃离蒙古。第二次华山论剑后，为抵挡蒙古进犯，郭黄二人赶往襄阳，选择了保家卫国的道路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467600" cy="1233488"/>
          </a:xfrm>
        </p:spPr>
        <p:txBody>
          <a:bodyPr vert="horz" wrap="square" lIns="91440" tIns="45720" rIns="91440" bIns="45720" numCol="1" rtlCol="0" anchor="b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叶根友毛笔行书2.0版" pitchFamily="2" charset="-122"/>
                <a:ea typeface="叶根友毛笔行书2.0版" pitchFamily="2" charset="-122"/>
                <a:cs typeface="+mj-cs"/>
              </a:rPr>
              <a:t>阴差阳错的命运 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叶根友毛笔行书2.0版" pitchFamily="2" charset="-122"/>
                <a:ea typeface="叶根友毛笔行书2.0版" pitchFamily="2" charset="-122"/>
                <a:cs typeface="+mj-cs"/>
              </a:rPr>
              <a:t>—</a:t>
            </a:r>
            <a:b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叶根友毛笔行书2.0版" pitchFamily="2" charset="-122"/>
                <a:ea typeface="叶根友毛笔行书2.0版" pitchFamily="2" charset="-122"/>
                <a:cs typeface="+mj-cs"/>
              </a:rPr>
            </a:b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叶根友毛笔行书2.0版" pitchFamily="2" charset="-122"/>
                <a:ea typeface="叶根友毛笔行书2.0版" pitchFamily="2" charset="-122"/>
                <a:cs typeface="+mj-cs"/>
              </a:rPr>
              <a:t>                          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叶根友毛笔行书2.0版" pitchFamily="2" charset="-122"/>
                <a:ea typeface="叶根友毛笔行书2.0版" pitchFamily="2" charset="-122"/>
                <a:cs typeface="+mj-cs"/>
              </a:rPr>
              <a:t>郭靖 杨康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叶根友毛笔行书2.0版" pitchFamily="2" charset="-122"/>
              <a:ea typeface="叶根友毛笔行书2.0版" pitchFamily="2" charset="-122"/>
              <a:cs typeface="+mj-cs"/>
            </a:endParaRPr>
          </a:p>
        </p:txBody>
      </p:sp>
      <p:pic>
        <p:nvPicPr>
          <p:cNvPr id="4" name="内容占位符 3" descr="下载.jpg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876800" y="2743200"/>
            <a:ext cx="3962400" cy="2997200"/>
          </a:xfrm>
        </p:spPr>
      </p:pic>
      <p:sp>
        <p:nvSpPr>
          <p:cNvPr id="5" name="TextBox 4"/>
          <p:cNvSpPr txBox="1"/>
          <p:nvPr/>
        </p:nvSpPr>
        <p:spPr>
          <a:xfrm>
            <a:off x="304800" y="1163638"/>
            <a:ext cx="4648200" cy="56943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郭靖与杨康的父亲都惨死在完颜洪烈手中，却走上了不同的道路。二人虽是结拜兄弟，但杨康见利忘义，贪图富贵，依附金国，勾结欧阳锋在武林间掀起腥风血雨。而郭靖在武林间行侠仗义，两人处事截然不同。杨康没有与完颜洪烈决裂，但郭靖却将完颜洪烈视为杀父仇人。杨康甚至杀了江南五怪朱聪等人，意图杀了黄蓉，最后却被毒死了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38200"/>
            <a:ext cx="8001000" cy="41529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读完整篇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射雕英雄传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，让人欲罢不能，和旧武侠的惩恶扬善不同，这篇小说更开阔壮烈，更能展现历史进程中“壮志饥餐胡虏肉，笑谈渴饮匈奴血”的爱国情操，这是一份民族的豪情，更是一种有希望的民族必须具备的力量。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射雕英雄传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给予人们的这样一种力量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小说的高潮部分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争夺岳飞的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武穆遗书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与郭靖拒绝为了满足成吉思汗的野心而攻打南宋，这些关键的情节都体现出了民族大义。我们在生活中要心怀一种爱国情！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charRg st="0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charRg st="0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charRg st="0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charRg st="0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362200"/>
            <a:ext cx="7010400" cy="1371600"/>
          </a:xfrm>
        </p:spPr>
        <p:txBody>
          <a:bodyPr vert="horz" wrap="square" lIns="91440" tIns="45720" rIns="91440" bIns="45720" numCol="1" rtlCol="0" anchor="b" anchorCtr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叶根友毛笔行书2.0版" pitchFamily="2" charset="-122"/>
                <a:ea typeface="叶根友毛笔行书2.0版" pitchFamily="2" charset="-122"/>
                <a:cs typeface="+mj-cs"/>
              </a:rPr>
              <a:t>谢谢观看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叶根友毛笔行书2.0版" pitchFamily="2" charset="-122"/>
              <a:ea typeface="叶根友毛笔行书2.0版" pitchFamily="2" charset="-122"/>
              <a:cs typeface="+mj-cs"/>
            </a:endParaRPr>
          </a:p>
        </p:txBody>
      </p:sp>
    </p:spTree>
  </p:cSld>
  <p:clrMapOvr>
    <a:masterClrMapping/>
  </p:clrMapOvr>
  <p:transition spd="med">
    <p:wheel spokes="3"/>
  </p:transition>
</p:sld>
</file>

<file path=ppt/theme/theme1.xml><?xml version="1.0" encoding="utf-8"?>
<a:theme xmlns:a="http://schemas.openxmlformats.org/drawingml/2006/main" name="主题1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1254</Words>
  <Application>WPS 演示</Application>
  <PresentationFormat>全屏显示(4:3)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叶根友毛笔行书2.0版</vt:lpstr>
      <vt:lpstr>楷体</vt:lpstr>
      <vt:lpstr>幼圆</vt:lpstr>
      <vt:lpstr>微软雅黑</vt:lpstr>
      <vt:lpstr>Arial Unicode MS</vt:lpstr>
      <vt:lpstr>Calibri</vt:lpstr>
      <vt:lpstr>主题1</vt:lpstr>
      <vt:lpstr>射雕英雄传</vt:lpstr>
      <vt:lpstr>作者简介</vt:lpstr>
      <vt:lpstr>内容简介</vt:lpstr>
      <vt:lpstr>正义之士的侠义风范                              —郭靖</vt:lpstr>
      <vt:lpstr>PowerPoint 演示文稿</vt:lpstr>
      <vt:lpstr>历经险阻成大器</vt:lpstr>
      <vt:lpstr>阴差阳错的命运 —                           郭靖 杨康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初二(18)班《射雕英雄传》读后交流</dc:subject>
  <dc:creator>初二(18)班</dc:creator>
  <dcterms:created xsi:type="dcterms:W3CDTF">2018-02-27T05:25:00Z</dcterms:created>
  <dcterms:modified xsi:type="dcterms:W3CDTF">2018-02-28T06:25:23Z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2052-10.1.0.7106</vt:lpwstr>
  </property>
</Properties>
</file>