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499" r:id="rId2"/>
  </p:sldIdLst>
  <p:sldSz cx="9144000" cy="6858000" type="screen4x3"/>
  <p:notesSz cx="6794500" cy="9931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99"/>
    <a:srgbClr val="00236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6" autoAdjust="0"/>
    <p:restoredTop sz="73773" autoAdjust="0"/>
  </p:normalViewPr>
  <p:slideViewPr>
    <p:cSldViewPr>
      <p:cViewPr varScale="1">
        <p:scale>
          <a:sx n="62" d="100"/>
          <a:sy n="62" d="100"/>
        </p:scale>
        <p:origin x="-142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34" y="-96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091B28-DD54-461E-8977-9AC249651DC5}" type="datetimeFigureOut">
              <a:rPr lang="ja-JP" altLang="en-US"/>
              <a:pPr>
                <a:defRPr/>
              </a:pPr>
              <a:t>2013/2/10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3E8611-1511-46D8-9231-5EA69343EC7B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262313"/>
            <a:ext cx="8208963" cy="2730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282" y="1785926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282" y="364331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643938" y="6643688"/>
            <a:ext cx="500062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0929-1EB8-4001-A684-1BF45466AD46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572500" y="6715125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3CDE6-8E72-4F02-8A0A-8C5C05DE81B0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C9B3CDA-B9D0-4BBD-AA56-877E85DAA46C}" type="datetime1">
              <a:rPr lang="ja-JP" altLang="en-US"/>
              <a:pPr>
                <a:defRPr/>
              </a:pPr>
              <a:t>2013/2/10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90052-E728-480E-B7E5-31AF8B81F8F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 userDrawn="1"/>
        </p:nvSpPr>
        <p:spPr>
          <a:xfrm>
            <a:off x="449263" y="4929188"/>
            <a:ext cx="8229600" cy="1357312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latin typeface="+mn-lt"/>
              <a:ea typeface="+mn-ea"/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785813"/>
            <a:ext cx="9144000" cy="71437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708" y="274638"/>
            <a:ext cx="8229600" cy="43971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49708" y="857233"/>
            <a:ext cx="8229600" cy="4000528"/>
          </a:xfrm>
          <a:ln>
            <a:solidFill>
              <a:srgbClr val="00B050"/>
            </a:solidFill>
          </a:ln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28596" y="4929198"/>
            <a:ext cx="8258204" cy="142876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7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774128C-31AC-4725-B377-2679491C5B2F}" type="datetime1">
              <a:rPr lang="ja-JP" altLang="en-US"/>
              <a:pPr>
                <a:defRPr/>
              </a:pPr>
              <a:t>2013/2/10</a:t>
            </a:fld>
            <a:endParaRPr lang="ja-JP" altLang="en-US" dirty="0"/>
          </a:p>
        </p:txBody>
      </p:sp>
      <p:sp>
        <p:nvSpPr>
          <p:cNvPr id="9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F8E44-D848-4CF4-91C1-6D273DB58F35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572500" y="6715125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07F8-E604-4B8C-9F45-9E16D479E221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ooter_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29055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428868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9CAE-9642-46F0-A70E-4B6D42BF7DE6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49117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14422"/>
            <a:ext cx="4038600" cy="49117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F6B27-3C7E-4DCE-BE43-8AF733BA025B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99D062-92BD-46AD-A228-3C5443A4233E}" type="datetime1">
              <a:rPr lang="ja-JP" altLang="en-US"/>
              <a:pPr>
                <a:defRPr/>
              </a:pPr>
              <a:t>2013/2/10</a:t>
            </a:fld>
            <a:endParaRPr lang="ja-JP" altLang="en-US" dirty="0"/>
          </a:p>
        </p:txBody>
      </p:sp>
      <p:sp>
        <p:nvSpPr>
          <p:cNvPr id="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EEF2-E16F-4D7C-B4BD-4010FC038E7A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EB63-8A47-42A8-B1AF-7D6D75D2383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A8E9041-563F-483A-B604-B86AC6514484}" type="datetime1">
              <a:rPr lang="ja-JP" altLang="en-US"/>
              <a:pPr>
                <a:defRPr/>
              </a:pPr>
              <a:t>2013/2/10</a:t>
            </a:fld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BEC2E-001A-4021-BF87-2F45E221CF0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D0F7F-437A-4842-96D6-8E9B490BF0BD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E45E25-3082-4598-8254-47A5EE6D4980}" type="datetime1">
              <a:rPr lang="ja-JP" altLang="en-US"/>
              <a:pPr>
                <a:defRPr/>
              </a:pPr>
              <a:t>2013/2/10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CCC8E-67F7-4D24-A53C-8BA660CD5B4D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pic>
        <p:nvPicPr>
          <p:cNvPr id="2052" name="Picture 5" descr="footer_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フッター プレースホルダ 4"/>
          <p:cNvSpPr txBox="1">
            <a:spLocks/>
          </p:cNvSpPr>
          <p:nvPr userDrawn="1"/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+mn-lt"/>
              <a:ea typeface="+mn-ea"/>
            </a:endParaRP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429625" y="6429375"/>
            <a:ext cx="500063" cy="14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E2F3D2-5B6F-4739-BF49-AF33124C7776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72"/>
          <p:cNvGrpSpPr/>
          <p:nvPr/>
        </p:nvGrpSpPr>
        <p:grpSpPr>
          <a:xfrm>
            <a:off x="343424" y="1124744"/>
            <a:ext cx="8349650" cy="5040560"/>
            <a:chOff x="1" y="476672"/>
            <a:chExt cx="9789537" cy="6048672"/>
          </a:xfrm>
        </p:grpSpPr>
        <p:pic>
          <p:nvPicPr>
            <p:cNvPr id="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4242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70432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8786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2567" y="4933032"/>
              <a:ext cx="772187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" name="円柱 7"/>
            <p:cNvSpPr/>
            <p:nvPr/>
          </p:nvSpPr>
          <p:spPr>
            <a:xfrm>
              <a:off x="3080093" y="5066605"/>
              <a:ext cx="309565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130064" y="4066370"/>
              <a:ext cx="8581465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3200" dirty="0" err="1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dodai</a:t>
              </a:r>
              <a:endParaRPr lang="ja-JP" altLang="en-US" sz="3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1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0441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6631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角丸四角形 13"/>
            <p:cNvSpPr/>
            <p:nvPr/>
          </p:nvSpPr>
          <p:spPr>
            <a:xfrm>
              <a:off x="1052056" y="342900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2405" y="293768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130064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832142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2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7186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43376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角丸四角形 22"/>
            <p:cNvSpPr/>
            <p:nvPr/>
          </p:nvSpPr>
          <p:spPr>
            <a:xfrm>
              <a:off x="3158801" y="343923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159150" y="294791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36810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938888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818541" y="4725144"/>
              <a:ext cx="2886321" cy="1008112"/>
            </a:xfrm>
            <a:prstGeom prst="roundRect">
              <a:avLst>
                <a:gd name="adj" fmla="val 71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33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96580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12770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91124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4905" y="4933032"/>
              <a:ext cx="772187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" name="円柱 36"/>
            <p:cNvSpPr/>
            <p:nvPr/>
          </p:nvSpPr>
          <p:spPr>
            <a:xfrm>
              <a:off x="6122431" y="5066605"/>
              <a:ext cx="309565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3860879" y="4725144"/>
              <a:ext cx="2886321" cy="1008112"/>
            </a:xfrm>
            <a:prstGeom prst="roundRect">
              <a:avLst>
                <a:gd name="adj" fmla="val 71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3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8918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5108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33462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37243" y="4933032"/>
              <a:ext cx="772187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3" name="円柱 42"/>
            <p:cNvSpPr/>
            <p:nvPr/>
          </p:nvSpPr>
          <p:spPr>
            <a:xfrm>
              <a:off x="9164769" y="5066605"/>
              <a:ext cx="309565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6903217" y="4725144"/>
              <a:ext cx="2886321" cy="1008112"/>
            </a:xfrm>
            <a:prstGeom prst="roundRect">
              <a:avLst>
                <a:gd name="adj" fmla="val 71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1" y="2420889"/>
              <a:ext cx="9852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Virtual</a:t>
              </a:r>
            </a:p>
            <a:p>
              <a:r>
                <a:rPr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Machines</a:t>
              </a:r>
              <a:endParaRPr kumimoji="1" lang="ja-JP" altLang="en-US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1" y="4983560"/>
              <a:ext cx="9852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Physical</a:t>
              </a:r>
            </a:p>
            <a:p>
              <a:r>
                <a:rPr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Machines</a:t>
              </a:r>
              <a:endParaRPr kumimoji="1" lang="ja-JP" altLang="en-US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18541" y="6165304"/>
              <a:ext cx="88929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SINET (L2VPN)</a:t>
              </a:r>
              <a:endParaRPr kumimoji="1"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50" name="直線コネクタ 49"/>
            <p:cNvCxnSpPr>
              <a:stCxn id="32" idx="2"/>
            </p:cNvCxnSpPr>
            <p:nvPr/>
          </p:nvCxnSpPr>
          <p:spPr>
            <a:xfrm>
              <a:off x="2261701" y="5733256"/>
              <a:ext cx="39004" cy="432048"/>
            </a:xfrm>
            <a:prstGeom prst="line">
              <a:avLst/>
            </a:prstGeom>
            <a:ln w="984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382048" y="5733256"/>
              <a:ext cx="39004" cy="432048"/>
            </a:xfrm>
            <a:prstGeom prst="line">
              <a:avLst/>
            </a:prstGeom>
            <a:ln w="984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8346377" y="5733256"/>
              <a:ext cx="39004" cy="432048"/>
            </a:xfrm>
            <a:prstGeom prst="line">
              <a:avLst/>
            </a:prstGeom>
            <a:ln w="984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7054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43243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角丸四角形 58"/>
            <p:cNvSpPr/>
            <p:nvPr/>
          </p:nvSpPr>
          <p:spPr>
            <a:xfrm>
              <a:off x="5858668" y="342900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0" name="角丸四角形 59"/>
            <p:cNvSpPr/>
            <p:nvPr/>
          </p:nvSpPr>
          <p:spPr>
            <a:xfrm>
              <a:off x="5859017" y="293768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936677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6638755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63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33799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49988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角丸四角形 64"/>
            <p:cNvSpPr/>
            <p:nvPr/>
          </p:nvSpPr>
          <p:spPr>
            <a:xfrm>
              <a:off x="7965413" y="343923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7965763" y="294791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8043422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8745500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9" name="フローチャート : 磁気ディスク 68"/>
            <p:cNvSpPr/>
            <p:nvPr/>
          </p:nvSpPr>
          <p:spPr>
            <a:xfrm>
              <a:off x="3236809" y="476672"/>
              <a:ext cx="3744415" cy="9214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3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colony</a:t>
              </a: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392827" y="764704"/>
              <a:ext cx="78564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VMI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5892968" y="764704"/>
              <a:ext cx="776225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VMI</a:t>
              </a:r>
              <a:endParaRPr lang="ja-JP" altLang="en-US" sz="20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48111" y="563082"/>
              <a:ext cx="3221165" cy="70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VMI: Virtual Machine Image</a:t>
              </a:r>
            </a:p>
            <a:p>
              <a:r>
                <a:rPr kumimoji="1" lang="en-US" altLang="ja-JP" sz="16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VM: Virtual </a:t>
              </a:r>
              <a:r>
                <a:rPr lang="en-US" altLang="ja-JP" sz="16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Machines</a:t>
              </a:r>
              <a:endParaRPr kumimoji="1" lang="ja-JP" altLang="en-US" sz="16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74" name="直線矢印コネクタ 73"/>
            <p:cNvCxnSpPr>
              <a:stCxn id="70" idx="2"/>
              <a:endCxn id="18" idx="0"/>
            </p:cNvCxnSpPr>
            <p:nvPr/>
          </p:nvCxnSpPr>
          <p:spPr>
            <a:xfrm flipH="1">
              <a:off x="1442099" y="1268761"/>
              <a:ext cx="2343553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70" idx="2"/>
              <a:endCxn id="25" idx="0"/>
            </p:cNvCxnSpPr>
            <p:nvPr/>
          </p:nvCxnSpPr>
          <p:spPr>
            <a:xfrm flipH="1">
              <a:off x="3548846" y="1268761"/>
              <a:ext cx="236806" cy="1162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70" idx="2"/>
              <a:endCxn id="61" idx="0"/>
            </p:cNvCxnSpPr>
            <p:nvPr/>
          </p:nvCxnSpPr>
          <p:spPr>
            <a:xfrm>
              <a:off x="3785652" y="1268761"/>
              <a:ext cx="2463060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>
              <a:stCxn id="70" idx="2"/>
              <a:endCxn id="67" idx="0"/>
            </p:cNvCxnSpPr>
            <p:nvPr/>
          </p:nvCxnSpPr>
          <p:spPr>
            <a:xfrm>
              <a:off x="3785652" y="1268761"/>
              <a:ext cx="4569806" cy="1162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>
              <a:stCxn id="71" idx="2"/>
              <a:endCxn id="19" idx="0"/>
            </p:cNvCxnSpPr>
            <p:nvPr/>
          </p:nvCxnSpPr>
          <p:spPr>
            <a:xfrm flipH="1">
              <a:off x="2144178" y="1268761"/>
              <a:ext cx="4136903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71" idx="2"/>
              <a:endCxn id="26" idx="0"/>
            </p:cNvCxnSpPr>
            <p:nvPr/>
          </p:nvCxnSpPr>
          <p:spPr>
            <a:xfrm flipH="1">
              <a:off x="4250923" y="1268761"/>
              <a:ext cx="2030157" cy="1162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endCxn id="68" idx="0"/>
            </p:cNvCxnSpPr>
            <p:nvPr/>
          </p:nvCxnSpPr>
          <p:spPr>
            <a:xfrm>
              <a:off x="6435165" y="1196752"/>
              <a:ext cx="2622370" cy="12343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71" idx="2"/>
              <a:endCxn id="62" idx="0"/>
            </p:cNvCxnSpPr>
            <p:nvPr/>
          </p:nvCxnSpPr>
          <p:spPr>
            <a:xfrm>
              <a:off x="6281080" y="1268761"/>
              <a:ext cx="669710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924775" y="1628800"/>
              <a:ext cx="448136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Launch </a:t>
              </a:r>
              <a:r>
                <a:rPr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</a:t>
              </a:r>
              <a:r>
                <a:rPr kumimoji="1"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achine </a:t>
              </a:r>
              <a:r>
                <a:rPr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</a:t>
              </a:r>
              <a:r>
                <a:rPr kumimoji="1"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mages</a:t>
              </a:r>
              <a:endParaRPr kumimoji="1" lang="ja-JP" altLang="en-US" sz="24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</p:grpSp>
      <p:sp>
        <p:nvSpPr>
          <p:cNvPr id="76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707429" cy="648072"/>
          </a:xfrm>
        </p:spPr>
        <p:txBody>
          <a:bodyPr/>
          <a:lstStyle/>
          <a:p>
            <a:r>
              <a:rPr lang="en-US" altLang="ja-JP" sz="40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r>
              <a:rPr lang="ja-JP" altLang="en-US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と</a:t>
            </a:r>
            <a:r>
              <a:rPr lang="en-US" altLang="ja-JP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colony </a:t>
            </a:r>
            <a:r>
              <a:rPr lang="ja-JP" altLang="en-US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を使ったクラウド連携</a:t>
            </a:r>
            <a:endParaRPr lang="en-US" altLang="ja-JP" sz="40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7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16109</TotalTime>
  <Words>49</Words>
  <Application>Microsoft Office PowerPoint</Application>
  <PresentationFormat>画面に合わせる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dodaiとcolony を使ったクラウド連携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　セミナー資料</dc:title>
  <dc:creator>knishimura</dc:creator>
  <cp:lastModifiedBy>yoko</cp:lastModifiedBy>
  <cp:revision>288</cp:revision>
  <dcterms:created xsi:type="dcterms:W3CDTF">2010-05-06T06:02:17Z</dcterms:created>
  <dcterms:modified xsi:type="dcterms:W3CDTF">2013-02-10T02:25:38Z</dcterms:modified>
</cp:coreProperties>
</file>