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846" r:id="rId1"/>
  </p:sldMasterIdLst>
  <p:notesMasterIdLst>
    <p:notesMasterId r:id="rId11"/>
  </p:notesMasterIdLst>
  <p:sldIdLst>
    <p:sldId id="256" r:id="rId2"/>
    <p:sldId id="363" r:id="rId3"/>
    <p:sldId id="342" r:id="rId4"/>
    <p:sldId id="364" r:id="rId5"/>
    <p:sldId id="365" r:id="rId6"/>
    <p:sldId id="366" r:id="rId7"/>
    <p:sldId id="341" r:id="rId8"/>
    <p:sldId id="350" r:id="rId9"/>
    <p:sldId id="3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0" autoAdjust="0"/>
    <p:restoredTop sz="92829" autoAdjust="0"/>
  </p:normalViewPr>
  <p:slideViewPr>
    <p:cSldViewPr snapToGrid="0">
      <p:cViewPr varScale="1">
        <p:scale>
          <a:sx n="58" d="100"/>
          <a:sy n="58" d="100"/>
        </p:scale>
        <p:origin x="233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05FC2D-FD3E-4AB0-AF9E-16A95DA17500}" type="doc">
      <dgm:prSet loTypeId="urn:microsoft.com/office/officeart/2005/8/layout/radial5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C631F-805F-4F66-8781-88A05074B014}">
      <dgm:prSet phldrT="[Text]"/>
      <dgm:spPr/>
      <dgm:t>
        <a:bodyPr/>
        <a:lstStyle/>
        <a:p>
          <a:r>
            <a:rPr lang="zh-CN" altLang="en-US" dirty="0"/>
            <a:t>主系统</a:t>
          </a:r>
          <a:endParaRPr lang="en-US" dirty="0"/>
        </a:p>
      </dgm:t>
    </dgm:pt>
    <dgm:pt modelId="{E32F6FA3-EC89-4EBE-A78D-61C72045814B}" type="parTrans" cxnId="{C04B9364-FBC7-4E13-AAA0-7E6CA883A46F}">
      <dgm:prSet/>
      <dgm:spPr/>
      <dgm:t>
        <a:bodyPr/>
        <a:lstStyle/>
        <a:p>
          <a:endParaRPr lang="en-US"/>
        </a:p>
      </dgm:t>
    </dgm:pt>
    <dgm:pt modelId="{4576BCBA-E9A1-4D45-9876-9A2FEC864F68}" type="sibTrans" cxnId="{C04B9364-FBC7-4E13-AAA0-7E6CA883A46F}">
      <dgm:prSet/>
      <dgm:spPr/>
      <dgm:t>
        <a:bodyPr/>
        <a:lstStyle/>
        <a:p>
          <a:endParaRPr lang="en-US"/>
        </a:p>
      </dgm:t>
    </dgm:pt>
    <dgm:pt modelId="{D7EA93D3-A730-48AA-BC68-86BE60194152}">
      <dgm:prSet phldrT="[Text]"/>
      <dgm:spPr/>
      <dgm:t>
        <a:bodyPr/>
        <a:lstStyle/>
        <a:p>
          <a:r>
            <a:rPr lang="zh-CN" altLang="en-US" dirty="0"/>
            <a:t>子系统</a:t>
          </a:r>
          <a:endParaRPr lang="en-US" dirty="0"/>
        </a:p>
      </dgm:t>
    </dgm:pt>
    <dgm:pt modelId="{3D18185C-0891-4313-BF7D-51B7125F4DC4}" type="parTrans" cxnId="{15C0CBC7-37E4-4657-8EE8-7F9D73404351}">
      <dgm:prSet/>
      <dgm:spPr/>
      <dgm:t>
        <a:bodyPr/>
        <a:lstStyle/>
        <a:p>
          <a:endParaRPr lang="en-US"/>
        </a:p>
      </dgm:t>
    </dgm:pt>
    <dgm:pt modelId="{B28905FD-3D50-4AD0-931D-C2FFAF6DD784}" type="sibTrans" cxnId="{15C0CBC7-37E4-4657-8EE8-7F9D73404351}">
      <dgm:prSet/>
      <dgm:spPr/>
      <dgm:t>
        <a:bodyPr/>
        <a:lstStyle/>
        <a:p>
          <a:endParaRPr lang="en-US"/>
        </a:p>
      </dgm:t>
    </dgm:pt>
    <dgm:pt modelId="{1204F196-5986-412D-9016-F7695D0B3690}">
      <dgm:prSet phldrT="[Text]"/>
      <dgm:spPr/>
      <dgm:t>
        <a:bodyPr/>
        <a:lstStyle/>
        <a:p>
          <a:r>
            <a:rPr lang="zh-CN" altLang="en-US" dirty="0"/>
            <a:t>子系统</a:t>
          </a:r>
          <a:endParaRPr lang="en-US" dirty="0"/>
        </a:p>
      </dgm:t>
    </dgm:pt>
    <dgm:pt modelId="{928B114D-2710-4672-AB4A-63CC5A0F2799}" type="parTrans" cxnId="{3EB12212-9568-4737-BC4D-99D6F780C4D1}">
      <dgm:prSet/>
      <dgm:spPr/>
      <dgm:t>
        <a:bodyPr/>
        <a:lstStyle/>
        <a:p>
          <a:endParaRPr lang="en-US"/>
        </a:p>
      </dgm:t>
    </dgm:pt>
    <dgm:pt modelId="{82324017-E5C7-4AB3-A116-E0A732BA0B60}" type="sibTrans" cxnId="{3EB12212-9568-4737-BC4D-99D6F780C4D1}">
      <dgm:prSet/>
      <dgm:spPr/>
      <dgm:t>
        <a:bodyPr/>
        <a:lstStyle/>
        <a:p>
          <a:endParaRPr lang="en-US"/>
        </a:p>
      </dgm:t>
    </dgm:pt>
    <dgm:pt modelId="{C158C02A-2C8A-40B4-8E40-CA36F7215891}">
      <dgm:prSet phldrT="[Text]"/>
      <dgm:spPr/>
      <dgm:t>
        <a:bodyPr/>
        <a:lstStyle/>
        <a:p>
          <a:r>
            <a:rPr lang="zh-CN" altLang="en-US" dirty="0"/>
            <a:t>子系统</a:t>
          </a:r>
          <a:endParaRPr lang="en-US" dirty="0"/>
        </a:p>
      </dgm:t>
    </dgm:pt>
    <dgm:pt modelId="{2D4F658F-17DB-44DC-AF21-FD372614B7BC}" type="parTrans" cxnId="{026A4194-A751-424F-B3CD-86BCD4A4E062}">
      <dgm:prSet/>
      <dgm:spPr/>
      <dgm:t>
        <a:bodyPr/>
        <a:lstStyle/>
        <a:p>
          <a:endParaRPr lang="en-US"/>
        </a:p>
      </dgm:t>
    </dgm:pt>
    <dgm:pt modelId="{3219668F-473F-4A20-BBBA-77F73620878D}" type="sibTrans" cxnId="{026A4194-A751-424F-B3CD-86BCD4A4E062}">
      <dgm:prSet/>
      <dgm:spPr/>
      <dgm:t>
        <a:bodyPr/>
        <a:lstStyle/>
        <a:p>
          <a:endParaRPr lang="en-US"/>
        </a:p>
      </dgm:t>
    </dgm:pt>
    <dgm:pt modelId="{07E67FC3-1454-49FB-A146-FAA55DD064CF}" type="pres">
      <dgm:prSet presAssocID="{2A05FC2D-FD3E-4AB0-AF9E-16A95DA1750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0EB288F-C1D6-43B3-8F76-249F59BACCBA}" type="pres">
      <dgm:prSet presAssocID="{204C631F-805F-4F66-8781-88A05074B014}" presName="centerShape" presStyleLbl="node0" presStyleIdx="0" presStyleCnt="1"/>
      <dgm:spPr/>
    </dgm:pt>
    <dgm:pt modelId="{E29D8A23-3837-4A1D-B33B-DA5B4C92D56A}" type="pres">
      <dgm:prSet presAssocID="{3D18185C-0891-4313-BF7D-51B7125F4DC4}" presName="parTrans" presStyleLbl="sibTrans2D1" presStyleIdx="0" presStyleCnt="3"/>
      <dgm:spPr/>
    </dgm:pt>
    <dgm:pt modelId="{E37763EB-F8DB-41AB-BF62-17965C6FCCC6}" type="pres">
      <dgm:prSet presAssocID="{3D18185C-0891-4313-BF7D-51B7125F4DC4}" presName="connectorText" presStyleLbl="sibTrans2D1" presStyleIdx="0" presStyleCnt="3"/>
      <dgm:spPr/>
    </dgm:pt>
    <dgm:pt modelId="{21853894-AE35-4A2D-BCD2-A7C9CBCAB396}" type="pres">
      <dgm:prSet presAssocID="{D7EA93D3-A730-48AA-BC68-86BE60194152}" presName="node" presStyleLbl="node1" presStyleIdx="0" presStyleCnt="3">
        <dgm:presLayoutVars>
          <dgm:bulletEnabled val="1"/>
        </dgm:presLayoutVars>
      </dgm:prSet>
      <dgm:spPr/>
    </dgm:pt>
    <dgm:pt modelId="{D4E7CB8B-8CBF-4E34-B8C6-EE82031594CA}" type="pres">
      <dgm:prSet presAssocID="{928B114D-2710-4672-AB4A-63CC5A0F2799}" presName="parTrans" presStyleLbl="sibTrans2D1" presStyleIdx="1" presStyleCnt="3"/>
      <dgm:spPr/>
    </dgm:pt>
    <dgm:pt modelId="{80B16FD2-C1ED-4828-AFB8-CE1349833273}" type="pres">
      <dgm:prSet presAssocID="{928B114D-2710-4672-AB4A-63CC5A0F2799}" presName="connectorText" presStyleLbl="sibTrans2D1" presStyleIdx="1" presStyleCnt="3"/>
      <dgm:spPr/>
    </dgm:pt>
    <dgm:pt modelId="{0D1D6FB3-DF2C-4CCE-AB4A-9D65A687F5D2}" type="pres">
      <dgm:prSet presAssocID="{1204F196-5986-412D-9016-F7695D0B3690}" presName="node" presStyleLbl="node1" presStyleIdx="1" presStyleCnt="3">
        <dgm:presLayoutVars>
          <dgm:bulletEnabled val="1"/>
        </dgm:presLayoutVars>
      </dgm:prSet>
      <dgm:spPr/>
    </dgm:pt>
    <dgm:pt modelId="{DCEBBE58-D303-430E-BFD5-9D92BFFF3A08}" type="pres">
      <dgm:prSet presAssocID="{2D4F658F-17DB-44DC-AF21-FD372614B7BC}" presName="parTrans" presStyleLbl="sibTrans2D1" presStyleIdx="2" presStyleCnt="3"/>
      <dgm:spPr/>
    </dgm:pt>
    <dgm:pt modelId="{B2859E10-B521-4737-93A8-F9B30D5A3740}" type="pres">
      <dgm:prSet presAssocID="{2D4F658F-17DB-44DC-AF21-FD372614B7BC}" presName="connectorText" presStyleLbl="sibTrans2D1" presStyleIdx="2" presStyleCnt="3"/>
      <dgm:spPr/>
    </dgm:pt>
    <dgm:pt modelId="{E6D342BE-9E39-4351-9097-F5C5E43DDB92}" type="pres">
      <dgm:prSet presAssocID="{C158C02A-2C8A-40B4-8E40-CA36F7215891}" presName="node" presStyleLbl="node1" presStyleIdx="2" presStyleCnt="3">
        <dgm:presLayoutVars>
          <dgm:bulletEnabled val="1"/>
        </dgm:presLayoutVars>
      </dgm:prSet>
      <dgm:spPr/>
    </dgm:pt>
  </dgm:ptLst>
  <dgm:cxnLst>
    <dgm:cxn modelId="{25AEAA0A-6EBE-48E0-AC2E-CFB04E8205AE}" type="presOf" srcId="{3D18185C-0891-4313-BF7D-51B7125F4DC4}" destId="{E37763EB-F8DB-41AB-BF62-17965C6FCCC6}" srcOrd="1" destOrd="0" presId="urn:microsoft.com/office/officeart/2005/8/layout/radial5"/>
    <dgm:cxn modelId="{3EB12212-9568-4737-BC4D-99D6F780C4D1}" srcId="{204C631F-805F-4F66-8781-88A05074B014}" destId="{1204F196-5986-412D-9016-F7695D0B3690}" srcOrd="1" destOrd="0" parTransId="{928B114D-2710-4672-AB4A-63CC5A0F2799}" sibTransId="{82324017-E5C7-4AB3-A116-E0A732BA0B60}"/>
    <dgm:cxn modelId="{FCBFBB29-23D8-44E9-A7DC-77B6E82F89A2}" type="presOf" srcId="{204C631F-805F-4F66-8781-88A05074B014}" destId="{50EB288F-C1D6-43B3-8F76-249F59BACCBA}" srcOrd="0" destOrd="0" presId="urn:microsoft.com/office/officeart/2005/8/layout/radial5"/>
    <dgm:cxn modelId="{C04B9364-FBC7-4E13-AAA0-7E6CA883A46F}" srcId="{2A05FC2D-FD3E-4AB0-AF9E-16A95DA17500}" destId="{204C631F-805F-4F66-8781-88A05074B014}" srcOrd="0" destOrd="0" parTransId="{E32F6FA3-EC89-4EBE-A78D-61C72045814B}" sibTransId="{4576BCBA-E9A1-4D45-9876-9A2FEC864F68}"/>
    <dgm:cxn modelId="{D307F572-7E38-4F0E-A2B5-8D70F6AAA54B}" type="presOf" srcId="{928B114D-2710-4672-AB4A-63CC5A0F2799}" destId="{D4E7CB8B-8CBF-4E34-B8C6-EE82031594CA}" srcOrd="0" destOrd="0" presId="urn:microsoft.com/office/officeart/2005/8/layout/radial5"/>
    <dgm:cxn modelId="{9258F058-153F-4DEC-A89A-827BEAFED066}" type="presOf" srcId="{2D4F658F-17DB-44DC-AF21-FD372614B7BC}" destId="{DCEBBE58-D303-430E-BFD5-9D92BFFF3A08}" srcOrd="0" destOrd="0" presId="urn:microsoft.com/office/officeart/2005/8/layout/radial5"/>
    <dgm:cxn modelId="{8469908B-5645-4A85-B701-D94864AD44C2}" type="presOf" srcId="{928B114D-2710-4672-AB4A-63CC5A0F2799}" destId="{80B16FD2-C1ED-4828-AFB8-CE1349833273}" srcOrd="1" destOrd="0" presId="urn:microsoft.com/office/officeart/2005/8/layout/radial5"/>
    <dgm:cxn modelId="{026A4194-A751-424F-B3CD-86BCD4A4E062}" srcId="{204C631F-805F-4F66-8781-88A05074B014}" destId="{C158C02A-2C8A-40B4-8E40-CA36F7215891}" srcOrd="2" destOrd="0" parTransId="{2D4F658F-17DB-44DC-AF21-FD372614B7BC}" sibTransId="{3219668F-473F-4A20-BBBA-77F73620878D}"/>
    <dgm:cxn modelId="{A9F29299-DF15-4F8E-927A-26D2286A0A86}" type="presOf" srcId="{1204F196-5986-412D-9016-F7695D0B3690}" destId="{0D1D6FB3-DF2C-4CCE-AB4A-9D65A687F5D2}" srcOrd="0" destOrd="0" presId="urn:microsoft.com/office/officeart/2005/8/layout/radial5"/>
    <dgm:cxn modelId="{15C0CBC7-37E4-4657-8EE8-7F9D73404351}" srcId="{204C631F-805F-4F66-8781-88A05074B014}" destId="{D7EA93D3-A730-48AA-BC68-86BE60194152}" srcOrd="0" destOrd="0" parTransId="{3D18185C-0891-4313-BF7D-51B7125F4DC4}" sibTransId="{B28905FD-3D50-4AD0-931D-C2FFAF6DD784}"/>
    <dgm:cxn modelId="{290B93CB-F043-4BBD-9C9C-3B0F75EC1493}" type="presOf" srcId="{2A05FC2D-FD3E-4AB0-AF9E-16A95DA17500}" destId="{07E67FC3-1454-49FB-A146-FAA55DD064CF}" srcOrd="0" destOrd="0" presId="urn:microsoft.com/office/officeart/2005/8/layout/radial5"/>
    <dgm:cxn modelId="{F5DB4DD7-B6BB-4CBA-99D2-09DB17F4B5D1}" type="presOf" srcId="{C158C02A-2C8A-40B4-8E40-CA36F7215891}" destId="{E6D342BE-9E39-4351-9097-F5C5E43DDB92}" srcOrd="0" destOrd="0" presId="urn:microsoft.com/office/officeart/2005/8/layout/radial5"/>
    <dgm:cxn modelId="{8FBAB2DD-A76E-444E-868E-05778109E24E}" type="presOf" srcId="{D7EA93D3-A730-48AA-BC68-86BE60194152}" destId="{21853894-AE35-4A2D-BCD2-A7C9CBCAB396}" srcOrd="0" destOrd="0" presId="urn:microsoft.com/office/officeart/2005/8/layout/radial5"/>
    <dgm:cxn modelId="{6D6C61F2-F878-404B-B732-052C35A628CC}" type="presOf" srcId="{2D4F658F-17DB-44DC-AF21-FD372614B7BC}" destId="{B2859E10-B521-4737-93A8-F9B30D5A3740}" srcOrd="1" destOrd="0" presId="urn:microsoft.com/office/officeart/2005/8/layout/radial5"/>
    <dgm:cxn modelId="{71382EFA-352C-48F9-A1C0-CDE9BF85A7DB}" type="presOf" srcId="{3D18185C-0891-4313-BF7D-51B7125F4DC4}" destId="{E29D8A23-3837-4A1D-B33B-DA5B4C92D56A}" srcOrd="0" destOrd="0" presId="urn:microsoft.com/office/officeart/2005/8/layout/radial5"/>
    <dgm:cxn modelId="{67881F87-BC2B-44C0-85CE-13CC5861CC6F}" type="presParOf" srcId="{07E67FC3-1454-49FB-A146-FAA55DD064CF}" destId="{50EB288F-C1D6-43B3-8F76-249F59BACCBA}" srcOrd="0" destOrd="0" presId="urn:microsoft.com/office/officeart/2005/8/layout/radial5"/>
    <dgm:cxn modelId="{1EBD27C5-CDCC-45C3-8B9E-7E51A0655757}" type="presParOf" srcId="{07E67FC3-1454-49FB-A146-FAA55DD064CF}" destId="{E29D8A23-3837-4A1D-B33B-DA5B4C92D56A}" srcOrd="1" destOrd="0" presId="urn:microsoft.com/office/officeart/2005/8/layout/radial5"/>
    <dgm:cxn modelId="{2E759D45-4FC7-40A4-8C13-21751BC36D38}" type="presParOf" srcId="{E29D8A23-3837-4A1D-B33B-DA5B4C92D56A}" destId="{E37763EB-F8DB-41AB-BF62-17965C6FCCC6}" srcOrd="0" destOrd="0" presId="urn:microsoft.com/office/officeart/2005/8/layout/radial5"/>
    <dgm:cxn modelId="{AF965703-D2CF-4783-8592-FD2F87F0FE82}" type="presParOf" srcId="{07E67FC3-1454-49FB-A146-FAA55DD064CF}" destId="{21853894-AE35-4A2D-BCD2-A7C9CBCAB396}" srcOrd="2" destOrd="0" presId="urn:microsoft.com/office/officeart/2005/8/layout/radial5"/>
    <dgm:cxn modelId="{915A14B5-7AB6-4380-B11C-924DD9B1901A}" type="presParOf" srcId="{07E67FC3-1454-49FB-A146-FAA55DD064CF}" destId="{D4E7CB8B-8CBF-4E34-B8C6-EE82031594CA}" srcOrd="3" destOrd="0" presId="urn:microsoft.com/office/officeart/2005/8/layout/radial5"/>
    <dgm:cxn modelId="{2A7251E8-C048-4245-AEE4-16E4450A2C32}" type="presParOf" srcId="{D4E7CB8B-8CBF-4E34-B8C6-EE82031594CA}" destId="{80B16FD2-C1ED-4828-AFB8-CE1349833273}" srcOrd="0" destOrd="0" presId="urn:microsoft.com/office/officeart/2005/8/layout/radial5"/>
    <dgm:cxn modelId="{A5D9A126-F801-46B6-96DA-318201D83E55}" type="presParOf" srcId="{07E67FC3-1454-49FB-A146-FAA55DD064CF}" destId="{0D1D6FB3-DF2C-4CCE-AB4A-9D65A687F5D2}" srcOrd="4" destOrd="0" presId="urn:microsoft.com/office/officeart/2005/8/layout/radial5"/>
    <dgm:cxn modelId="{A69A54FB-3CEF-4B50-9368-E459423D9B24}" type="presParOf" srcId="{07E67FC3-1454-49FB-A146-FAA55DD064CF}" destId="{DCEBBE58-D303-430E-BFD5-9D92BFFF3A08}" srcOrd="5" destOrd="0" presId="urn:microsoft.com/office/officeart/2005/8/layout/radial5"/>
    <dgm:cxn modelId="{41973B7D-1450-411C-85E2-7153F27C4C73}" type="presParOf" srcId="{DCEBBE58-D303-430E-BFD5-9D92BFFF3A08}" destId="{B2859E10-B521-4737-93A8-F9B30D5A3740}" srcOrd="0" destOrd="0" presId="urn:microsoft.com/office/officeart/2005/8/layout/radial5"/>
    <dgm:cxn modelId="{F028DE16-8579-4549-83C4-CE193FB9C6A0}" type="presParOf" srcId="{07E67FC3-1454-49FB-A146-FAA55DD064CF}" destId="{E6D342BE-9E39-4351-9097-F5C5E43DDB92}" srcOrd="6" destOrd="0" presId="urn:microsoft.com/office/officeart/2005/8/layout/radial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05FC2D-FD3E-4AB0-AF9E-16A95DA17500}" type="doc">
      <dgm:prSet loTypeId="urn:microsoft.com/office/officeart/2005/8/layout/radial5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C631F-805F-4F66-8781-88A05074B014}">
      <dgm:prSet phldrT="[Text]"/>
      <dgm:spPr/>
      <dgm:t>
        <a:bodyPr/>
        <a:lstStyle/>
        <a:p>
          <a:r>
            <a:rPr lang="zh-CN" altLang="en-US" dirty="0">
              <a:latin typeface="+mn-ea"/>
              <a:ea typeface="+mn-ea"/>
            </a:rPr>
            <a:t>主</a:t>
          </a:r>
          <a:r>
            <a:rPr lang="zh-CN" altLang="en-US" dirty="0"/>
            <a:t>系统</a:t>
          </a:r>
          <a:endParaRPr lang="en-US" dirty="0">
            <a:latin typeface="+mn-ea"/>
            <a:ea typeface="+mn-ea"/>
          </a:endParaRPr>
        </a:p>
      </dgm:t>
    </dgm:pt>
    <dgm:pt modelId="{E32F6FA3-EC89-4EBE-A78D-61C72045814B}" type="parTrans" cxnId="{C04B9364-FBC7-4E13-AAA0-7E6CA883A46F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4576BCBA-E9A1-4D45-9876-9A2FEC864F68}" type="sibTrans" cxnId="{C04B9364-FBC7-4E13-AAA0-7E6CA883A46F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D7EA93D3-A730-48AA-BC68-86BE60194152}">
      <dgm:prSet phldrT="[Text]"/>
      <dgm:spPr/>
      <dgm:t>
        <a:bodyPr/>
        <a:lstStyle/>
        <a:p>
          <a:r>
            <a:rPr lang="zh-CN" altLang="en-US" dirty="0">
              <a:latin typeface="+mn-ea"/>
              <a:ea typeface="+mn-ea"/>
            </a:rPr>
            <a:t>子</a:t>
          </a:r>
          <a:r>
            <a:rPr lang="zh-CN" altLang="en-US" dirty="0"/>
            <a:t>系统</a:t>
          </a:r>
          <a:endParaRPr lang="en-US" dirty="0">
            <a:latin typeface="+mn-ea"/>
            <a:ea typeface="+mn-ea"/>
          </a:endParaRPr>
        </a:p>
      </dgm:t>
    </dgm:pt>
    <dgm:pt modelId="{3D18185C-0891-4313-BF7D-51B7125F4DC4}" type="parTrans" cxnId="{15C0CBC7-37E4-4657-8EE8-7F9D73404351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B28905FD-3D50-4AD0-931D-C2FFAF6DD784}" type="sibTrans" cxnId="{15C0CBC7-37E4-4657-8EE8-7F9D73404351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1204F196-5986-412D-9016-F7695D0B3690}">
      <dgm:prSet phldrT="[Text]"/>
      <dgm:spPr/>
      <dgm:t>
        <a:bodyPr/>
        <a:lstStyle/>
        <a:p>
          <a:r>
            <a:rPr lang="zh-CN" altLang="en-US" dirty="0">
              <a:latin typeface="+mn-ea"/>
              <a:ea typeface="+mn-ea"/>
            </a:rPr>
            <a:t>子</a:t>
          </a:r>
          <a:r>
            <a:rPr lang="zh-CN" altLang="en-US" dirty="0"/>
            <a:t>系统</a:t>
          </a:r>
          <a:endParaRPr lang="en-US" dirty="0">
            <a:latin typeface="+mn-ea"/>
            <a:ea typeface="+mn-ea"/>
          </a:endParaRPr>
        </a:p>
      </dgm:t>
    </dgm:pt>
    <dgm:pt modelId="{928B114D-2710-4672-AB4A-63CC5A0F2799}" type="parTrans" cxnId="{3EB12212-9568-4737-BC4D-99D6F780C4D1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82324017-E5C7-4AB3-A116-E0A732BA0B60}" type="sibTrans" cxnId="{3EB12212-9568-4737-BC4D-99D6F780C4D1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C158C02A-2C8A-40B4-8E40-CA36F7215891}">
      <dgm:prSet phldrT="[Text]"/>
      <dgm:spPr/>
      <dgm:t>
        <a:bodyPr/>
        <a:lstStyle/>
        <a:p>
          <a:r>
            <a:rPr lang="zh-CN" altLang="en-US" dirty="0">
              <a:latin typeface="+mn-ea"/>
              <a:ea typeface="+mn-ea"/>
            </a:rPr>
            <a:t>子</a:t>
          </a:r>
          <a:r>
            <a:rPr lang="zh-CN" altLang="en-US" dirty="0"/>
            <a:t>系统</a:t>
          </a:r>
          <a:endParaRPr lang="en-US" dirty="0">
            <a:latin typeface="+mn-ea"/>
            <a:ea typeface="+mn-ea"/>
          </a:endParaRPr>
        </a:p>
      </dgm:t>
    </dgm:pt>
    <dgm:pt modelId="{2D4F658F-17DB-44DC-AF21-FD372614B7BC}" type="parTrans" cxnId="{026A4194-A751-424F-B3CD-86BCD4A4E062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3219668F-473F-4A20-BBBA-77F73620878D}" type="sibTrans" cxnId="{026A4194-A751-424F-B3CD-86BCD4A4E062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07E67FC3-1454-49FB-A146-FAA55DD064CF}" type="pres">
      <dgm:prSet presAssocID="{2A05FC2D-FD3E-4AB0-AF9E-16A95DA1750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0EB288F-C1D6-43B3-8F76-249F59BACCBA}" type="pres">
      <dgm:prSet presAssocID="{204C631F-805F-4F66-8781-88A05074B014}" presName="centerShape" presStyleLbl="node0" presStyleIdx="0" presStyleCnt="1"/>
      <dgm:spPr/>
    </dgm:pt>
    <dgm:pt modelId="{E29D8A23-3837-4A1D-B33B-DA5B4C92D56A}" type="pres">
      <dgm:prSet presAssocID="{3D18185C-0891-4313-BF7D-51B7125F4DC4}" presName="parTrans" presStyleLbl="sibTrans2D1" presStyleIdx="0" presStyleCnt="3"/>
      <dgm:spPr/>
    </dgm:pt>
    <dgm:pt modelId="{E37763EB-F8DB-41AB-BF62-17965C6FCCC6}" type="pres">
      <dgm:prSet presAssocID="{3D18185C-0891-4313-BF7D-51B7125F4DC4}" presName="connectorText" presStyleLbl="sibTrans2D1" presStyleIdx="0" presStyleCnt="3"/>
      <dgm:spPr/>
    </dgm:pt>
    <dgm:pt modelId="{21853894-AE35-4A2D-BCD2-A7C9CBCAB396}" type="pres">
      <dgm:prSet presAssocID="{D7EA93D3-A730-48AA-BC68-86BE60194152}" presName="node" presStyleLbl="node1" presStyleIdx="0" presStyleCnt="3">
        <dgm:presLayoutVars>
          <dgm:bulletEnabled val="1"/>
        </dgm:presLayoutVars>
      </dgm:prSet>
      <dgm:spPr/>
    </dgm:pt>
    <dgm:pt modelId="{D4E7CB8B-8CBF-4E34-B8C6-EE82031594CA}" type="pres">
      <dgm:prSet presAssocID="{928B114D-2710-4672-AB4A-63CC5A0F2799}" presName="parTrans" presStyleLbl="sibTrans2D1" presStyleIdx="1" presStyleCnt="3"/>
      <dgm:spPr/>
    </dgm:pt>
    <dgm:pt modelId="{80B16FD2-C1ED-4828-AFB8-CE1349833273}" type="pres">
      <dgm:prSet presAssocID="{928B114D-2710-4672-AB4A-63CC5A0F2799}" presName="connectorText" presStyleLbl="sibTrans2D1" presStyleIdx="1" presStyleCnt="3"/>
      <dgm:spPr/>
    </dgm:pt>
    <dgm:pt modelId="{0D1D6FB3-DF2C-4CCE-AB4A-9D65A687F5D2}" type="pres">
      <dgm:prSet presAssocID="{1204F196-5986-412D-9016-F7695D0B3690}" presName="node" presStyleLbl="node1" presStyleIdx="1" presStyleCnt="3">
        <dgm:presLayoutVars>
          <dgm:bulletEnabled val="1"/>
        </dgm:presLayoutVars>
      </dgm:prSet>
      <dgm:spPr/>
    </dgm:pt>
    <dgm:pt modelId="{DCEBBE58-D303-430E-BFD5-9D92BFFF3A08}" type="pres">
      <dgm:prSet presAssocID="{2D4F658F-17DB-44DC-AF21-FD372614B7BC}" presName="parTrans" presStyleLbl="sibTrans2D1" presStyleIdx="2" presStyleCnt="3"/>
      <dgm:spPr/>
    </dgm:pt>
    <dgm:pt modelId="{B2859E10-B521-4737-93A8-F9B30D5A3740}" type="pres">
      <dgm:prSet presAssocID="{2D4F658F-17DB-44DC-AF21-FD372614B7BC}" presName="connectorText" presStyleLbl="sibTrans2D1" presStyleIdx="2" presStyleCnt="3"/>
      <dgm:spPr/>
    </dgm:pt>
    <dgm:pt modelId="{E6D342BE-9E39-4351-9097-F5C5E43DDB92}" type="pres">
      <dgm:prSet presAssocID="{C158C02A-2C8A-40B4-8E40-CA36F7215891}" presName="node" presStyleLbl="node1" presStyleIdx="2" presStyleCnt="3">
        <dgm:presLayoutVars>
          <dgm:bulletEnabled val="1"/>
        </dgm:presLayoutVars>
      </dgm:prSet>
      <dgm:spPr/>
    </dgm:pt>
  </dgm:ptLst>
  <dgm:cxnLst>
    <dgm:cxn modelId="{25AEAA0A-6EBE-48E0-AC2E-CFB04E8205AE}" type="presOf" srcId="{3D18185C-0891-4313-BF7D-51B7125F4DC4}" destId="{E37763EB-F8DB-41AB-BF62-17965C6FCCC6}" srcOrd="1" destOrd="0" presId="urn:microsoft.com/office/officeart/2005/8/layout/radial5"/>
    <dgm:cxn modelId="{3EB12212-9568-4737-BC4D-99D6F780C4D1}" srcId="{204C631F-805F-4F66-8781-88A05074B014}" destId="{1204F196-5986-412D-9016-F7695D0B3690}" srcOrd="1" destOrd="0" parTransId="{928B114D-2710-4672-AB4A-63CC5A0F2799}" sibTransId="{82324017-E5C7-4AB3-A116-E0A732BA0B60}"/>
    <dgm:cxn modelId="{FCBFBB29-23D8-44E9-A7DC-77B6E82F89A2}" type="presOf" srcId="{204C631F-805F-4F66-8781-88A05074B014}" destId="{50EB288F-C1D6-43B3-8F76-249F59BACCBA}" srcOrd="0" destOrd="0" presId="urn:microsoft.com/office/officeart/2005/8/layout/radial5"/>
    <dgm:cxn modelId="{C04B9364-FBC7-4E13-AAA0-7E6CA883A46F}" srcId="{2A05FC2D-FD3E-4AB0-AF9E-16A95DA17500}" destId="{204C631F-805F-4F66-8781-88A05074B014}" srcOrd="0" destOrd="0" parTransId="{E32F6FA3-EC89-4EBE-A78D-61C72045814B}" sibTransId="{4576BCBA-E9A1-4D45-9876-9A2FEC864F68}"/>
    <dgm:cxn modelId="{D307F572-7E38-4F0E-A2B5-8D70F6AAA54B}" type="presOf" srcId="{928B114D-2710-4672-AB4A-63CC5A0F2799}" destId="{D4E7CB8B-8CBF-4E34-B8C6-EE82031594CA}" srcOrd="0" destOrd="0" presId="urn:microsoft.com/office/officeart/2005/8/layout/radial5"/>
    <dgm:cxn modelId="{9258F058-153F-4DEC-A89A-827BEAFED066}" type="presOf" srcId="{2D4F658F-17DB-44DC-AF21-FD372614B7BC}" destId="{DCEBBE58-D303-430E-BFD5-9D92BFFF3A08}" srcOrd="0" destOrd="0" presId="urn:microsoft.com/office/officeart/2005/8/layout/radial5"/>
    <dgm:cxn modelId="{8469908B-5645-4A85-B701-D94864AD44C2}" type="presOf" srcId="{928B114D-2710-4672-AB4A-63CC5A0F2799}" destId="{80B16FD2-C1ED-4828-AFB8-CE1349833273}" srcOrd="1" destOrd="0" presId="urn:microsoft.com/office/officeart/2005/8/layout/radial5"/>
    <dgm:cxn modelId="{026A4194-A751-424F-B3CD-86BCD4A4E062}" srcId="{204C631F-805F-4F66-8781-88A05074B014}" destId="{C158C02A-2C8A-40B4-8E40-CA36F7215891}" srcOrd="2" destOrd="0" parTransId="{2D4F658F-17DB-44DC-AF21-FD372614B7BC}" sibTransId="{3219668F-473F-4A20-BBBA-77F73620878D}"/>
    <dgm:cxn modelId="{A9F29299-DF15-4F8E-927A-26D2286A0A86}" type="presOf" srcId="{1204F196-5986-412D-9016-F7695D0B3690}" destId="{0D1D6FB3-DF2C-4CCE-AB4A-9D65A687F5D2}" srcOrd="0" destOrd="0" presId="urn:microsoft.com/office/officeart/2005/8/layout/radial5"/>
    <dgm:cxn modelId="{15C0CBC7-37E4-4657-8EE8-7F9D73404351}" srcId="{204C631F-805F-4F66-8781-88A05074B014}" destId="{D7EA93D3-A730-48AA-BC68-86BE60194152}" srcOrd="0" destOrd="0" parTransId="{3D18185C-0891-4313-BF7D-51B7125F4DC4}" sibTransId="{B28905FD-3D50-4AD0-931D-C2FFAF6DD784}"/>
    <dgm:cxn modelId="{290B93CB-F043-4BBD-9C9C-3B0F75EC1493}" type="presOf" srcId="{2A05FC2D-FD3E-4AB0-AF9E-16A95DA17500}" destId="{07E67FC3-1454-49FB-A146-FAA55DD064CF}" srcOrd="0" destOrd="0" presId="urn:microsoft.com/office/officeart/2005/8/layout/radial5"/>
    <dgm:cxn modelId="{F5DB4DD7-B6BB-4CBA-99D2-09DB17F4B5D1}" type="presOf" srcId="{C158C02A-2C8A-40B4-8E40-CA36F7215891}" destId="{E6D342BE-9E39-4351-9097-F5C5E43DDB92}" srcOrd="0" destOrd="0" presId="urn:microsoft.com/office/officeart/2005/8/layout/radial5"/>
    <dgm:cxn modelId="{8FBAB2DD-A76E-444E-868E-05778109E24E}" type="presOf" srcId="{D7EA93D3-A730-48AA-BC68-86BE60194152}" destId="{21853894-AE35-4A2D-BCD2-A7C9CBCAB396}" srcOrd="0" destOrd="0" presId="urn:microsoft.com/office/officeart/2005/8/layout/radial5"/>
    <dgm:cxn modelId="{6D6C61F2-F878-404B-B732-052C35A628CC}" type="presOf" srcId="{2D4F658F-17DB-44DC-AF21-FD372614B7BC}" destId="{B2859E10-B521-4737-93A8-F9B30D5A3740}" srcOrd="1" destOrd="0" presId="urn:microsoft.com/office/officeart/2005/8/layout/radial5"/>
    <dgm:cxn modelId="{71382EFA-352C-48F9-A1C0-CDE9BF85A7DB}" type="presOf" srcId="{3D18185C-0891-4313-BF7D-51B7125F4DC4}" destId="{E29D8A23-3837-4A1D-B33B-DA5B4C92D56A}" srcOrd="0" destOrd="0" presId="urn:microsoft.com/office/officeart/2005/8/layout/radial5"/>
    <dgm:cxn modelId="{67881F87-BC2B-44C0-85CE-13CC5861CC6F}" type="presParOf" srcId="{07E67FC3-1454-49FB-A146-FAA55DD064CF}" destId="{50EB288F-C1D6-43B3-8F76-249F59BACCBA}" srcOrd="0" destOrd="0" presId="urn:microsoft.com/office/officeart/2005/8/layout/radial5"/>
    <dgm:cxn modelId="{1EBD27C5-CDCC-45C3-8B9E-7E51A0655757}" type="presParOf" srcId="{07E67FC3-1454-49FB-A146-FAA55DD064CF}" destId="{E29D8A23-3837-4A1D-B33B-DA5B4C92D56A}" srcOrd="1" destOrd="0" presId="urn:microsoft.com/office/officeart/2005/8/layout/radial5"/>
    <dgm:cxn modelId="{2E759D45-4FC7-40A4-8C13-21751BC36D38}" type="presParOf" srcId="{E29D8A23-3837-4A1D-B33B-DA5B4C92D56A}" destId="{E37763EB-F8DB-41AB-BF62-17965C6FCCC6}" srcOrd="0" destOrd="0" presId="urn:microsoft.com/office/officeart/2005/8/layout/radial5"/>
    <dgm:cxn modelId="{AF965703-D2CF-4783-8592-FD2F87F0FE82}" type="presParOf" srcId="{07E67FC3-1454-49FB-A146-FAA55DD064CF}" destId="{21853894-AE35-4A2D-BCD2-A7C9CBCAB396}" srcOrd="2" destOrd="0" presId="urn:microsoft.com/office/officeart/2005/8/layout/radial5"/>
    <dgm:cxn modelId="{915A14B5-7AB6-4380-B11C-924DD9B1901A}" type="presParOf" srcId="{07E67FC3-1454-49FB-A146-FAA55DD064CF}" destId="{D4E7CB8B-8CBF-4E34-B8C6-EE82031594CA}" srcOrd="3" destOrd="0" presId="urn:microsoft.com/office/officeart/2005/8/layout/radial5"/>
    <dgm:cxn modelId="{2A7251E8-C048-4245-AEE4-16E4450A2C32}" type="presParOf" srcId="{D4E7CB8B-8CBF-4E34-B8C6-EE82031594CA}" destId="{80B16FD2-C1ED-4828-AFB8-CE1349833273}" srcOrd="0" destOrd="0" presId="urn:microsoft.com/office/officeart/2005/8/layout/radial5"/>
    <dgm:cxn modelId="{A5D9A126-F801-46B6-96DA-318201D83E55}" type="presParOf" srcId="{07E67FC3-1454-49FB-A146-FAA55DD064CF}" destId="{0D1D6FB3-DF2C-4CCE-AB4A-9D65A687F5D2}" srcOrd="4" destOrd="0" presId="urn:microsoft.com/office/officeart/2005/8/layout/radial5"/>
    <dgm:cxn modelId="{A69A54FB-3CEF-4B50-9368-E459423D9B24}" type="presParOf" srcId="{07E67FC3-1454-49FB-A146-FAA55DD064CF}" destId="{DCEBBE58-D303-430E-BFD5-9D92BFFF3A08}" srcOrd="5" destOrd="0" presId="urn:microsoft.com/office/officeart/2005/8/layout/radial5"/>
    <dgm:cxn modelId="{41973B7D-1450-411C-85E2-7153F27C4C73}" type="presParOf" srcId="{DCEBBE58-D303-430E-BFD5-9D92BFFF3A08}" destId="{B2859E10-B521-4737-93A8-F9B30D5A3740}" srcOrd="0" destOrd="0" presId="urn:microsoft.com/office/officeart/2005/8/layout/radial5"/>
    <dgm:cxn modelId="{F028DE16-8579-4549-83C4-CE193FB9C6A0}" type="presParOf" srcId="{07E67FC3-1454-49FB-A146-FAA55DD064CF}" destId="{E6D342BE-9E39-4351-9097-F5C5E43DDB92}" srcOrd="6" destOrd="0" presId="urn:microsoft.com/office/officeart/2005/8/layout/radial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A0D9B6-8A2B-4DBD-9866-A4950F3FFCD1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40409F-070E-4496-B24D-366157BB7B8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操作系统／</a:t>
          </a:r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 7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／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PostgreSQL</a:t>
          </a:r>
          <a:endParaRPr lang="en-US" dirty="0"/>
        </a:p>
      </dgm:t>
    </dgm:pt>
    <dgm:pt modelId="{C447F3D1-3AF6-4D45-B6F1-F21C5B76B225}" type="parTrans" cxnId="{B8162C9B-4E71-458F-B6DE-7F95606454FA}">
      <dgm:prSet/>
      <dgm:spPr/>
      <dgm:t>
        <a:bodyPr/>
        <a:lstStyle/>
        <a:p>
          <a:endParaRPr lang="en-US"/>
        </a:p>
      </dgm:t>
    </dgm:pt>
    <dgm:pt modelId="{E7636385-6E80-43FD-BF6A-E42AAFB63D3F}" type="sibTrans" cxnId="{B8162C9B-4E71-458F-B6DE-7F95606454FA}">
      <dgm:prSet/>
      <dgm:spPr/>
      <dgm:t>
        <a:bodyPr/>
        <a:lstStyle/>
        <a:p>
          <a:endParaRPr lang="en-US"/>
        </a:p>
      </dgm:t>
    </dgm:pt>
    <dgm:pt modelId="{3A5C7AB3-6E5A-449F-BD66-6D5F6B9C603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品链框架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29D6FD-8886-4949-8B66-F3B03A5BE9B2}" type="parTrans" cxnId="{12CC9911-DDDB-49D7-B386-586A9EF889A7}">
      <dgm:prSet/>
      <dgm:spPr/>
      <dgm:t>
        <a:bodyPr/>
        <a:lstStyle/>
        <a:p>
          <a:endParaRPr lang="en-US"/>
        </a:p>
      </dgm:t>
    </dgm:pt>
    <dgm:pt modelId="{5548D2B2-EDFC-4F04-A005-A90288411ADD}" type="sibTrans" cxnId="{12CC9911-DDDB-49D7-B386-586A9EF889A7}">
      <dgm:prSet/>
      <dgm:spPr/>
      <dgm:t>
        <a:bodyPr/>
        <a:lstStyle/>
        <a:p>
          <a:endParaRPr lang="en-US"/>
        </a:p>
      </dgm:t>
    </dgm:pt>
    <dgm:pt modelId="{003B8244-07D4-4448-BB4B-CFCB9424E0A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品链供销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EB6FB8-498F-4877-9605-68909FBA4719}" type="parTrans" cxnId="{88FA501F-2FA2-4D8D-89B7-65C06A2F94FA}">
      <dgm:prSet/>
      <dgm:spPr/>
      <dgm:t>
        <a:bodyPr/>
        <a:lstStyle/>
        <a:p>
          <a:endParaRPr lang="en-US"/>
        </a:p>
      </dgm:t>
    </dgm:pt>
    <dgm:pt modelId="{4BD8657F-37D0-4D3E-9477-1DD3EC594B53}" type="sibTrans" cxnId="{88FA501F-2FA2-4D8D-89B7-65C06A2F94FA}">
      <dgm:prSet/>
      <dgm:spPr/>
      <dgm:t>
        <a:bodyPr/>
        <a:lstStyle/>
        <a:p>
          <a:endParaRPr lang="en-US"/>
        </a:p>
      </dgm:t>
    </dgm:pt>
    <dgm:pt modelId="{969BF649-7D92-4F4B-A6C7-5A7B7D9BD49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品链新能港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5B32EA-1DE7-4C8A-827D-0DF9DA6B47E3}" type="parTrans" cxnId="{9DE7890E-B62F-4D20-B61A-601D4F7205F2}">
      <dgm:prSet/>
      <dgm:spPr/>
      <dgm:t>
        <a:bodyPr/>
        <a:lstStyle/>
        <a:p>
          <a:endParaRPr lang="en-US"/>
        </a:p>
      </dgm:t>
    </dgm:pt>
    <dgm:pt modelId="{F73B7645-0AE3-4CFA-A62D-46D993F22A49}" type="sibTrans" cxnId="{9DE7890E-B62F-4D20-B61A-601D4F7205F2}">
      <dgm:prSet/>
      <dgm:spPr/>
      <dgm:t>
        <a:bodyPr/>
        <a:lstStyle/>
        <a:p>
          <a:endParaRPr lang="en-US"/>
        </a:p>
      </dgm:t>
    </dgm:pt>
    <dgm:pt modelId="{415E4D00-30F7-409C-B33C-D9D0EEC426B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品链中医药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5C9E5E-14CA-4A66-9FD8-4CB59E9EB709}" type="parTrans" cxnId="{3B783F81-06EE-4EDF-92CA-9B279C010207}">
      <dgm:prSet/>
      <dgm:spPr/>
      <dgm:t>
        <a:bodyPr/>
        <a:lstStyle/>
        <a:p>
          <a:endParaRPr lang="en-US"/>
        </a:p>
      </dgm:t>
    </dgm:pt>
    <dgm:pt modelId="{102BDD3F-8A70-4CD1-AF6A-9D32D2D075D1}" type="sibTrans" cxnId="{3B783F81-06EE-4EDF-92CA-9B279C010207}">
      <dgm:prSet/>
      <dgm:spPr/>
      <dgm:t>
        <a:bodyPr/>
        <a:lstStyle/>
        <a:p>
          <a:endParaRPr lang="en-US"/>
        </a:p>
      </dgm:t>
    </dgm:pt>
    <dgm:pt modelId="{9ED8D514-FC04-47CA-A623-4E3C82EFCCF8}" type="pres">
      <dgm:prSet presAssocID="{BAA0D9B6-8A2B-4DBD-9866-A4950F3FFCD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F4C45A7-5C84-41C9-8DEA-38B5C33C9602}" type="pres">
      <dgm:prSet presAssocID="{A940409F-070E-4496-B24D-366157BB7B82}" presName="vertOne" presStyleCnt="0"/>
      <dgm:spPr/>
    </dgm:pt>
    <dgm:pt modelId="{85953801-6B99-47CE-98DE-92630D9AECAF}" type="pres">
      <dgm:prSet presAssocID="{A940409F-070E-4496-B24D-366157BB7B82}" presName="txOne" presStyleLbl="node0" presStyleIdx="0" presStyleCnt="1">
        <dgm:presLayoutVars>
          <dgm:chPref val="3"/>
        </dgm:presLayoutVars>
      </dgm:prSet>
      <dgm:spPr/>
    </dgm:pt>
    <dgm:pt modelId="{F1C25C02-4B1C-4168-A105-7C87A3B8F117}" type="pres">
      <dgm:prSet presAssocID="{A940409F-070E-4496-B24D-366157BB7B82}" presName="parTransOne" presStyleCnt="0"/>
      <dgm:spPr/>
    </dgm:pt>
    <dgm:pt modelId="{6357E069-BAD4-4AA7-924D-3642F2FBE057}" type="pres">
      <dgm:prSet presAssocID="{A940409F-070E-4496-B24D-366157BB7B82}" presName="horzOne" presStyleCnt="0"/>
      <dgm:spPr/>
    </dgm:pt>
    <dgm:pt modelId="{B30CCDC5-F040-4A04-8122-E21501BAE5A5}" type="pres">
      <dgm:prSet presAssocID="{3A5C7AB3-6E5A-449F-BD66-6D5F6B9C6037}" presName="vertTwo" presStyleCnt="0"/>
      <dgm:spPr/>
    </dgm:pt>
    <dgm:pt modelId="{7078CB8E-6BB2-4340-A5B8-4DB3E710C314}" type="pres">
      <dgm:prSet presAssocID="{3A5C7AB3-6E5A-449F-BD66-6D5F6B9C6037}" presName="txTwo" presStyleLbl="node2" presStyleIdx="0" presStyleCnt="1">
        <dgm:presLayoutVars>
          <dgm:chPref val="3"/>
        </dgm:presLayoutVars>
      </dgm:prSet>
      <dgm:spPr/>
    </dgm:pt>
    <dgm:pt modelId="{853E7109-655A-4C7C-94E2-AE07A91C0CCA}" type="pres">
      <dgm:prSet presAssocID="{3A5C7AB3-6E5A-449F-BD66-6D5F6B9C6037}" presName="parTransTwo" presStyleCnt="0"/>
      <dgm:spPr/>
    </dgm:pt>
    <dgm:pt modelId="{D1EE6DB5-985A-4E70-8943-15C30BB8BF29}" type="pres">
      <dgm:prSet presAssocID="{3A5C7AB3-6E5A-449F-BD66-6D5F6B9C6037}" presName="horzTwo" presStyleCnt="0"/>
      <dgm:spPr/>
    </dgm:pt>
    <dgm:pt modelId="{8DCE1172-B97A-4191-BF00-190B9E46A67F}" type="pres">
      <dgm:prSet presAssocID="{003B8244-07D4-4448-BB4B-CFCB9424E0A8}" presName="vertThree" presStyleCnt="0"/>
      <dgm:spPr/>
    </dgm:pt>
    <dgm:pt modelId="{253C088E-1668-4D6E-91B7-A35DE0082A97}" type="pres">
      <dgm:prSet presAssocID="{003B8244-07D4-4448-BB4B-CFCB9424E0A8}" presName="txThree" presStyleLbl="node3" presStyleIdx="0" presStyleCnt="3">
        <dgm:presLayoutVars>
          <dgm:chPref val="3"/>
        </dgm:presLayoutVars>
      </dgm:prSet>
      <dgm:spPr/>
    </dgm:pt>
    <dgm:pt modelId="{0AF37822-6526-4B6A-A377-8DD8666664DF}" type="pres">
      <dgm:prSet presAssocID="{003B8244-07D4-4448-BB4B-CFCB9424E0A8}" presName="horzThree" presStyleCnt="0"/>
      <dgm:spPr/>
    </dgm:pt>
    <dgm:pt modelId="{C3471BC9-0AF1-474E-A372-30A4A9F33BA7}" type="pres">
      <dgm:prSet presAssocID="{4BD8657F-37D0-4D3E-9477-1DD3EC594B53}" presName="sibSpaceThree" presStyleCnt="0"/>
      <dgm:spPr/>
    </dgm:pt>
    <dgm:pt modelId="{860C266D-302C-42CA-A810-3FBEFE65CD18}" type="pres">
      <dgm:prSet presAssocID="{969BF649-7D92-4F4B-A6C7-5A7B7D9BD491}" presName="vertThree" presStyleCnt="0"/>
      <dgm:spPr/>
    </dgm:pt>
    <dgm:pt modelId="{D1CE3D5E-E015-444B-83B5-2E7A74546BBD}" type="pres">
      <dgm:prSet presAssocID="{969BF649-7D92-4F4B-A6C7-5A7B7D9BD491}" presName="txThree" presStyleLbl="node3" presStyleIdx="1" presStyleCnt="3">
        <dgm:presLayoutVars>
          <dgm:chPref val="3"/>
        </dgm:presLayoutVars>
      </dgm:prSet>
      <dgm:spPr/>
    </dgm:pt>
    <dgm:pt modelId="{A165493A-0C95-4A03-81BD-2656353A4F44}" type="pres">
      <dgm:prSet presAssocID="{969BF649-7D92-4F4B-A6C7-5A7B7D9BD491}" presName="horzThree" presStyleCnt="0"/>
      <dgm:spPr/>
    </dgm:pt>
    <dgm:pt modelId="{4E1D3B42-8ECD-4602-9F13-03E13FDBF82D}" type="pres">
      <dgm:prSet presAssocID="{F73B7645-0AE3-4CFA-A62D-46D993F22A49}" presName="sibSpaceThree" presStyleCnt="0"/>
      <dgm:spPr/>
    </dgm:pt>
    <dgm:pt modelId="{7992CBE0-E5F7-40D8-A089-C46C4EC93B0B}" type="pres">
      <dgm:prSet presAssocID="{415E4D00-30F7-409C-B33C-D9D0EEC426B5}" presName="vertThree" presStyleCnt="0"/>
      <dgm:spPr/>
    </dgm:pt>
    <dgm:pt modelId="{4447F076-CCD8-450D-B57C-A1C06EB873EE}" type="pres">
      <dgm:prSet presAssocID="{415E4D00-30F7-409C-B33C-D9D0EEC426B5}" presName="txThree" presStyleLbl="node3" presStyleIdx="2" presStyleCnt="3">
        <dgm:presLayoutVars>
          <dgm:chPref val="3"/>
        </dgm:presLayoutVars>
      </dgm:prSet>
      <dgm:spPr/>
    </dgm:pt>
    <dgm:pt modelId="{4CFFD0DA-FA94-4386-9959-300598597943}" type="pres">
      <dgm:prSet presAssocID="{415E4D00-30F7-409C-B33C-D9D0EEC426B5}" presName="horzThree" presStyleCnt="0"/>
      <dgm:spPr/>
    </dgm:pt>
  </dgm:ptLst>
  <dgm:cxnLst>
    <dgm:cxn modelId="{9DE7890E-B62F-4D20-B61A-601D4F7205F2}" srcId="{3A5C7AB3-6E5A-449F-BD66-6D5F6B9C6037}" destId="{969BF649-7D92-4F4B-A6C7-5A7B7D9BD491}" srcOrd="1" destOrd="0" parTransId="{C75B32EA-1DE7-4C8A-827D-0DF9DA6B47E3}" sibTransId="{F73B7645-0AE3-4CFA-A62D-46D993F22A49}"/>
    <dgm:cxn modelId="{12CC9911-DDDB-49D7-B386-586A9EF889A7}" srcId="{A940409F-070E-4496-B24D-366157BB7B82}" destId="{3A5C7AB3-6E5A-449F-BD66-6D5F6B9C6037}" srcOrd="0" destOrd="0" parTransId="{1D29D6FD-8886-4949-8B66-F3B03A5BE9B2}" sibTransId="{5548D2B2-EDFC-4F04-A005-A90288411ADD}"/>
    <dgm:cxn modelId="{88FA501F-2FA2-4D8D-89B7-65C06A2F94FA}" srcId="{3A5C7AB3-6E5A-449F-BD66-6D5F6B9C6037}" destId="{003B8244-07D4-4448-BB4B-CFCB9424E0A8}" srcOrd="0" destOrd="0" parTransId="{D9EB6FB8-498F-4877-9605-68909FBA4719}" sibTransId="{4BD8657F-37D0-4D3E-9477-1DD3EC594B53}"/>
    <dgm:cxn modelId="{5ED1FF21-1096-4906-B85D-F73B837D43C9}" type="presOf" srcId="{003B8244-07D4-4448-BB4B-CFCB9424E0A8}" destId="{253C088E-1668-4D6E-91B7-A35DE0082A97}" srcOrd="0" destOrd="0" presId="urn:microsoft.com/office/officeart/2005/8/layout/architecture"/>
    <dgm:cxn modelId="{F1532E3A-F952-4415-9D84-2E12FD1D954E}" type="presOf" srcId="{BAA0D9B6-8A2B-4DBD-9866-A4950F3FFCD1}" destId="{9ED8D514-FC04-47CA-A623-4E3C82EFCCF8}" srcOrd="0" destOrd="0" presId="urn:microsoft.com/office/officeart/2005/8/layout/architecture"/>
    <dgm:cxn modelId="{22575A70-A357-46AB-8CCC-FF41215B8DAA}" type="presOf" srcId="{415E4D00-30F7-409C-B33C-D9D0EEC426B5}" destId="{4447F076-CCD8-450D-B57C-A1C06EB873EE}" srcOrd="0" destOrd="0" presId="urn:microsoft.com/office/officeart/2005/8/layout/architecture"/>
    <dgm:cxn modelId="{3F974358-EECE-4728-8594-51DCAC72A1C5}" type="presOf" srcId="{3A5C7AB3-6E5A-449F-BD66-6D5F6B9C6037}" destId="{7078CB8E-6BB2-4340-A5B8-4DB3E710C314}" srcOrd="0" destOrd="0" presId="urn:microsoft.com/office/officeart/2005/8/layout/architecture"/>
    <dgm:cxn modelId="{3B783F81-06EE-4EDF-92CA-9B279C010207}" srcId="{3A5C7AB3-6E5A-449F-BD66-6D5F6B9C6037}" destId="{415E4D00-30F7-409C-B33C-D9D0EEC426B5}" srcOrd="2" destOrd="0" parTransId="{585C9E5E-14CA-4A66-9FD8-4CB59E9EB709}" sibTransId="{102BDD3F-8A70-4CD1-AF6A-9D32D2D075D1}"/>
    <dgm:cxn modelId="{21076482-FE60-44C9-BB71-C7CCB53AD9CD}" type="presOf" srcId="{969BF649-7D92-4F4B-A6C7-5A7B7D9BD491}" destId="{D1CE3D5E-E015-444B-83B5-2E7A74546BBD}" srcOrd="0" destOrd="0" presId="urn:microsoft.com/office/officeart/2005/8/layout/architecture"/>
    <dgm:cxn modelId="{B8162C9B-4E71-458F-B6DE-7F95606454FA}" srcId="{BAA0D9B6-8A2B-4DBD-9866-A4950F3FFCD1}" destId="{A940409F-070E-4496-B24D-366157BB7B82}" srcOrd="0" destOrd="0" parTransId="{C447F3D1-3AF6-4D45-B6F1-F21C5B76B225}" sibTransId="{E7636385-6E80-43FD-BF6A-E42AAFB63D3F}"/>
    <dgm:cxn modelId="{3DC552AF-7EE5-4104-84CD-452F647DB866}" type="presOf" srcId="{A940409F-070E-4496-B24D-366157BB7B82}" destId="{85953801-6B99-47CE-98DE-92630D9AECAF}" srcOrd="0" destOrd="0" presId="urn:microsoft.com/office/officeart/2005/8/layout/architecture"/>
    <dgm:cxn modelId="{4346B5F2-A664-41F8-808A-D57BDF55D57F}" type="presParOf" srcId="{9ED8D514-FC04-47CA-A623-4E3C82EFCCF8}" destId="{3F4C45A7-5C84-41C9-8DEA-38B5C33C9602}" srcOrd="0" destOrd="0" presId="urn:microsoft.com/office/officeart/2005/8/layout/architecture"/>
    <dgm:cxn modelId="{3FD5A9A6-0532-4B84-9C2B-CC45E84EEF3C}" type="presParOf" srcId="{3F4C45A7-5C84-41C9-8DEA-38B5C33C9602}" destId="{85953801-6B99-47CE-98DE-92630D9AECAF}" srcOrd="0" destOrd="0" presId="urn:microsoft.com/office/officeart/2005/8/layout/architecture"/>
    <dgm:cxn modelId="{F9C289B8-5896-4FB0-8292-C63E917D4AAA}" type="presParOf" srcId="{3F4C45A7-5C84-41C9-8DEA-38B5C33C9602}" destId="{F1C25C02-4B1C-4168-A105-7C87A3B8F117}" srcOrd="1" destOrd="0" presId="urn:microsoft.com/office/officeart/2005/8/layout/architecture"/>
    <dgm:cxn modelId="{85F7A44A-49C5-4024-A89B-EB016102B446}" type="presParOf" srcId="{3F4C45A7-5C84-41C9-8DEA-38B5C33C9602}" destId="{6357E069-BAD4-4AA7-924D-3642F2FBE057}" srcOrd="2" destOrd="0" presId="urn:microsoft.com/office/officeart/2005/8/layout/architecture"/>
    <dgm:cxn modelId="{681F7DD5-83AE-42BF-A680-52FB99A663E2}" type="presParOf" srcId="{6357E069-BAD4-4AA7-924D-3642F2FBE057}" destId="{B30CCDC5-F040-4A04-8122-E21501BAE5A5}" srcOrd="0" destOrd="0" presId="urn:microsoft.com/office/officeart/2005/8/layout/architecture"/>
    <dgm:cxn modelId="{334F4B1A-F739-4231-B215-78D66B5E4AB0}" type="presParOf" srcId="{B30CCDC5-F040-4A04-8122-E21501BAE5A5}" destId="{7078CB8E-6BB2-4340-A5B8-4DB3E710C314}" srcOrd="0" destOrd="0" presId="urn:microsoft.com/office/officeart/2005/8/layout/architecture"/>
    <dgm:cxn modelId="{E2035AEC-EBBC-400B-9BFA-14C48D40D683}" type="presParOf" srcId="{B30CCDC5-F040-4A04-8122-E21501BAE5A5}" destId="{853E7109-655A-4C7C-94E2-AE07A91C0CCA}" srcOrd="1" destOrd="0" presId="urn:microsoft.com/office/officeart/2005/8/layout/architecture"/>
    <dgm:cxn modelId="{78C498F4-96E4-4C40-8890-CDEC9D7565A5}" type="presParOf" srcId="{B30CCDC5-F040-4A04-8122-E21501BAE5A5}" destId="{D1EE6DB5-985A-4E70-8943-15C30BB8BF29}" srcOrd="2" destOrd="0" presId="urn:microsoft.com/office/officeart/2005/8/layout/architecture"/>
    <dgm:cxn modelId="{3A572A7E-494C-4D70-9A6A-6ECC293DD39B}" type="presParOf" srcId="{D1EE6DB5-985A-4E70-8943-15C30BB8BF29}" destId="{8DCE1172-B97A-4191-BF00-190B9E46A67F}" srcOrd="0" destOrd="0" presId="urn:microsoft.com/office/officeart/2005/8/layout/architecture"/>
    <dgm:cxn modelId="{919456C8-C841-4238-9BCB-2F966EC08BCA}" type="presParOf" srcId="{8DCE1172-B97A-4191-BF00-190B9E46A67F}" destId="{253C088E-1668-4D6E-91B7-A35DE0082A97}" srcOrd="0" destOrd="0" presId="urn:microsoft.com/office/officeart/2005/8/layout/architecture"/>
    <dgm:cxn modelId="{EF09934E-CB31-42A2-9758-54CC74B2E765}" type="presParOf" srcId="{8DCE1172-B97A-4191-BF00-190B9E46A67F}" destId="{0AF37822-6526-4B6A-A377-8DD8666664DF}" srcOrd="1" destOrd="0" presId="urn:microsoft.com/office/officeart/2005/8/layout/architecture"/>
    <dgm:cxn modelId="{E66F4721-CB93-45C6-B2A5-E136042196E8}" type="presParOf" srcId="{D1EE6DB5-985A-4E70-8943-15C30BB8BF29}" destId="{C3471BC9-0AF1-474E-A372-30A4A9F33BA7}" srcOrd="1" destOrd="0" presId="urn:microsoft.com/office/officeart/2005/8/layout/architecture"/>
    <dgm:cxn modelId="{5F8BACA7-EF60-47C8-BE06-CC5AE787E31D}" type="presParOf" srcId="{D1EE6DB5-985A-4E70-8943-15C30BB8BF29}" destId="{860C266D-302C-42CA-A810-3FBEFE65CD18}" srcOrd="2" destOrd="0" presId="urn:microsoft.com/office/officeart/2005/8/layout/architecture"/>
    <dgm:cxn modelId="{6AEA4C45-B130-4542-A1A3-7BCB3E830EC4}" type="presParOf" srcId="{860C266D-302C-42CA-A810-3FBEFE65CD18}" destId="{D1CE3D5E-E015-444B-83B5-2E7A74546BBD}" srcOrd="0" destOrd="0" presId="urn:microsoft.com/office/officeart/2005/8/layout/architecture"/>
    <dgm:cxn modelId="{6FCA7C25-0F0D-498D-9912-77C407C379C8}" type="presParOf" srcId="{860C266D-302C-42CA-A810-3FBEFE65CD18}" destId="{A165493A-0C95-4A03-81BD-2656353A4F44}" srcOrd="1" destOrd="0" presId="urn:microsoft.com/office/officeart/2005/8/layout/architecture"/>
    <dgm:cxn modelId="{2E875B9E-6510-4899-A4D8-0564101D0933}" type="presParOf" srcId="{D1EE6DB5-985A-4E70-8943-15C30BB8BF29}" destId="{4E1D3B42-8ECD-4602-9F13-03E13FDBF82D}" srcOrd="3" destOrd="0" presId="urn:microsoft.com/office/officeart/2005/8/layout/architecture"/>
    <dgm:cxn modelId="{D874843E-C861-4797-A6D1-65150165F07A}" type="presParOf" srcId="{D1EE6DB5-985A-4E70-8943-15C30BB8BF29}" destId="{7992CBE0-E5F7-40D8-A089-C46C4EC93B0B}" srcOrd="4" destOrd="0" presId="urn:microsoft.com/office/officeart/2005/8/layout/architecture"/>
    <dgm:cxn modelId="{ADD1B9FA-B22D-4529-931D-DEE2BE91DE2C}" type="presParOf" srcId="{7992CBE0-E5F7-40D8-A089-C46C4EC93B0B}" destId="{4447F076-CCD8-450D-B57C-A1C06EB873EE}" srcOrd="0" destOrd="0" presId="urn:microsoft.com/office/officeart/2005/8/layout/architecture"/>
    <dgm:cxn modelId="{707B0287-034F-47D3-8502-AD32F41758FE}" type="presParOf" srcId="{7992CBE0-E5F7-40D8-A089-C46C4EC93B0B}" destId="{4CFFD0DA-FA94-4386-9959-300598597943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D2425B-3A27-474C-B5BF-2D1E425E8FEF}" type="doc">
      <dgm:prSet loTypeId="urn:microsoft.com/office/officeart/2005/8/layout/hList6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962461A-7A69-466E-B614-28E74FFF1E2E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去中心化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D5CAE1-7239-400A-A437-AFAACA502B55}" type="parTrans" cxnId="{8D5FCEDF-022A-4A04-A48A-7D77DD14353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602B0-21F5-4DDF-851C-00B553C3E242}" type="sibTrans" cxnId="{8D5FCEDF-022A-4A04-A48A-7D77DD14353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BC8408-BD2B-4FF1-B1C8-E45205B9C4F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低成本运维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C5A152-B53E-4F7D-85C2-BB137D8F81C3}" type="parTrans" cxnId="{5E295844-FD29-4E04-B095-13538131D8E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56BD3B-8CF2-4211-BCD9-69BF5DC10311}" type="sibTrans" cxnId="{5E295844-FD29-4E04-B095-13538131D8E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3DBCC-7F64-45FF-9A21-95828DB5852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每个部署的平台相对规模较小、较专业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EE8F21-36A7-440C-8807-398DFD30C279}" type="parTrans" cxnId="{4EC054E0-1253-4B49-9473-7BA517E9F61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E8425B-A5B0-4D7B-8FD0-AC398760A2E9}" type="sibTrans" cxnId="{4EC054E0-1253-4B49-9473-7BA517E9F61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A5BE13-45B8-4D57-9E8B-9BF19304BBE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极低运维成本和技术门槛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1F9AD6-741E-4C58-9B93-D146969D8CDD}" type="parTrans" cxnId="{85F77C76-2394-4686-8CE7-1C91752589B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76B9D9-066C-408A-B2B9-8D07AAA60E50}" type="sibTrans" cxnId="{85F77C76-2394-4686-8CE7-1C91752589B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3FB25C-F33B-4732-B914-751533C8A63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多业态及业务定制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1D2B9D-3C25-40CD-9A39-BCE46A825B7F}" type="parTrans" cxnId="{DBCBF997-7DE0-4923-BA45-A313A8BC696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CAC8B9-ADF0-46C2-81E5-24BC9079E952}" type="sibTrans" cxnId="{DBCBF997-7DE0-4923-BA45-A313A8BC696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A81BBA-F573-4810-BB3C-B5910AF45F0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系统预设业态模板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31D55F-B3ED-485D-8F56-77272D93C098}" type="parTrans" cxnId="{2F8BD3EB-41F8-4607-BFD2-3A5AB78253E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38AD27-B04E-4064-AC06-3FD44311BB8C}" type="sibTrans" cxnId="{2F8BD3EB-41F8-4607-BFD2-3A5AB78253E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56274A-CEC7-43A2-9A1D-6DC7A7E34B1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可视化呈现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185E04-2143-4AE0-9225-72C475656986}" type="parTrans" cxnId="{D6CBFCAB-7400-40D9-B20E-0EA4CAF57C2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1E1583-5170-45E8-8E63-69E40479EEB9}" type="sibTrans" cxnId="{D6CBFCAB-7400-40D9-B20E-0EA4CAF57C2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1800DE-8B64-4EAF-9738-43EDF3440D8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地理空间性和时间阶段性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5D258-3314-42E3-87EB-5007260F3501}" type="parTrans" cxnId="{C5FF903C-DEC8-4DBE-854B-380B5271AE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CD3E07-C38A-495A-9949-45B527311D9E}" type="sibTrans" cxnId="{C5FF903C-DEC8-4DBE-854B-380B5271AE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D4092-1518-42F5-9FE5-FE17F973CCA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用户远程操控感和教育娱乐感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CAF6F9-4CA7-46E0-94CF-35D940F1B3D0}" type="parTrans" cxnId="{AD072648-7549-463C-9E45-FCA0AE72ABF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E42938-C3AB-4F09-981D-EC140146B0F4}" type="sibTrans" cxnId="{AD072648-7549-463C-9E45-FCA0AE72ABF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074289-03C0-4A4A-8F66-A55DEA95CC7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平台间可结成联盟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8696C8-EAD2-40E1-A332-DC082AAC35A4}" type="parTrans" cxnId="{7A9127CA-0855-4565-ADE2-660FA3202F0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3CF2F1-2D9E-4B10-86E1-02761982D59A}" type="sibTrans" cxnId="{7A9127CA-0855-4565-ADE2-660FA3202F0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F70BD-74CD-48E1-B3E2-D64727C195A0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弹性要求入驻项目的配合能力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F26BAF-3FB7-40E7-9329-CBAEF807B731}" type="parTrans" cxnId="{C91931B1-D9FE-48FD-B3D0-34021D9BAD4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939D6F-6763-4C48-9E4C-F2D781A6751C}" type="sibTrans" cxnId="{C91931B1-D9FE-48FD-B3D0-34021D9BAD4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FC7B39-8490-4926-BB81-5E413FAEBBE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用建模语言灵活定义业务规则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3B48F0-5701-42D1-9026-FA3C88669504}" type="parTrans" cxnId="{63CE24F3-735E-4314-BE9B-CB80803D053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52715F-5EA7-4B0A-84C0-72F1471A3772}" type="sibTrans" cxnId="{63CE24F3-735E-4314-BE9B-CB80803D053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EB25D7-E9D7-43EC-BEEF-EBCA795D57E8}" type="pres">
      <dgm:prSet presAssocID="{EFD2425B-3A27-474C-B5BF-2D1E425E8FEF}" presName="Name0" presStyleCnt="0">
        <dgm:presLayoutVars>
          <dgm:dir/>
          <dgm:resizeHandles val="exact"/>
        </dgm:presLayoutVars>
      </dgm:prSet>
      <dgm:spPr/>
    </dgm:pt>
    <dgm:pt modelId="{6950ED39-74C3-45B6-A5C1-B91E996125B7}" type="pres">
      <dgm:prSet presAssocID="{0156274A-CEC7-43A2-9A1D-6DC7A7E34B16}" presName="node" presStyleLbl="node1" presStyleIdx="0" presStyleCnt="4">
        <dgm:presLayoutVars>
          <dgm:bulletEnabled val="1"/>
        </dgm:presLayoutVars>
      </dgm:prSet>
      <dgm:spPr/>
    </dgm:pt>
    <dgm:pt modelId="{D157C9A8-0695-46CB-8673-4362DE4EAE58}" type="pres">
      <dgm:prSet presAssocID="{991E1583-5170-45E8-8E63-69E40479EEB9}" presName="sibTrans" presStyleCnt="0"/>
      <dgm:spPr/>
    </dgm:pt>
    <dgm:pt modelId="{EA6AB6B5-A614-410B-94EB-74442ABD7EB8}" type="pres">
      <dgm:prSet presAssocID="{9962461A-7A69-466E-B614-28E74FFF1E2E}" presName="node" presStyleLbl="node1" presStyleIdx="1" presStyleCnt="4">
        <dgm:presLayoutVars>
          <dgm:bulletEnabled val="1"/>
        </dgm:presLayoutVars>
      </dgm:prSet>
      <dgm:spPr/>
    </dgm:pt>
    <dgm:pt modelId="{7A7082F2-5762-4E01-9DAB-BF59412BED9C}" type="pres">
      <dgm:prSet presAssocID="{AA8602B0-21F5-4DDF-851C-00B553C3E242}" presName="sibTrans" presStyleCnt="0"/>
      <dgm:spPr/>
    </dgm:pt>
    <dgm:pt modelId="{A0E7942B-E085-49E3-8F5B-F09501C906C2}" type="pres">
      <dgm:prSet presAssocID="{15BC8408-BD2B-4FF1-B1C8-E45205B9C4F1}" presName="node" presStyleLbl="node1" presStyleIdx="2" presStyleCnt="4">
        <dgm:presLayoutVars>
          <dgm:bulletEnabled val="1"/>
        </dgm:presLayoutVars>
      </dgm:prSet>
      <dgm:spPr/>
    </dgm:pt>
    <dgm:pt modelId="{04598C4F-30B8-43AB-A6EB-0CEF1E2813C3}" type="pres">
      <dgm:prSet presAssocID="{7A56BD3B-8CF2-4211-BCD9-69BF5DC10311}" presName="sibTrans" presStyleCnt="0"/>
      <dgm:spPr/>
    </dgm:pt>
    <dgm:pt modelId="{51C4F050-58C4-4DE3-AD6F-FE25D804BF73}" type="pres">
      <dgm:prSet presAssocID="{D43FB25C-F33B-4732-B914-751533C8A631}" presName="node" presStyleLbl="node1" presStyleIdx="3" presStyleCnt="4">
        <dgm:presLayoutVars>
          <dgm:bulletEnabled val="1"/>
        </dgm:presLayoutVars>
      </dgm:prSet>
      <dgm:spPr/>
    </dgm:pt>
  </dgm:ptLst>
  <dgm:cxnLst>
    <dgm:cxn modelId="{E9EADD03-D3FE-4DCC-8EF3-F440790E08BD}" type="presOf" srcId="{B7074289-03C0-4A4A-8F66-A55DEA95CC74}" destId="{EA6AB6B5-A614-410B-94EB-74442ABD7EB8}" srcOrd="0" destOrd="2" presId="urn:microsoft.com/office/officeart/2005/8/layout/hList6"/>
    <dgm:cxn modelId="{3EE09013-F7EE-452B-8AFF-4C7846844DC1}" type="presOf" srcId="{A0A81BBA-F573-4810-BB3C-B5910AF45F0D}" destId="{51C4F050-58C4-4DE3-AD6F-FE25D804BF73}" srcOrd="0" destOrd="1" presId="urn:microsoft.com/office/officeart/2005/8/layout/hList6"/>
    <dgm:cxn modelId="{3E835E1F-9687-429D-B549-FE248D0DE650}" type="presOf" srcId="{481800DE-8B64-4EAF-9738-43EDF3440D8D}" destId="{6950ED39-74C3-45B6-A5C1-B91E996125B7}" srcOrd="0" destOrd="1" presId="urn:microsoft.com/office/officeart/2005/8/layout/hList6"/>
    <dgm:cxn modelId="{45681C24-98BB-454F-AB88-EDEB74FFF773}" type="presOf" srcId="{9962461A-7A69-466E-B614-28E74FFF1E2E}" destId="{EA6AB6B5-A614-410B-94EB-74442ABD7EB8}" srcOrd="0" destOrd="0" presId="urn:microsoft.com/office/officeart/2005/8/layout/hList6"/>
    <dgm:cxn modelId="{7FC22834-CFC8-4095-9F74-ADBABE0E2B46}" type="presOf" srcId="{73A5BE13-45B8-4D57-9E8B-9BF19304BBED}" destId="{A0E7942B-E085-49E3-8F5B-F09501C906C2}" srcOrd="0" destOrd="1" presId="urn:microsoft.com/office/officeart/2005/8/layout/hList6"/>
    <dgm:cxn modelId="{C5FF903C-DEC8-4DBE-854B-380B5271AEE2}" srcId="{0156274A-CEC7-43A2-9A1D-6DC7A7E34B16}" destId="{481800DE-8B64-4EAF-9738-43EDF3440D8D}" srcOrd="0" destOrd="0" parTransId="{F6C5D258-3314-42E3-87EB-5007260F3501}" sibTransId="{64CD3E07-C38A-495A-9949-45B527311D9E}"/>
    <dgm:cxn modelId="{5E295844-FD29-4E04-B095-13538131D8ED}" srcId="{EFD2425B-3A27-474C-B5BF-2D1E425E8FEF}" destId="{15BC8408-BD2B-4FF1-B1C8-E45205B9C4F1}" srcOrd="2" destOrd="0" parTransId="{84C5A152-B53E-4F7D-85C2-BB137D8F81C3}" sibTransId="{7A56BD3B-8CF2-4211-BCD9-69BF5DC10311}"/>
    <dgm:cxn modelId="{BFEBE544-567C-4F46-9E28-92FC745EE8C6}" type="presOf" srcId="{F4FC7B39-8490-4926-BB81-5E413FAEBBED}" destId="{51C4F050-58C4-4DE3-AD6F-FE25D804BF73}" srcOrd="0" destOrd="2" presId="urn:microsoft.com/office/officeart/2005/8/layout/hList6"/>
    <dgm:cxn modelId="{AD072648-7549-463C-9E45-FCA0AE72ABFF}" srcId="{0156274A-CEC7-43A2-9A1D-6DC7A7E34B16}" destId="{558D4092-1518-42F5-9FE5-FE17F973CCAD}" srcOrd="1" destOrd="0" parTransId="{D9CAF6F9-4CA7-46E0-94CF-35D940F1B3D0}" sibTransId="{2AE42938-C3AB-4F09-981D-EC140146B0F4}"/>
    <dgm:cxn modelId="{0CD64B51-873D-4BD9-83E2-1EFFD218EE73}" type="presOf" srcId="{558D4092-1518-42F5-9FE5-FE17F973CCAD}" destId="{6950ED39-74C3-45B6-A5C1-B91E996125B7}" srcOrd="0" destOrd="2" presId="urn:microsoft.com/office/officeart/2005/8/layout/hList6"/>
    <dgm:cxn modelId="{85F77C76-2394-4686-8CE7-1C91752589BD}" srcId="{15BC8408-BD2B-4FF1-B1C8-E45205B9C4F1}" destId="{73A5BE13-45B8-4D57-9E8B-9BF19304BBED}" srcOrd="0" destOrd="0" parTransId="{FC1F9AD6-741E-4C58-9B93-D146969D8CDD}" sibTransId="{3676B9D9-066C-408A-B2B9-8D07AAA60E50}"/>
    <dgm:cxn modelId="{304EE059-70A0-4C18-896B-73EA22EF04AE}" type="presOf" srcId="{EFD2425B-3A27-474C-B5BF-2D1E425E8FEF}" destId="{B7EB25D7-E9D7-43EC-BEEF-EBCA795D57E8}" srcOrd="0" destOrd="0" presId="urn:microsoft.com/office/officeart/2005/8/layout/hList6"/>
    <dgm:cxn modelId="{DBCBF997-7DE0-4923-BA45-A313A8BC6968}" srcId="{EFD2425B-3A27-474C-B5BF-2D1E425E8FEF}" destId="{D43FB25C-F33B-4732-B914-751533C8A631}" srcOrd="3" destOrd="0" parTransId="{BF1D2B9D-3C25-40CD-9A39-BCE46A825B7F}" sibTransId="{94CAC8B9-ADF0-46C2-81E5-24BC9079E952}"/>
    <dgm:cxn modelId="{D6CBFCAB-7400-40D9-B20E-0EA4CAF57C2B}" srcId="{EFD2425B-3A27-474C-B5BF-2D1E425E8FEF}" destId="{0156274A-CEC7-43A2-9A1D-6DC7A7E34B16}" srcOrd="0" destOrd="0" parTransId="{A9185E04-2143-4AE0-9225-72C475656986}" sibTransId="{991E1583-5170-45E8-8E63-69E40479EEB9}"/>
    <dgm:cxn modelId="{C91931B1-D9FE-48FD-B3D0-34021D9BAD43}" srcId="{15BC8408-BD2B-4FF1-B1C8-E45205B9C4F1}" destId="{C2AF70BD-74CD-48E1-B3E2-D64727C195A0}" srcOrd="1" destOrd="0" parTransId="{8FF26BAF-3FB7-40E7-9329-CBAEF807B731}" sibTransId="{BA939D6F-6763-4C48-9E4C-F2D781A6751C}"/>
    <dgm:cxn modelId="{6B1C99C0-0B65-44DB-BA6C-D4B4D1D460D6}" type="presOf" srcId="{15BC8408-BD2B-4FF1-B1C8-E45205B9C4F1}" destId="{A0E7942B-E085-49E3-8F5B-F09501C906C2}" srcOrd="0" destOrd="0" presId="urn:microsoft.com/office/officeart/2005/8/layout/hList6"/>
    <dgm:cxn modelId="{E0A9B4C4-FC5B-4D1C-9EB2-7377E94BF503}" type="presOf" srcId="{0156274A-CEC7-43A2-9A1D-6DC7A7E34B16}" destId="{6950ED39-74C3-45B6-A5C1-B91E996125B7}" srcOrd="0" destOrd="0" presId="urn:microsoft.com/office/officeart/2005/8/layout/hList6"/>
    <dgm:cxn modelId="{7A9127CA-0855-4565-ADE2-660FA3202F05}" srcId="{9962461A-7A69-466E-B614-28E74FFF1E2E}" destId="{B7074289-03C0-4A4A-8F66-A55DEA95CC74}" srcOrd="1" destOrd="0" parTransId="{E58696C8-EAD2-40E1-A332-DC082AAC35A4}" sibTransId="{543CF2F1-2D9E-4B10-86E1-02761982D59A}"/>
    <dgm:cxn modelId="{095657CA-3BDA-46DC-8E3F-3345634AF14D}" type="presOf" srcId="{C2AF70BD-74CD-48E1-B3E2-D64727C195A0}" destId="{A0E7942B-E085-49E3-8F5B-F09501C906C2}" srcOrd="0" destOrd="2" presId="urn:microsoft.com/office/officeart/2005/8/layout/hList6"/>
    <dgm:cxn modelId="{B8D0C9CA-5003-4966-B107-BB2A1F06C2CB}" type="presOf" srcId="{D43FB25C-F33B-4732-B914-751533C8A631}" destId="{51C4F050-58C4-4DE3-AD6F-FE25D804BF73}" srcOrd="0" destOrd="0" presId="urn:microsoft.com/office/officeart/2005/8/layout/hList6"/>
    <dgm:cxn modelId="{8D5FCEDF-022A-4A04-A48A-7D77DD143531}" srcId="{EFD2425B-3A27-474C-B5BF-2D1E425E8FEF}" destId="{9962461A-7A69-466E-B614-28E74FFF1E2E}" srcOrd="1" destOrd="0" parTransId="{12D5CAE1-7239-400A-A437-AFAACA502B55}" sibTransId="{AA8602B0-21F5-4DDF-851C-00B553C3E242}"/>
    <dgm:cxn modelId="{4EC054E0-1253-4B49-9473-7BA517E9F615}" srcId="{9962461A-7A69-466E-B614-28E74FFF1E2E}" destId="{BAB3DBCC-7F64-45FF-9A21-95828DB5852D}" srcOrd="0" destOrd="0" parTransId="{B6EE8F21-36A7-440C-8807-398DFD30C279}" sibTransId="{6EE8425B-A5B0-4D7B-8FD0-AC398760A2E9}"/>
    <dgm:cxn modelId="{FC2DE2E0-F200-47FB-AE45-98F2D6FC2712}" type="presOf" srcId="{BAB3DBCC-7F64-45FF-9A21-95828DB5852D}" destId="{EA6AB6B5-A614-410B-94EB-74442ABD7EB8}" srcOrd="0" destOrd="1" presId="urn:microsoft.com/office/officeart/2005/8/layout/hList6"/>
    <dgm:cxn modelId="{2F8BD3EB-41F8-4607-BFD2-3A5AB78253E1}" srcId="{D43FB25C-F33B-4732-B914-751533C8A631}" destId="{A0A81BBA-F573-4810-BB3C-B5910AF45F0D}" srcOrd="0" destOrd="0" parTransId="{2F31D55F-B3ED-485D-8F56-77272D93C098}" sibTransId="{5638AD27-B04E-4064-AC06-3FD44311BB8C}"/>
    <dgm:cxn modelId="{63CE24F3-735E-4314-BE9B-CB80803D053B}" srcId="{D43FB25C-F33B-4732-B914-751533C8A631}" destId="{F4FC7B39-8490-4926-BB81-5E413FAEBBED}" srcOrd="1" destOrd="0" parTransId="{CC3B48F0-5701-42D1-9026-FA3C88669504}" sibTransId="{C552715F-5EA7-4B0A-84C0-72F1471A3772}"/>
    <dgm:cxn modelId="{56458851-F3C6-45BC-BE69-3548702C945D}" type="presParOf" srcId="{B7EB25D7-E9D7-43EC-BEEF-EBCA795D57E8}" destId="{6950ED39-74C3-45B6-A5C1-B91E996125B7}" srcOrd="0" destOrd="0" presId="urn:microsoft.com/office/officeart/2005/8/layout/hList6"/>
    <dgm:cxn modelId="{4DDF1529-0028-4EEC-BA25-7F324BEBE07C}" type="presParOf" srcId="{B7EB25D7-E9D7-43EC-BEEF-EBCA795D57E8}" destId="{D157C9A8-0695-46CB-8673-4362DE4EAE58}" srcOrd="1" destOrd="0" presId="urn:microsoft.com/office/officeart/2005/8/layout/hList6"/>
    <dgm:cxn modelId="{5214EECC-460F-4085-A2EE-15393832D67D}" type="presParOf" srcId="{B7EB25D7-E9D7-43EC-BEEF-EBCA795D57E8}" destId="{EA6AB6B5-A614-410B-94EB-74442ABD7EB8}" srcOrd="2" destOrd="0" presId="urn:microsoft.com/office/officeart/2005/8/layout/hList6"/>
    <dgm:cxn modelId="{396BF58A-072D-4DD6-A5E9-3D4D267DA045}" type="presParOf" srcId="{B7EB25D7-E9D7-43EC-BEEF-EBCA795D57E8}" destId="{7A7082F2-5762-4E01-9DAB-BF59412BED9C}" srcOrd="3" destOrd="0" presId="urn:microsoft.com/office/officeart/2005/8/layout/hList6"/>
    <dgm:cxn modelId="{54A1EC9C-B10F-49C9-9CF1-92B303E2A447}" type="presParOf" srcId="{B7EB25D7-E9D7-43EC-BEEF-EBCA795D57E8}" destId="{A0E7942B-E085-49E3-8F5B-F09501C906C2}" srcOrd="4" destOrd="0" presId="urn:microsoft.com/office/officeart/2005/8/layout/hList6"/>
    <dgm:cxn modelId="{BEF257C2-8067-4483-B0B2-755A269EA706}" type="presParOf" srcId="{B7EB25D7-E9D7-43EC-BEEF-EBCA795D57E8}" destId="{04598C4F-30B8-43AB-A6EB-0CEF1E2813C3}" srcOrd="5" destOrd="0" presId="urn:microsoft.com/office/officeart/2005/8/layout/hList6"/>
    <dgm:cxn modelId="{1CE72A06-6752-4712-B93A-B50752600D78}" type="presParOf" srcId="{B7EB25D7-E9D7-43EC-BEEF-EBCA795D57E8}" destId="{51C4F050-58C4-4DE3-AD6F-FE25D804BF73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1F0E17-FBE2-4544-B747-35A12760024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30B1DD-BE7D-4A50-B6A6-761CA4B06930}">
      <dgm:prSet phldrT="[Text]"/>
      <dgm:spPr/>
      <dgm:t>
        <a:bodyPr/>
        <a:lstStyle/>
        <a:p>
          <a:r>
            <a:rPr lang="en-US" altLang="zh-CN" dirty="0"/>
            <a:t>Fusion 360</a:t>
          </a:r>
          <a:endParaRPr lang="en-US" dirty="0"/>
        </a:p>
      </dgm:t>
    </dgm:pt>
    <dgm:pt modelId="{6FD5758D-BFF6-4470-B139-91A739491BC6}" type="parTrans" cxnId="{816D695F-3B3C-45EA-B12E-EC3B2A66FF07}">
      <dgm:prSet/>
      <dgm:spPr/>
      <dgm:t>
        <a:bodyPr/>
        <a:lstStyle/>
        <a:p>
          <a:endParaRPr lang="en-US"/>
        </a:p>
      </dgm:t>
    </dgm:pt>
    <dgm:pt modelId="{54009004-7C3F-4332-B98B-AE7A48533503}" type="sibTrans" cxnId="{816D695F-3B3C-45EA-B12E-EC3B2A66FF07}">
      <dgm:prSet/>
      <dgm:spPr/>
      <dgm:t>
        <a:bodyPr/>
        <a:lstStyle/>
        <a:p>
          <a:endParaRPr lang="en-US"/>
        </a:p>
      </dgm:t>
    </dgm:pt>
    <dgm:pt modelId="{C8B201E7-8E95-4E20-AC5D-55B2E7AF5F4B}">
      <dgm:prSet phldrT="[Text]"/>
      <dgm:spPr/>
      <dgm:t>
        <a:bodyPr/>
        <a:lstStyle/>
        <a:p>
          <a:r>
            <a:rPr lang="en-US" altLang="zh-CN" dirty="0"/>
            <a:t>STEP files</a:t>
          </a:r>
          <a:endParaRPr lang="en-US" dirty="0"/>
        </a:p>
      </dgm:t>
    </dgm:pt>
    <dgm:pt modelId="{FEC3F50B-10D6-46A8-9DAB-F8E51314984C}" type="parTrans" cxnId="{6453C5C8-66E9-4EC4-9509-A24728BEFFAC}">
      <dgm:prSet/>
      <dgm:spPr/>
      <dgm:t>
        <a:bodyPr/>
        <a:lstStyle/>
        <a:p>
          <a:endParaRPr lang="en-US"/>
        </a:p>
      </dgm:t>
    </dgm:pt>
    <dgm:pt modelId="{B75AFDFC-3200-45C2-A451-012DA7DED20A}" type="sibTrans" cxnId="{6453C5C8-66E9-4EC4-9509-A24728BEFFAC}">
      <dgm:prSet/>
      <dgm:spPr/>
      <dgm:t>
        <a:bodyPr/>
        <a:lstStyle/>
        <a:p>
          <a:endParaRPr lang="en-US"/>
        </a:p>
      </dgm:t>
    </dgm:pt>
    <dgm:pt modelId="{4CA4CB21-4E3E-43BC-8C87-FC37F0D6E8D2}">
      <dgm:prSet phldrT="[Text]"/>
      <dgm:spPr/>
      <dgm:t>
        <a:bodyPr/>
        <a:lstStyle/>
        <a:p>
          <a:r>
            <a:rPr lang="en-US" altLang="zh-CN" dirty="0"/>
            <a:t>3D Printer</a:t>
          </a:r>
          <a:endParaRPr lang="en-US" dirty="0"/>
        </a:p>
      </dgm:t>
    </dgm:pt>
    <dgm:pt modelId="{3DC0469E-927D-43E6-A544-5A8E258C501C}" type="parTrans" cxnId="{7DBBF3A7-7871-4FB1-9E8F-1B531CE8377C}">
      <dgm:prSet/>
      <dgm:spPr/>
      <dgm:t>
        <a:bodyPr/>
        <a:lstStyle/>
        <a:p>
          <a:endParaRPr lang="en-US"/>
        </a:p>
      </dgm:t>
    </dgm:pt>
    <dgm:pt modelId="{534597C5-9030-4A6B-9BED-D44CCCD0824F}" type="sibTrans" cxnId="{7DBBF3A7-7871-4FB1-9E8F-1B531CE8377C}">
      <dgm:prSet/>
      <dgm:spPr/>
      <dgm:t>
        <a:bodyPr/>
        <a:lstStyle/>
        <a:p>
          <a:endParaRPr lang="en-US"/>
        </a:p>
      </dgm:t>
    </dgm:pt>
    <dgm:pt modelId="{8B364DFC-D6AE-4E20-B847-BFE449D50A0B}">
      <dgm:prSet phldrT="[Text]"/>
      <dgm:spPr/>
      <dgm:t>
        <a:bodyPr/>
        <a:lstStyle/>
        <a:p>
          <a:r>
            <a:rPr lang="en-US" dirty="0"/>
            <a:t>CNC Mill</a:t>
          </a:r>
        </a:p>
      </dgm:t>
    </dgm:pt>
    <dgm:pt modelId="{65125F4E-22CC-46CC-BEE2-4088E417A240}" type="parTrans" cxnId="{0461AFEC-9727-468E-8570-FCCFB93CAEC1}">
      <dgm:prSet/>
      <dgm:spPr/>
      <dgm:t>
        <a:bodyPr/>
        <a:lstStyle/>
        <a:p>
          <a:endParaRPr lang="en-US"/>
        </a:p>
      </dgm:t>
    </dgm:pt>
    <dgm:pt modelId="{AA827031-8B00-476E-84D6-20ED3ACE4226}" type="sibTrans" cxnId="{0461AFEC-9727-468E-8570-FCCFB93CAEC1}">
      <dgm:prSet/>
      <dgm:spPr/>
      <dgm:t>
        <a:bodyPr/>
        <a:lstStyle/>
        <a:p>
          <a:endParaRPr lang="en-US"/>
        </a:p>
      </dgm:t>
    </dgm:pt>
    <dgm:pt modelId="{88206A2A-7202-4C66-8201-137FCC960060}" type="pres">
      <dgm:prSet presAssocID="{951F0E17-FBE2-4544-B747-35A12760024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EAC37E-E8B9-43DE-9ADB-1DACBE3DC12A}" type="pres">
      <dgm:prSet presAssocID="{2030B1DD-BE7D-4A50-B6A6-761CA4B06930}" presName="root1" presStyleCnt="0"/>
      <dgm:spPr/>
    </dgm:pt>
    <dgm:pt modelId="{119EF7F6-C185-48B0-9E70-A688655EDCEB}" type="pres">
      <dgm:prSet presAssocID="{2030B1DD-BE7D-4A50-B6A6-761CA4B06930}" presName="LevelOneTextNode" presStyleLbl="node0" presStyleIdx="0" presStyleCnt="1">
        <dgm:presLayoutVars>
          <dgm:chPref val="3"/>
        </dgm:presLayoutVars>
      </dgm:prSet>
      <dgm:spPr/>
    </dgm:pt>
    <dgm:pt modelId="{91232D50-827A-4610-A8CD-AC22DA82F5FD}" type="pres">
      <dgm:prSet presAssocID="{2030B1DD-BE7D-4A50-B6A6-761CA4B06930}" presName="level2hierChild" presStyleCnt="0"/>
      <dgm:spPr/>
    </dgm:pt>
    <dgm:pt modelId="{69682D7A-F874-4812-8D5C-FD46D082A75C}" type="pres">
      <dgm:prSet presAssocID="{FEC3F50B-10D6-46A8-9DAB-F8E51314984C}" presName="conn2-1" presStyleLbl="parChTrans1D2" presStyleIdx="0" presStyleCnt="1"/>
      <dgm:spPr/>
    </dgm:pt>
    <dgm:pt modelId="{7748E898-9A5B-43D2-BE35-593669DA2351}" type="pres">
      <dgm:prSet presAssocID="{FEC3F50B-10D6-46A8-9DAB-F8E51314984C}" presName="connTx" presStyleLbl="parChTrans1D2" presStyleIdx="0" presStyleCnt="1"/>
      <dgm:spPr/>
    </dgm:pt>
    <dgm:pt modelId="{A95CECCC-2A9E-47CE-89FC-8940D63877F5}" type="pres">
      <dgm:prSet presAssocID="{C8B201E7-8E95-4E20-AC5D-55B2E7AF5F4B}" presName="root2" presStyleCnt="0"/>
      <dgm:spPr/>
    </dgm:pt>
    <dgm:pt modelId="{CD71EFE9-E621-4BB0-968F-E8EDFBB2ADDF}" type="pres">
      <dgm:prSet presAssocID="{C8B201E7-8E95-4E20-AC5D-55B2E7AF5F4B}" presName="LevelTwoTextNode" presStyleLbl="node2" presStyleIdx="0" presStyleCnt="1">
        <dgm:presLayoutVars>
          <dgm:chPref val="3"/>
        </dgm:presLayoutVars>
      </dgm:prSet>
      <dgm:spPr/>
    </dgm:pt>
    <dgm:pt modelId="{0503FC71-AD2D-4128-85AD-473227468019}" type="pres">
      <dgm:prSet presAssocID="{C8B201E7-8E95-4E20-AC5D-55B2E7AF5F4B}" presName="level3hierChild" presStyleCnt="0"/>
      <dgm:spPr/>
    </dgm:pt>
    <dgm:pt modelId="{A6BF906B-40DE-40FB-8BC6-36C951B75D02}" type="pres">
      <dgm:prSet presAssocID="{3DC0469E-927D-43E6-A544-5A8E258C501C}" presName="conn2-1" presStyleLbl="parChTrans1D3" presStyleIdx="0" presStyleCnt="2"/>
      <dgm:spPr/>
    </dgm:pt>
    <dgm:pt modelId="{B477B034-B39C-4076-844C-B7D13922BF0C}" type="pres">
      <dgm:prSet presAssocID="{3DC0469E-927D-43E6-A544-5A8E258C501C}" presName="connTx" presStyleLbl="parChTrans1D3" presStyleIdx="0" presStyleCnt="2"/>
      <dgm:spPr/>
    </dgm:pt>
    <dgm:pt modelId="{B58AD323-34DE-4C62-983C-AE26D693AD57}" type="pres">
      <dgm:prSet presAssocID="{4CA4CB21-4E3E-43BC-8C87-FC37F0D6E8D2}" presName="root2" presStyleCnt="0"/>
      <dgm:spPr/>
    </dgm:pt>
    <dgm:pt modelId="{D62E529B-B946-4B87-9344-ADCA23AE03CC}" type="pres">
      <dgm:prSet presAssocID="{4CA4CB21-4E3E-43BC-8C87-FC37F0D6E8D2}" presName="LevelTwoTextNode" presStyleLbl="node3" presStyleIdx="0" presStyleCnt="2">
        <dgm:presLayoutVars>
          <dgm:chPref val="3"/>
        </dgm:presLayoutVars>
      </dgm:prSet>
      <dgm:spPr/>
    </dgm:pt>
    <dgm:pt modelId="{61341BD5-1BF4-42E4-9B3F-D08040A9B785}" type="pres">
      <dgm:prSet presAssocID="{4CA4CB21-4E3E-43BC-8C87-FC37F0D6E8D2}" presName="level3hierChild" presStyleCnt="0"/>
      <dgm:spPr/>
    </dgm:pt>
    <dgm:pt modelId="{803A7AEA-E185-47C2-BBC6-5E1CCFFFB38F}" type="pres">
      <dgm:prSet presAssocID="{65125F4E-22CC-46CC-BEE2-4088E417A240}" presName="conn2-1" presStyleLbl="parChTrans1D3" presStyleIdx="1" presStyleCnt="2"/>
      <dgm:spPr/>
    </dgm:pt>
    <dgm:pt modelId="{F8D1DB56-7484-4985-BB56-4432CBB9465A}" type="pres">
      <dgm:prSet presAssocID="{65125F4E-22CC-46CC-BEE2-4088E417A240}" presName="connTx" presStyleLbl="parChTrans1D3" presStyleIdx="1" presStyleCnt="2"/>
      <dgm:spPr/>
    </dgm:pt>
    <dgm:pt modelId="{926243E2-2035-4D05-B92F-90F76A3AFB65}" type="pres">
      <dgm:prSet presAssocID="{8B364DFC-D6AE-4E20-B847-BFE449D50A0B}" presName="root2" presStyleCnt="0"/>
      <dgm:spPr/>
    </dgm:pt>
    <dgm:pt modelId="{592EACAD-AC9E-4F83-91F0-60626F456BF2}" type="pres">
      <dgm:prSet presAssocID="{8B364DFC-D6AE-4E20-B847-BFE449D50A0B}" presName="LevelTwoTextNode" presStyleLbl="node3" presStyleIdx="1" presStyleCnt="2">
        <dgm:presLayoutVars>
          <dgm:chPref val="3"/>
        </dgm:presLayoutVars>
      </dgm:prSet>
      <dgm:spPr/>
    </dgm:pt>
    <dgm:pt modelId="{B1737C5A-03C0-4572-B61B-7FE8EF371999}" type="pres">
      <dgm:prSet presAssocID="{8B364DFC-D6AE-4E20-B847-BFE449D50A0B}" presName="level3hierChild" presStyleCnt="0"/>
      <dgm:spPr/>
    </dgm:pt>
  </dgm:ptLst>
  <dgm:cxnLst>
    <dgm:cxn modelId="{E84E1A00-DC48-426D-ADC1-3887E31F54B6}" type="presOf" srcId="{FEC3F50B-10D6-46A8-9DAB-F8E51314984C}" destId="{69682D7A-F874-4812-8D5C-FD46D082A75C}" srcOrd="0" destOrd="0" presId="urn:microsoft.com/office/officeart/2005/8/layout/hierarchy2"/>
    <dgm:cxn modelId="{18B21F04-477F-45FD-94CE-BF9D01C981D5}" type="presOf" srcId="{3DC0469E-927D-43E6-A544-5A8E258C501C}" destId="{B477B034-B39C-4076-844C-B7D13922BF0C}" srcOrd="1" destOrd="0" presId="urn:microsoft.com/office/officeart/2005/8/layout/hierarchy2"/>
    <dgm:cxn modelId="{473D8F0A-7154-47F3-9CAE-7EF342481F5D}" type="presOf" srcId="{8B364DFC-D6AE-4E20-B847-BFE449D50A0B}" destId="{592EACAD-AC9E-4F83-91F0-60626F456BF2}" srcOrd="0" destOrd="0" presId="urn:microsoft.com/office/officeart/2005/8/layout/hierarchy2"/>
    <dgm:cxn modelId="{816D695F-3B3C-45EA-B12E-EC3B2A66FF07}" srcId="{951F0E17-FBE2-4544-B747-35A127600243}" destId="{2030B1DD-BE7D-4A50-B6A6-761CA4B06930}" srcOrd="0" destOrd="0" parTransId="{6FD5758D-BFF6-4470-B139-91A739491BC6}" sibTransId="{54009004-7C3F-4332-B98B-AE7A48533503}"/>
    <dgm:cxn modelId="{3DB29960-2AC6-447F-A4B2-FE5E4C22E399}" type="presOf" srcId="{65125F4E-22CC-46CC-BEE2-4088E417A240}" destId="{F8D1DB56-7484-4985-BB56-4432CBB9465A}" srcOrd="1" destOrd="0" presId="urn:microsoft.com/office/officeart/2005/8/layout/hierarchy2"/>
    <dgm:cxn modelId="{3AB30E65-26A5-4FD3-B4B8-EC5711A13CDB}" type="presOf" srcId="{FEC3F50B-10D6-46A8-9DAB-F8E51314984C}" destId="{7748E898-9A5B-43D2-BE35-593669DA2351}" srcOrd="1" destOrd="0" presId="urn:microsoft.com/office/officeart/2005/8/layout/hierarchy2"/>
    <dgm:cxn modelId="{FF0C9F6B-4D81-440C-9F67-E15C92B441BE}" type="presOf" srcId="{3DC0469E-927D-43E6-A544-5A8E258C501C}" destId="{A6BF906B-40DE-40FB-8BC6-36C951B75D02}" srcOrd="0" destOrd="0" presId="urn:microsoft.com/office/officeart/2005/8/layout/hierarchy2"/>
    <dgm:cxn modelId="{7DBBF3A7-7871-4FB1-9E8F-1B531CE8377C}" srcId="{C8B201E7-8E95-4E20-AC5D-55B2E7AF5F4B}" destId="{4CA4CB21-4E3E-43BC-8C87-FC37F0D6E8D2}" srcOrd="0" destOrd="0" parTransId="{3DC0469E-927D-43E6-A544-5A8E258C501C}" sibTransId="{534597C5-9030-4A6B-9BED-D44CCCD0824F}"/>
    <dgm:cxn modelId="{C0D2BABE-E424-406D-AF2F-18E035748B89}" type="presOf" srcId="{65125F4E-22CC-46CC-BEE2-4088E417A240}" destId="{803A7AEA-E185-47C2-BBC6-5E1CCFFFB38F}" srcOrd="0" destOrd="0" presId="urn:microsoft.com/office/officeart/2005/8/layout/hierarchy2"/>
    <dgm:cxn modelId="{B37DA0C6-52B4-4A86-A928-542167230B2B}" type="presOf" srcId="{2030B1DD-BE7D-4A50-B6A6-761CA4B06930}" destId="{119EF7F6-C185-48B0-9E70-A688655EDCEB}" srcOrd="0" destOrd="0" presId="urn:microsoft.com/office/officeart/2005/8/layout/hierarchy2"/>
    <dgm:cxn modelId="{6453C5C8-66E9-4EC4-9509-A24728BEFFAC}" srcId="{2030B1DD-BE7D-4A50-B6A6-761CA4B06930}" destId="{C8B201E7-8E95-4E20-AC5D-55B2E7AF5F4B}" srcOrd="0" destOrd="0" parTransId="{FEC3F50B-10D6-46A8-9DAB-F8E51314984C}" sibTransId="{B75AFDFC-3200-45C2-A451-012DA7DED20A}"/>
    <dgm:cxn modelId="{405AF1CB-65F0-4386-9CDF-D21A178ABA3B}" type="presOf" srcId="{4CA4CB21-4E3E-43BC-8C87-FC37F0D6E8D2}" destId="{D62E529B-B946-4B87-9344-ADCA23AE03CC}" srcOrd="0" destOrd="0" presId="urn:microsoft.com/office/officeart/2005/8/layout/hierarchy2"/>
    <dgm:cxn modelId="{870235E4-98E1-49DF-BDF2-B5679F600C31}" type="presOf" srcId="{951F0E17-FBE2-4544-B747-35A127600243}" destId="{88206A2A-7202-4C66-8201-137FCC960060}" srcOrd="0" destOrd="0" presId="urn:microsoft.com/office/officeart/2005/8/layout/hierarchy2"/>
    <dgm:cxn modelId="{0461AFEC-9727-468E-8570-FCCFB93CAEC1}" srcId="{C8B201E7-8E95-4E20-AC5D-55B2E7AF5F4B}" destId="{8B364DFC-D6AE-4E20-B847-BFE449D50A0B}" srcOrd="1" destOrd="0" parTransId="{65125F4E-22CC-46CC-BEE2-4088E417A240}" sibTransId="{AA827031-8B00-476E-84D6-20ED3ACE4226}"/>
    <dgm:cxn modelId="{3C9452FE-D977-42F4-83CC-C338A93E9F09}" type="presOf" srcId="{C8B201E7-8E95-4E20-AC5D-55B2E7AF5F4B}" destId="{CD71EFE9-E621-4BB0-968F-E8EDFBB2ADDF}" srcOrd="0" destOrd="0" presId="urn:microsoft.com/office/officeart/2005/8/layout/hierarchy2"/>
    <dgm:cxn modelId="{672DC95C-9F57-4FBC-8A62-C2D17D7D85BB}" type="presParOf" srcId="{88206A2A-7202-4C66-8201-137FCC960060}" destId="{62EAC37E-E8B9-43DE-9ADB-1DACBE3DC12A}" srcOrd="0" destOrd="0" presId="urn:microsoft.com/office/officeart/2005/8/layout/hierarchy2"/>
    <dgm:cxn modelId="{8252D754-B2AC-4CD9-A6B1-3EBDBB7CED8B}" type="presParOf" srcId="{62EAC37E-E8B9-43DE-9ADB-1DACBE3DC12A}" destId="{119EF7F6-C185-48B0-9E70-A688655EDCEB}" srcOrd="0" destOrd="0" presId="urn:microsoft.com/office/officeart/2005/8/layout/hierarchy2"/>
    <dgm:cxn modelId="{F14E2BD4-B1DE-4D4A-BA30-1020311611D7}" type="presParOf" srcId="{62EAC37E-E8B9-43DE-9ADB-1DACBE3DC12A}" destId="{91232D50-827A-4610-A8CD-AC22DA82F5FD}" srcOrd="1" destOrd="0" presId="urn:microsoft.com/office/officeart/2005/8/layout/hierarchy2"/>
    <dgm:cxn modelId="{7DCF0826-EA28-4CFB-BA4D-2C83A3D7F983}" type="presParOf" srcId="{91232D50-827A-4610-A8CD-AC22DA82F5FD}" destId="{69682D7A-F874-4812-8D5C-FD46D082A75C}" srcOrd="0" destOrd="0" presId="urn:microsoft.com/office/officeart/2005/8/layout/hierarchy2"/>
    <dgm:cxn modelId="{3CB9F5C6-ED3F-420C-A861-497888B317CD}" type="presParOf" srcId="{69682D7A-F874-4812-8D5C-FD46D082A75C}" destId="{7748E898-9A5B-43D2-BE35-593669DA2351}" srcOrd="0" destOrd="0" presId="urn:microsoft.com/office/officeart/2005/8/layout/hierarchy2"/>
    <dgm:cxn modelId="{60C0FBB8-6761-4A89-8B7B-CB64CDE0C936}" type="presParOf" srcId="{91232D50-827A-4610-A8CD-AC22DA82F5FD}" destId="{A95CECCC-2A9E-47CE-89FC-8940D63877F5}" srcOrd="1" destOrd="0" presId="urn:microsoft.com/office/officeart/2005/8/layout/hierarchy2"/>
    <dgm:cxn modelId="{7F3A543B-32C3-4A52-B4EE-0F6C2131CE39}" type="presParOf" srcId="{A95CECCC-2A9E-47CE-89FC-8940D63877F5}" destId="{CD71EFE9-E621-4BB0-968F-E8EDFBB2ADDF}" srcOrd="0" destOrd="0" presId="urn:microsoft.com/office/officeart/2005/8/layout/hierarchy2"/>
    <dgm:cxn modelId="{C1C2BCA0-FD46-4F65-9239-382334D711E7}" type="presParOf" srcId="{A95CECCC-2A9E-47CE-89FC-8940D63877F5}" destId="{0503FC71-AD2D-4128-85AD-473227468019}" srcOrd="1" destOrd="0" presId="urn:microsoft.com/office/officeart/2005/8/layout/hierarchy2"/>
    <dgm:cxn modelId="{00F33BDE-BB0B-4F84-A4E3-268B518CAC29}" type="presParOf" srcId="{0503FC71-AD2D-4128-85AD-473227468019}" destId="{A6BF906B-40DE-40FB-8BC6-36C951B75D02}" srcOrd="0" destOrd="0" presId="urn:microsoft.com/office/officeart/2005/8/layout/hierarchy2"/>
    <dgm:cxn modelId="{464DFA0F-5541-4587-B31E-E1901FCFE801}" type="presParOf" srcId="{A6BF906B-40DE-40FB-8BC6-36C951B75D02}" destId="{B477B034-B39C-4076-844C-B7D13922BF0C}" srcOrd="0" destOrd="0" presId="urn:microsoft.com/office/officeart/2005/8/layout/hierarchy2"/>
    <dgm:cxn modelId="{C5B7295B-3490-4310-BDF3-822E86FD5F08}" type="presParOf" srcId="{0503FC71-AD2D-4128-85AD-473227468019}" destId="{B58AD323-34DE-4C62-983C-AE26D693AD57}" srcOrd="1" destOrd="0" presId="urn:microsoft.com/office/officeart/2005/8/layout/hierarchy2"/>
    <dgm:cxn modelId="{D1464FEB-8835-48CA-9D7C-82947B2C0010}" type="presParOf" srcId="{B58AD323-34DE-4C62-983C-AE26D693AD57}" destId="{D62E529B-B946-4B87-9344-ADCA23AE03CC}" srcOrd="0" destOrd="0" presId="urn:microsoft.com/office/officeart/2005/8/layout/hierarchy2"/>
    <dgm:cxn modelId="{57A14747-3E35-47A2-910F-1658A93DC2C9}" type="presParOf" srcId="{B58AD323-34DE-4C62-983C-AE26D693AD57}" destId="{61341BD5-1BF4-42E4-9B3F-D08040A9B785}" srcOrd="1" destOrd="0" presId="urn:microsoft.com/office/officeart/2005/8/layout/hierarchy2"/>
    <dgm:cxn modelId="{7CCDA953-4B96-4994-A0C2-10DE13619B77}" type="presParOf" srcId="{0503FC71-AD2D-4128-85AD-473227468019}" destId="{803A7AEA-E185-47C2-BBC6-5E1CCFFFB38F}" srcOrd="2" destOrd="0" presId="urn:microsoft.com/office/officeart/2005/8/layout/hierarchy2"/>
    <dgm:cxn modelId="{C9CC6CA3-F26B-40F0-9D30-4AEA4FA38866}" type="presParOf" srcId="{803A7AEA-E185-47C2-BBC6-5E1CCFFFB38F}" destId="{F8D1DB56-7484-4985-BB56-4432CBB9465A}" srcOrd="0" destOrd="0" presId="urn:microsoft.com/office/officeart/2005/8/layout/hierarchy2"/>
    <dgm:cxn modelId="{AA8F4618-F9EB-4F25-BA2B-5C5A16B9E94C}" type="presParOf" srcId="{0503FC71-AD2D-4128-85AD-473227468019}" destId="{926243E2-2035-4D05-B92F-90F76A3AFB65}" srcOrd="3" destOrd="0" presId="urn:microsoft.com/office/officeart/2005/8/layout/hierarchy2"/>
    <dgm:cxn modelId="{5125763F-16B9-4D2D-9621-142DF8E4AE0B}" type="presParOf" srcId="{926243E2-2035-4D05-B92F-90F76A3AFB65}" destId="{592EACAD-AC9E-4F83-91F0-60626F456BF2}" srcOrd="0" destOrd="0" presId="urn:microsoft.com/office/officeart/2005/8/layout/hierarchy2"/>
    <dgm:cxn modelId="{8B04369D-3EB8-49FF-A9A5-DB417F279960}" type="presParOf" srcId="{926243E2-2035-4D05-B92F-90F76A3AFB65}" destId="{B1737C5A-03C0-4572-B61B-7FE8EF37199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1F0E17-FBE2-4544-B747-35A127600243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DE2937-FC98-468B-835B-006956489E8C}">
      <dgm:prSet/>
      <dgm:spPr/>
      <dgm:t>
        <a:bodyPr/>
        <a:lstStyle/>
        <a:p>
          <a:r>
            <a:rPr lang="en-US" dirty="0"/>
            <a:t>Workstation POS</a:t>
          </a:r>
        </a:p>
      </dgm:t>
    </dgm:pt>
    <dgm:pt modelId="{5896EE91-5699-41E6-A8B7-85A86863B6C0}" type="parTrans" cxnId="{1EF8BA9A-1FFC-4237-9945-3AADD9BFF03F}">
      <dgm:prSet/>
      <dgm:spPr/>
      <dgm:t>
        <a:bodyPr/>
        <a:lstStyle/>
        <a:p>
          <a:endParaRPr lang="en-US"/>
        </a:p>
      </dgm:t>
    </dgm:pt>
    <dgm:pt modelId="{7EED6858-6F99-4BEA-8328-5196F3019468}" type="sibTrans" cxnId="{1EF8BA9A-1FFC-4237-9945-3AADD9BFF03F}">
      <dgm:prSet/>
      <dgm:spPr/>
      <dgm:t>
        <a:bodyPr/>
        <a:lstStyle/>
        <a:p>
          <a:endParaRPr lang="en-US"/>
        </a:p>
      </dgm:t>
    </dgm:pt>
    <dgm:pt modelId="{BCD8E39F-E662-45C9-8FA8-7FD676E562BE}">
      <dgm:prSet/>
      <dgm:spPr/>
      <dgm:t>
        <a:bodyPr/>
        <a:lstStyle/>
        <a:p>
          <a:r>
            <a:rPr lang="en-US" dirty="0"/>
            <a:t>Workstation</a:t>
          </a:r>
        </a:p>
      </dgm:t>
    </dgm:pt>
    <dgm:pt modelId="{68D35803-5089-421A-A8B1-4A4C197F3BD9}" type="parTrans" cxnId="{84901B08-2FC6-4997-BE83-D566F218540D}">
      <dgm:prSet/>
      <dgm:spPr/>
      <dgm:t>
        <a:bodyPr/>
        <a:lstStyle/>
        <a:p>
          <a:endParaRPr lang="en-US"/>
        </a:p>
      </dgm:t>
    </dgm:pt>
    <dgm:pt modelId="{C83C25B4-E13C-438F-8D2D-20D01A17578E}" type="sibTrans" cxnId="{84901B08-2FC6-4997-BE83-D566F218540D}">
      <dgm:prSet/>
      <dgm:spPr/>
      <dgm:t>
        <a:bodyPr/>
        <a:lstStyle/>
        <a:p>
          <a:endParaRPr lang="en-US"/>
        </a:p>
      </dgm:t>
    </dgm:pt>
    <dgm:pt modelId="{4BD7CC7E-AF79-4484-AB3F-E93ECAC10D98}">
      <dgm:prSet/>
      <dgm:spPr/>
      <dgm:t>
        <a:bodyPr/>
        <a:lstStyle/>
        <a:p>
          <a:r>
            <a:rPr lang="en-US" dirty="0"/>
            <a:t>Mobile Workstation</a:t>
          </a:r>
        </a:p>
      </dgm:t>
    </dgm:pt>
    <dgm:pt modelId="{E2010144-E54B-4480-80D1-4C9C636663F2}" type="parTrans" cxnId="{7F628B8F-7FFF-4FE2-989C-ED71651A9E51}">
      <dgm:prSet/>
      <dgm:spPr/>
      <dgm:t>
        <a:bodyPr/>
        <a:lstStyle/>
        <a:p>
          <a:endParaRPr lang="en-US"/>
        </a:p>
      </dgm:t>
    </dgm:pt>
    <dgm:pt modelId="{70C6DB8C-D6C1-45FB-ADCC-69056CBFFAAE}" type="sibTrans" cxnId="{7F628B8F-7FFF-4FE2-989C-ED71651A9E51}">
      <dgm:prSet/>
      <dgm:spPr/>
      <dgm:t>
        <a:bodyPr/>
        <a:lstStyle/>
        <a:p>
          <a:endParaRPr lang="en-US"/>
        </a:p>
      </dgm:t>
    </dgm:pt>
    <dgm:pt modelId="{8E999064-7954-40C4-9E39-0DD3F372802E}" type="pres">
      <dgm:prSet presAssocID="{951F0E17-FBE2-4544-B747-35A127600243}" presName="Name0" presStyleCnt="0">
        <dgm:presLayoutVars>
          <dgm:dir/>
          <dgm:resizeHandles val="exact"/>
        </dgm:presLayoutVars>
      </dgm:prSet>
      <dgm:spPr/>
    </dgm:pt>
    <dgm:pt modelId="{60B3C28A-5C24-4F53-9AF2-37E5CEE0DC6D}" type="pres">
      <dgm:prSet presAssocID="{69DE2937-FC98-468B-835B-006956489E8C}" presName="node" presStyleLbl="node1" presStyleIdx="0" presStyleCnt="3">
        <dgm:presLayoutVars>
          <dgm:bulletEnabled val="1"/>
        </dgm:presLayoutVars>
      </dgm:prSet>
      <dgm:spPr/>
    </dgm:pt>
    <dgm:pt modelId="{F3CFFE89-1E2D-4729-9272-A8568EDBC812}" type="pres">
      <dgm:prSet presAssocID="{7EED6858-6F99-4BEA-8328-5196F3019468}" presName="sibTrans" presStyleCnt="0"/>
      <dgm:spPr/>
    </dgm:pt>
    <dgm:pt modelId="{63E6130E-4453-4A20-900C-4655AA8D36BE}" type="pres">
      <dgm:prSet presAssocID="{BCD8E39F-E662-45C9-8FA8-7FD676E562BE}" presName="node" presStyleLbl="node1" presStyleIdx="1" presStyleCnt="3">
        <dgm:presLayoutVars>
          <dgm:bulletEnabled val="1"/>
        </dgm:presLayoutVars>
      </dgm:prSet>
      <dgm:spPr/>
    </dgm:pt>
    <dgm:pt modelId="{1DA9CC4A-08B0-498C-B93D-0AB2DC425E71}" type="pres">
      <dgm:prSet presAssocID="{C83C25B4-E13C-438F-8D2D-20D01A17578E}" presName="sibTrans" presStyleCnt="0"/>
      <dgm:spPr/>
    </dgm:pt>
    <dgm:pt modelId="{C737EC89-AFE9-4DA9-9ADD-7EBA0053397C}" type="pres">
      <dgm:prSet presAssocID="{4BD7CC7E-AF79-4484-AB3F-E93ECAC10D98}" presName="node" presStyleLbl="node1" presStyleIdx="2" presStyleCnt="3">
        <dgm:presLayoutVars>
          <dgm:bulletEnabled val="1"/>
        </dgm:presLayoutVars>
      </dgm:prSet>
      <dgm:spPr/>
    </dgm:pt>
  </dgm:ptLst>
  <dgm:cxnLst>
    <dgm:cxn modelId="{84901B08-2FC6-4997-BE83-D566F218540D}" srcId="{951F0E17-FBE2-4544-B747-35A127600243}" destId="{BCD8E39F-E662-45C9-8FA8-7FD676E562BE}" srcOrd="1" destOrd="0" parTransId="{68D35803-5089-421A-A8B1-4A4C197F3BD9}" sibTransId="{C83C25B4-E13C-438F-8D2D-20D01A17578E}"/>
    <dgm:cxn modelId="{D56A075B-B8D0-4435-B429-5F97D65F43B9}" type="presOf" srcId="{69DE2937-FC98-468B-835B-006956489E8C}" destId="{60B3C28A-5C24-4F53-9AF2-37E5CEE0DC6D}" srcOrd="0" destOrd="0" presId="urn:microsoft.com/office/officeart/2005/8/layout/hList6"/>
    <dgm:cxn modelId="{7F628B8F-7FFF-4FE2-989C-ED71651A9E51}" srcId="{951F0E17-FBE2-4544-B747-35A127600243}" destId="{4BD7CC7E-AF79-4484-AB3F-E93ECAC10D98}" srcOrd="2" destOrd="0" parTransId="{E2010144-E54B-4480-80D1-4C9C636663F2}" sibTransId="{70C6DB8C-D6C1-45FB-ADCC-69056CBFFAAE}"/>
    <dgm:cxn modelId="{1EF8BA9A-1FFC-4237-9945-3AADD9BFF03F}" srcId="{951F0E17-FBE2-4544-B747-35A127600243}" destId="{69DE2937-FC98-468B-835B-006956489E8C}" srcOrd="0" destOrd="0" parTransId="{5896EE91-5699-41E6-A8B7-85A86863B6C0}" sibTransId="{7EED6858-6F99-4BEA-8328-5196F3019468}"/>
    <dgm:cxn modelId="{39E316A3-ACF6-4C68-9266-9E7C682EE117}" type="presOf" srcId="{4BD7CC7E-AF79-4484-AB3F-E93ECAC10D98}" destId="{C737EC89-AFE9-4DA9-9ADD-7EBA0053397C}" srcOrd="0" destOrd="0" presId="urn:microsoft.com/office/officeart/2005/8/layout/hList6"/>
    <dgm:cxn modelId="{48335CAC-8801-494A-A077-821168658FBC}" type="presOf" srcId="{951F0E17-FBE2-4544-B747-35A127600243}" destId="{8E999064-7954-40C4-9E39-0DD3F372802E}" srcOrd="0" destOrd="0" presId="urn:microsoft.com/office/officeart/2005/8/layout/hList6"/>
    <dgm:cxn modelId="{E4D593D3-7402-410B-A872-52A5088121E1}" type="presOf" srcId="{BCD8E39F-E662-45C9-8FA8-7FD676E562BE}" destId="{63E6130E-4453-4A20-900C-4655AA8D36BE}" srcOrd="0" destOrd="0" presId="urn:microsoft.com/office/officeart/2005/8/layout/hList6"/>
    <dgm:cxn modelId="{76F5458F-202B-4761-88A6-9B2F5CC3C561}" type="presParOf" srcId="{8E999064-7954-40C4-9E39-0DD3F372802E}" destId="{60B3C28A-5C24-4F53-9AF2-37E5CEE0DC6D}" srcOrd="0" destOrd="0" presId="urn:microsoft.com/office/officeart/2005/8/layout/hList6"/>
    <dgm:cxn modelId="{DD4946EE-1BD5-4D54-8D7A-97B8AEC1FBE6}" type="presParOf" srcId="{8E999064-7954-40C4-9E39-0DD3F372802E}" destId="{F3CFFE89-1E2D-4729-9272-A8568EDBC812}" srcOrd="1" destOrd="0" presId="urn:microsoft.com/office/officeart/2005/8/layout/hList6"/>
    <dgm:cxn modelId="{97A71560-70F9-4151-B1DC-2103B218A38B}" type="presParOf" srcId="{8E999064-7954-40C4-9E39-0DD3F372802E}" destId="{63E6130E-4453-4A20-900C-4655AA8D36BE}" srcOrd="2" destOrd="0" presId="urn:microsoft.com/office/officeart/2005/8/layout/hList6"/>
    <dgm:cxn modelId="{A831D54B-3CCE-440F-96B2-83CD37C8090D}" type="presParOf" srcId="{8E999064-7954-40C4-9E39-0DD3F372802E}" destId="{1DA9CC4A-08B0-498C-B93D-0AB2DC425E71}" srcOrd="3" destOrd="0" presId="urn:microsoft.com/office/officeart/2005/8/layout/hList6"/>
    <dgm:cxn modelId="{875C7437-E24E-4EC2-8100-75BEADAE0052}" type="presParOf" srcId="{8E999064-7954-40C4-9E39-0DD3F372802E}" destId="{C737EC89-AFE9-4DA9-9ADD-7EBA0053397C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0235F2-6297-46C6-89FF-75B3F41FD3D0}" type="doc">
      <dgm:prSet loTypeId="urn:microsoft.com/office/officeart/2005/8/layout/default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F5D57B9-1E2B-4254-B1DA-DBE53BE7C6D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小程序</a:t>
          </a:r>
          <a:endParaRPr lang="en-US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5941CB-25FF-403C-B20F-5AFA0682E603}" type="parTrans" cxnId="{06D7D600-A6AA-4449-9E3A-C81FA628A82B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EE1746AF-B50B-4D47-8C93-F1EA5A902E19}" type="sibTrans" cxnId="{06D7D600-A6AA-4449-9E3A-C81FA628A82B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23797519-68AC-4BE5-BD21-22FA5F6CF754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收银终端</a:t>
          </a:r>
          <a:endParaRPr lang="en-US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7AF73B-F4FB-471E-B4BA-7837B5375324}" type="parTrans" cxnId="{FB342BDD-B204-433D-83B5-E67F3888027E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D0CD264C-84D0-49C6-B606-DB55670D596F}" type="sibTrans" cxnId="{FB342BDD-B204-433D-83B5-E67F3888027E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7C4FB3E6-2733-4011-8687-886504D3EEC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市场和商户客户端</a:t>
          </a:r>
          <a:endParaRPr lang="en-US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A1BF6F-A033-4F91-A1C7-10F2B42399B3}" type="parTrans" cxnId="{2460513E-A1DC-4524-AF57-48128AA94120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37378699-9B21-44EE-8CA3-F3C8798AD654}" type="sibTrans" cxnId="{2460513E-A1DC-4524-AF57-48128AA94120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78C74425-42FB-4BAB-BB59-07045DC9DED4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供应和商户客户端</a:t>
          </a:r>
          <a:endParaRPr lang="en-US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721DB6-307F-4672-83C8-1A1D50A66125}" type="parTrans" cxnId="{B5F5012B-A5A6-4C28-92EB-1032C6233645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F6687D56-3920-4E67-A9CA-D031D108EB91}" type="sibTrans" cxnId="{B5F5012B-A5A6-4C28-92EB-1032C6233645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2EBDC89A-96BE-4F4A-B6B3-13EA1D574757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其他客户端</a:t>
          </a:r>
          <a:endParaRPr lang="en-US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8DC2A6-8448-4277-872A-6FAB47BB742E}" type="parTrans" cxnId="{99388F33-559B-4A57-8C86-616E656DA94C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13A2E602-7BB4-4497-AA31-2A0C07B805B3}" type="sibTrans" cxnId="{99388F33-559B-4A57-8C86-616E656DA94C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10A651C2-0D31-4732-B2D6-E892F83EF79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1301F0-CEF1-4040-91C9-8A1055CDD55D}" type="parTrans" cxnId="{2C30A777-44BD-40CC-9BB1-8C2FE996959A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80BD7D77-502B-463D-BB85-043029A293D7}" type="sibTrans" cxnId="{2C30A777-44BD-40CC-9BB1-8C2FE996959A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F2A38F9E-7647-4619-A34E-CC98A3545726}" type="pres">
      <dgm:prSet presAssocID="{CD0235F2-6297-46C6-89FF-75B3F41FD3D0}" presName="diagram" presStyleCnt="0">
        <dgm:presLayoutVars>
          <dgm:dir/>
          <dgm:resizeHandles val="exact"/>
        </dgm:presLayoutVars>
      </dgm:prSet>
      <dgm:spPr/>
    </dgm:pt>
    <dgm:pt modelId="{D82BF48A-CADD-40CD-A90A-E24CBA570D96}" type="pres">
      <dgm:prSet presAssocID="{DF5D57B9-1E2B-4254-B1DA-DBE53BE7C6DE}" presName="node" presStyleLbl="node1" presStyleIdx="0" presStyleCnt="6">
        <dgm:presLayoutVars>
          <dgm:bulletEnabled val="1"/>
        </dgm:presLayoutVars>
      </dgm:prSet>
      <dgm:spPr/>
    </dgm:pt>
    <dgm:pt modelId="{F3D2C4E1-BF47-4520-803A-78089455876D}" type="pres">
      <dgm:prSet presAssocID="{EE1746AF-B50B-4D47-8C93-F1EA5A902E19}" presName="sibTrans" presStyleCnt="0"/>
      <dgm:spPr/>
    </dgm:pt>
    <dgm:pt modelId="{EEF266B2-E08C-4B35-A9D3-4E207C4AB266}" type="pres">
      <dgm:prSet presAssocID="{23797519-68AC-4BE5-BD21-22FA5F6CF754}" presName="node" presStyleLbl="node1" presStyleIdx="1" presStyleCnt="6">
        <dgm:presLayoutVars>
          <dgm:bulletEnabled val="1"/>
        </dgm:presLayoutVars>
      </dgm:prSet>
      <dgm:spPr/>
    </dgm:pt>
    <dgm:pt modelId="{FF168F67-C0CF-408D-9B6A-8F28912A1190}" type="pres">
      <dgm:prSet presAssocID="{D0CD264C-84D0-49C6-B606-DB55670D596F}" presName="sibTrans" presStyleCnt="0"/>
      <dgm:spPr/>
    </dgm:pt>
    <dgm:pt modelId="{AD333B2E-FE10-4563-A880-DB62AC553307}" type="pres">
      <dgm:prSet presAssocID="{7C4FB3E6-2733-4011-8687-886504D3EEC5}" presName="node" presStyleLbl="node1" presStyleIdx="2" presStyleCnt="6">
        <dgm:presLayoutVars>
          <dgm:bulletEnabled val="1"/>
        </dgm:presLayoutVars>
      </dgm:prSet>
      <dgm:spPr/>
    </dgm:pt>
    <dgm:pt modelId="{1C89A780-18FD-4202-9B59-7000C1457A39}" type="pres">
      <dgm:prSet presAssocID="{37378699-9B21-44EE-8CA3-F3C8798AD654}" presName="sibTrans" presStyleCnt="0"/>
      <dgm:spPr/>
    </dgm:pt>
    <dgm:pt modelId="{7CC8ED18-6AEB-4DFB-BA30-541A51389DC2}" type="pres">
      <dgm:prSet presAssocID="{78C74425-42FB-4BAB-BB59-07045DC9DED4}" presName="node" presStyleLbl="node1" presStyleIdx="3" presStyleCnt="6">
        <dgm:presLayoutVars>
          <dgm:bulletEnabled val="1"/>
        </dgm:presLayoutVars>
      </dgm:prSet>
      <dgm:spPr/>
    </dgm:pt>
    <dgm:pt modelId="{D3BFD728-4387-4A69-8C6C-1DDE93B2D96F}" type="pres">
      <dgm:prSet presAssocID="{F6687D56-3920-4E67-A9CA-D031D108EB91}" presName="sibTrans" presStyleCnt="0"/>
      <dgm:spPr/>
    </dgm:pt>
    <dgm:pt modelId="{F6DC83FB-D4F1-43B6-87C4-A7AD6EFB6FE1}" type="pres">
      <dgm:prSet presAssocID="{10A651C2-0D31-4732-B2D6-E892F83EF791}" presName="node" presStyleLbl="node1" presStyleIdx="4" presStyleCnt="6">
        <dgm:presLayoutVars>
          <dgm:bulletEnabled val="1"/>
        </dgm:presLayoutVars>
      </dgm:prSet>
      <dgm:spPr/>
    </dgm:pt>
    <dgm:pt modelId="{50C12A9F-A346-4EB6-ABE6-973419DA30DA}" type="pres">
      <dgm:prSet presAssocID="{80BD7D77-502B-463D-BB85-043029A293D7}" presName="sibTrans" presStyleCnt="0"/>
      <dgm:spPr/>
    </dgm:pt>
    <dgm:pt modelId="{1E5E41F7-2142-4F48-ADB9-F7890967590E}" type="pres">
      <dgm:prSet presAssocID="{2EBDC89A-96BE-4F4A-B6B3-13EA1D574757}" presName="node" presStyleLbl="node1" presStyleIdx="5" presStyleCnt="6">
        <dgm:presLayoutVars>
          <dgm:bulletEnabled val="1"/>
        </dgm:presLayoutVars>
      </dgm:prSet>
      <dgm:spPr/>
    </dgm:pt>
  </dgm:ptLst>
  <dgm:cxnLst>
    <dgm:cxn modelId="{06D7D600-A6AA-4449-9E3A-C81FA628A82B}" srcId="{CD0235F2-6297-46C6-89FF-75B3F41FD3D0}" destId="{DF5D57B9-1E2B-4254-B1DA-DBE53BE7C6DE}" srcOrd="0" destOrd="0" parTransId="{925941CB-25FF-403C-B20F-5AFA0682E603}" sibTransId="{EE1746AF-B50B-4D47-8C93-F1EA5A902E19}"/>
    <dgm:cxn modelId="{B5F5012B-A5A6-4C28-92EB-1032C6233645}" srcId="{CD0235F2-6297-46C6-89FF-75B3F41FD3D0}" destId="{78C74425-42FB-4BAB-BB59-07045DC9DED4}" srcOrd="3" destOrd="0" parTransId="{F1721DB6-307F-4672-83C8-1A1D50A66125}" sibTransId="{F6687D56-3920-4E67-A9CA-D031D108EB91}"/>
    <dgm:cxn modelId="{99388F33-559B-4A57-8C86-616E656DA94C}" srcId="{CD0235F2-6297-46C6-89FF-75B3F41FD3D0}" destId="{2EBDC89A-96BE-4F4A-B6B3-13EA1D574757}" srcOrd="5" destOrd="0" parTransId="{118DC2A6-8448-4277-872A-6FAB47BB742E}" sibTransId="{13A2E602-7BB4-4497-AA31-2A0C07B805B3}"/>
    <dgm:cxn modelId="{2460513E-A1DC-4524-AF57-48128AA94120}" srcId="{CD0235F2-6297-46C6-89FF-75B3F41FD3D0}" destId="{7C4FB3E6-2733-4011-8687-886504D3EEC5}" srcOrd="2" destOrd="0" parTransId="{C5A1BF6F-A033-4F91-A1C7-10F2B42399B3}" sibTransId="{37378699-9B21-44EE-8CA3-F3C8798AD654}"/>
    <dgm:cxn modelId="{1039FC65-655A-4432-A1B8-9871A4CE4B45}" type="presOf" srcId="{7C4FB3E6-2733-4011-8687-886504D3EEC5}" destId="{AD333B2E-FE10-4563-A880-DB62AC553307}" srcOrd="0" destOrd="0" presId="urn:microsoft.com/office/officeart/2005/8/layout/default"/>
    <dgm:cxn modelId="{5C9B6A4E-269D-4717-A278-18A6CE66DAC0}" type="presOf" srcId="{78C74425-42FB-4BAB-BB59-07045DC9DED4}" destId="{7CC8ED18-6AEB-4DFB-BA30-541A51389DC2}" srcOrd="0" destOrd="0" presId="urn:microsoft.com/office/officeart/2005/8/layout/default"/>
    <dgm:cxn modelId="{63422C71-4497-46CC-BADF-8AB71F4E1B81}" type="presOf" srcId="{CD0235F2-6297-46C6-89FF-75B3F41FD3D0}" destId="{F2A38F9E-7647-4619-A34E-CC98A3545726}" srcOrd="0" destOrd="0" presId="urn:microsoft.com/office/officeart/2005/8/layout/default"/>
    <dgm:cxn modelId="{2F647775-1F82-4860-BA3F-D88587C0F7E1}" type="presOf" srcId="{DF5D57B9-1E2B-4254-B1DA-DBE53BE7C6DE}" destId="{D82BF48A-CADD-40CD-A90A-E24CBA570D96}" srcOrd="0" destOrd="0" presId="urn:microsoft.com/office/officeart/2005/8/layout/default"/>
    <dgm:cxn modelId="{2C30A777-44BD-40CC-9BB1-8C2FE996959A}" srcId="{CD0235F2-6297-46C6-89FF-75B3F41FD3D0}" destId="{10A651C2-0D31-4732-B2D6-E892F83EF791}" srcOrd="4" destOrd="0" parTransId="{951301F0-CEF1-4040-91C9-8A1055CDD55D}" sibTransId="{80BD7D77-502B-463D-BB85-043029A293D7}"/>
    <dgm:cxn modelId="{55C92CAF-AE2F-4662-AFF1-60BBBA56E5ED}" type="presOf" srcId="{10A651C2-0D31-4732-B2D6-E892F83EF791}" destId="{F6DC83FB-D4F1-43B6-87C4-A7AD6EFB6FE1}" srcOrd="0" destOrd="0" presId="urn:microsoft.com/office/officeart/2005/8/layout/default"/>
    <dgm:cxn modelId="{FB342BDD-B204-433D-83B5-E67F3888027E}" srcId="{CD0235F2-6297-46C6-89FF-75B3F41FD3D0}" destId="{23797519-68AC-4BE5-BD21-22FA5F6CF754}" srcOrd="1" destOrd="0" parTransId="{F97AF73B-F4FB-471E-B4BA-7837B5375324}" sibTransId="{D0CD264C-84D0-49C6-B606-DB55670D596F}"/>
    <dgm:cxn modelId="{F80697E9-1335-405B-9CB9-FF0E9AA9C9A2}" type="presOf" srcId="{23797519-68AC-4BE5-BD21-22FA5F6CF754}" destId="{EEF266B2-E08C-4B35-A9D3-4E207C4AB266}" srcOrd="0" destOrd="0" presId="urn:microsoft.com/office/officeart/2005/8/layout/default"/>
    <dgm:cxn modelId="{A13D49ED-0AAA-4E49-B071-57A6BA3AEAE3}" type="presOf" srcId="{2EBDC89A-96BE-4F4A-B6B3-13EA1D574757}" destId="{1E5E41F7-2142-4F48-ADB9-F7890967590E}" srcOrd="0" destOrd="0" presId="urn:microsoft.com/office/officeart/2005/8/layout/default"/>
    <dgm:cxn modelId="{A96B4B46-0CB8-4CEE-BE7B-B6E3602F132B}" type="presParOf" srcId="{F2A38F9E-7647-4619-A34E-CC98A3545726}" destId="{D82BF48A-CADD-40CD-A90A-E24CBA570D96}" srcOrd="0" destOrd="0" presId="urn:microsoft.com/office/officeart/2005/8/layout/default"/>
    <dgm:cxn modelId="{DE811F1D-3505-415A-B501-AD8F0F6F8A59}" type="presParOf" srcId="{F2A38F9E-7647-4619-A34E-CC98A3545726}" destId="{F3D2C4E1-BF47-4520-803A-78089455876D}" srcOrd="1" destOrd="0" presId="urn:microsoft.com/office/officeart/2005/8/layout/default"/>
    <dgm:cxn modelId="{51139B12-E277-48D0-906B-46BB5A08046A}" type="presParOf" srcId="{F2A38F9E-7647-4619-A34E-CC98A3545726}" destId="{EEF266B2-E08C-4B35-A9D3-4E207C4AB266}" srcOrd="2" destOrd="0" presId="urn:microsoft.com/office/officeart/2005/8/layout/default"/>
    <dgm:cxn modelId="{9DB7CFE5-05BA-4202-9F41-9B332F196A33}" type="presParOf" srcId="{F2A38F9E-7647-4619-A34E-CC98A3545726}" destId="{FF168F67-C0CF-408D-9B6A-8F28912A1190}" srcOrd="3" destOrd="0" presId="urn:microsoft.com/office/officeart/2005/8/layout/default"/>
    <dgm:cxn modelId="{FC9FA04A-1EB8-4855-A51D-51D069202E76}" type="presParOf" srcId="{F2A38F9E-7647-4619-A34E-CC98A3545726}" destId="{AD333B2E-FE10-4563-A880-DB62AC553307}" srcOrd="4" destOrd="0" presId="urn:microsoft.com/office/officeart/2005/8/layout/default"/>
    <dgm:cxn modelId="{FEC9CDEA-30F4-4086-840C-4470C718E7B6}" type="presParOf" srcId="{F2A38F9E-7647-4619-A34E-CC98A3545726}" destId="{1C89A780-18FD-4202-9B59-7000C1457A39}" srcOrd="5" destOrd="0" presId="urn:microsoft.com/office/officeart/2005/8/layout/default"/>
    <dgm:cxn modelId="{1EAFF612-47F2-4778-BFF9-09A02B3BC05E}" type="presParOf" srcId="{F2A38F9E-7647-4619-A34E-CC98A3545726}" destId="{7CC8ED18-6AEB-4DFB-BA30-541A51389DC2}" srcOrd="6" destOrd="0" presId="urn:microsoft.com/office/officeart/2005/8/layout/default"/>
    <dgm:cxn modelId="{9AFC49FD-B251-4793-8148-003FF5AC9F8E}" type="presParOf" srcId="{F2A38F9E-7647-4619-A34E-CC98A3545726}" destId="{D3BFD728-4387-4A69-8C6C-1DDE93B2D96F}" srcOrd="7" destOrd="0" presId="urn:microsoft.com/office/officeart/2005/8/layout/default"/>
    <dgm:cxn modelId="{25CC48D6-8B13-4229-9731-04CC5CD456A4}" type="presParOf" srcId="{F2A38F9E-7647-4619-A34E-CC98A3545726}" destId="{F6DC83FB-D4F1-43B6-87C4-A7AD6EFB6FE1}" srcOrd="8" destOrd="0" presId="urn:microsoft.com/office/officeart/2005/8/layout/default"/>
    <dgm:cxn modelId="{9FEDBE82-4D10-4FAC-9A84-C14750F65D4F}" type="presParOf" srcId="{F2A38F9E-7647-4619-A34E-CC98A3545726}" destId="{50C12A9F-A346-4EB6-ABE6-973419DA30DA}" srcOrd="9" destOrd="0" presId="urn:microsoft.com/office/officeart/2005/8/layout/default"/>
    <dgm:cxn modelId="{52429947-547F-49A2-9015-6A2313CCA707}" type="presParOf" srcId="{F2A38F9E-7647-4619-A34E-CC98A3545726}" destId="{1E5E41F7-2142-4F48-ADB9-F7890967590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B288F-C1D6-43B3-8F76-249F59BACCBA}">
      <dsp:nvSpPr>
        <dsp:cNvPr id="0" name=""/>
        <dsp:cNvSpPr/>
      </dsp:nvSpPr>
      <dsp:spPr>
        <a:xfrm>
          <a:off x="849444" y="1117204"/>
          <a:ext cx="698991" cy="6989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主系统</a:t>
          </a:r>
          <a:endParaRPr lang="en-US" sz="1300" kern="1200" dirty="0"/>
        </a:p>
      </dsp:txBody>
      <dsp:txXfrm>
        <a:off x="951809" y="1219569"/>
        <a:ext cx="494261" cy="494261"/>
      </dsp:txXfrm>
    </dsp:sp>
    <dsp:sp modelId="{E29D8A23-3837-4A1D-B33B-DA5B4C92D56A}">
      <dsp:nvSpPr>
        <dsp:cNvPr id="0" name=""/>
        <dsp:cNvSpPr/>
      </dsp:nvSpPr>
      <dsp:spPr>
        <a:xfrm rot="16200000">
          <a:off x="1124650" y="862411"/>
          <a:ext cx="148579" cy="2376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146937" y="932229"/>
        <a:ext cx="104005" cy="142595"/>
      </dsp:txXfrm>
    </dsp:sp>
    <dsp:sp modelId="{21853894-AE35-4A2D-BCD2-A7C9CBCAB396}">
      <dsp:nvSpPr>
        <dsp:cNvPr id="0" name=""/>
        <dsp:cNvSpPr/>
      </dsp:nvSpPr>
      <dsp:spPr>
        <a:xfrm>
          <a:off x="849444" y="137873"/>
          <a:ext cx="698991" cy="6989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子系统</a:t>
          </a:r>
          <a:endParaRPr lang="en-US" sz="1300" kern="1200" dirty="0"/>
        </a:p>
      </dsp:txBody>
      <dsp:txXfrm>
        <a:off x="951809" y="240238"/>
        <a:ext cx="494261" cy="494261"/>
      </dsp:txXfrm>
    </dsp:sp>
    <dsp:sp modelId="{D4E7CB8B-8CBF-4E34-B8C6-EE82031594CA}">
      <dsp:nvSpPr>
        <dsp:cNvPr id="0" name=""/>
        <dsp:cNvSpPr/>
      </dsp:nvSpPr>
      <dsp:spPr>
        <a:xfrm rot="1800000">
          <a:off x="1545071" y="1590601"/>
          <a:ext cx="148579" cy="2376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48057" y="1626989"/>
        <a:ext cx="104005" cy="142595"/>
      </dsp:txXfrm>
    </dsp:sp>
    <dsp:sp modelId="{0D1D6FB3-DF2C-4CCE-AB4A-9D65A687F5D2}">
      <dsp:nvSpPr>
        <dsp:cNvPr id="0" name=""/>
        <dsp:cNvSpPr/>
      </dsp:nvSpPr>
      <dsp:spPr>
        <a:xfrm>
          <a:off x="1697569" y="1606869"/>
          <a:ext cx="698991" cy="6989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子系统</a:t>
          </a:r>
          <a:endParaRPr lang="en-US" sz="1300" kern="1200" dirty="0"/>
        </a:p>
      </dsp:txBody>
      <dsp:txXfrm>
        <a:off x="1799934" y="1709234"/>
        <a:ext cx="494261" cy="494261"/>
      </dsp:txXfrm>
    </dsp:sp>
    <dsp:sp modelId="{DCEBBE58-D303-430E-BFD5-9D92BFFF3A08}">
      <dsp:nvSpPr>
        <dsp:cNvPr id="0" name=""/>
        <dsp:cNvSpPr/>
      </dsp:nvSpPr>
      <dsp:spPr>
        <a:xfrm rot="9000000">
          <a:off x="704229" y="1590601"/>
          <a:ext cx="148579" cy="2376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745817" y="1626989"/>
        <a:ext cx="104005" cy="142595"/>
      </dsp:txXfrm>
    </dsp:sp>
    <dsp:sp modelId="{E6D342BE-9E39-4351-9097-F5C5E43DDB92}">
      <dsp:nvSpPr>
        <dsp:cNvPr id="0" name=""/>
        <dsp:cNvSpPr/>
      </dsp:nvSpPr>
      <dsp:spPr>
        <a:xfrm>
          <a:off x="1319" y="1606869"/>
          <a:ext cx="698991" cy="6989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子系统</a:t>
          </a:r>
          <a:endParaRPr lang="en-US" sz="1300" kern="1200" dirty="0"/>
        </a:p>
      </dsp:txBody>
      <dsp:txXfrm>
        <a:off x="103684" y="1709234"/>
        <a:ext cx="494261" cy="494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B288F-C1D6-43B3-8F76-249F59BACCBA}">
      <dsp:nvSpPr>
        <dsp:cNvPr id="0" name=""/>
        <dsp:cNvSpPr/>
      </dsp:nvSpPr>
      <dsp:spPr>
        <a:xfrm>
          <a:off x="804616" y="1022857"/>
          <a:ext cx="662103" cy="6621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主</a:t>
          </a:r>
          <a:r>
            <a:rPr lang="zh-CN" altLang="en-US" sz="1200" kern="1200" dirty="0"/>
            <a:t>系统</a:t>
          </a:r>
          <a:endParaRPr lang="en-US" sz="1200" kern="1200" dirty="0">
            <a:latin typeface="+mn-ea"/>
            <a:ea typeface="+mn-ea"/>
          </a:endParaRPr>
        </a:p>
      </dsp:txBody>
      <dsp:txXfrm>
        <a:off x="901579" y="1119820"/>
        <a:ext cx="468177" cy="468177"/>
      </dsp:txXfrm>
    </dsp:sp>
    <dsp:sp modelId="{E29D8A23-3837-4A1D-B33B-DA5B4C92D56A}">
      <dsp:nvSpPr>
        <dsp:cNvPr id="0" name=""/>
        <dsp:cNvSpPr/>
      </dsp:nvSpPr>
      <dsp:spPr>
        <a:xfrm rot="16200000">
          <a:off x="1065459" y="781805"/>
          <a:ext cx="140416" cy="2251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ea"/>
            <a:ea typeface="+mn-ea"/>
          </a:endParaRPr>
        </a:p>
      </dsp:txBody>
      <dsp:txXfrm>
        <a:off x="1086522" y="847891"/>
        <a:ext cx="98291" cy="135069"/>
      </dsp:txXfrm>
    </dsp:sp>
    <dsp:sp modelId="{21853894-AE35-4A2D-BCD2-A7C9CBCAB396}">
      <dsp:nvSpPr>
        <dsp:cNvPr id="0" name=""/>
        <dsp:cNvSpPr/>
      </dsp:nvSpPr>
      <dsp:spPr>
        <a:xfrm>
          <a:off x="804616" y="95816"/>
          <a:ext cx="662103" cy="6621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子</a:t>
          </a:r>
          <a:r>
            <a:rPr lang="zh-CN" altLang="en-US" sz="1200" kern="1200" dirty="0"/>
            <a:t>系统</a:t>
          </a:r>
          <a:endParaRPr lang="en-US" sz="1200" kern="1200" dirty="0">
            <a:latin typeface="+mn-ea"/>
            <a:ea typeface="+mn-ea"/>
          </a:endParaRPr>
        </a:p>
      </dsp:txBody>
      <dsp:txXfrm>
        <a:off x="901579" y="192779"/>
        <a:ext cx="468177" cy="468177"/>
      </dsp:txXfrm>
    </dsp:sp>
    <dsp:sp modelId="{D4E7CB8B-8CBF-4E34-B8C6-EE82031594CA}">
      <dsp:nvSpPr>
        <dsp:cNvPr id="0" name=""/>
        <dsp:cNvSpPr/>
      </dsp:nvSpPr>
      <dsp:spPr>
        <a:xfrm rot="1800000">
          <a:off x="1463438" y="1471124"/>
          <a:ext cx="140416" cy="2251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ea"/>
            <a:ea typeface="+mn-ea"/>
          </a:endParaRPr>
        </a:p>
      </dsp:txBody>
      <dsp:txXfrm>
        <a:off x="1466260" y="1505616"/>
        <a:ext cx="98291" cy="135069"/>
      </dsp:txXfrm>
    </dsp:sp>
    <dsp:sp modelId="{0D1D6FB3-DF2C-4CCE-AB4A-9D65A687F5D2}">
      <dsp:nvSpPr>
        <dsp:cNvPr id="0" name=""/>
        <dsp:cNvSpPr/>
      </dsp:nvSpPr>
      <dsp:spPr>
        <a:xfrm>
          <a:off x="1607456" y="1486377"/>
          <a:ext cx="662103" cy="6621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子</a:t>
          </a:r>
          <a:r>
            <a:rPr lang="zh-CN" altLang="en-US" sz="1200" kern="1200" dirty="0"/>
            <a:t>系统</a:t>
          </a:r>
          <a:endParaRPr lang="en-US" sz="1200" kern="1200" dirty="0">
            <a:latin typeface="+mn-ea"/>
            <a:ea typeface="+mn-ea"/>
          </a:endParaRPr>
        </a:p>
      </dsp:txBody>
      <dsp:txXfrm>
        <a:off x="1704419" y="1583340"/>
        <a:ext cx="468177" cy="468177"/>
      </dsp:txXfrm>
    </dsp:sp>
    <dsp:sp modelId="{DCEBBE58-D303-430E-BFD5-9D92BFFF3A08}">
      <dsp:nvSpPr>
        <dsp:cNvPr id="0" name=""/>
        <dsp:cNvSpPr/>
      </dsp:nvSpPr>
      <dsp:spPr>
        <a:xfrm rot="9000000">
          <a:off x="667480" y="1471124"/>
          <a:ext cx="140416" cy="2251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ea"/>
            <a:ea typeface="+mn-ea"/>
          </a:endParaRPr>
        </a:p>
      </dsp:txBody>
      <dsp:txXfrm rot="10800000">
        <a:off x="706783" y="1505616"/>
        <a:ext cx="98291" cy="135069"/>
      </dsp:txXfrm>
    </dsp:sp>
    <dsp:sp modelId="{E6D342BE-9E39-4351-9097-F5C5E43DDB92}">
      <dsp:nvSpPr>
        <dsp:cNvPr id="0" name=""/>
        <dsp:cNvSpPr/>
      </dsp:nvSpPr>
      <dsp:spPr>
        <a:xfrm>
          <a:off x="1775" y="1486377"/>
          <a:ext cx="662103" cy="6621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子</a:t>
          </a:r>
          <a:r>
            <a:rPr lang="zh-CN" altLang="en-US" sz="1200" kern="1200" dirty="0"/>
            <a:t>系统</a:t>
          </a:r>
          <a:endParaRPr lang="en-US" sz="1200" kern="1200" dirty="0">
            <a:latin typeface="+mn-ea"/>
            <a:ea typeface="+mn-ea"/>
          </a:endParaRPr>
        </a:p>
      </dsp:txBody>
      <dsp:txXfrm>
        <a:off x="98738" y="1583340"/>
        <a:ext cx="468177" cy="4681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53801-6B99-47CE-98DE-92630D9AECAF}">
      <dsp:nvSpPr>
        <dsp:cNvPr id="0" name=""/>
        <dsp:cNvSpPr/>
      </dsp:nvSpPr>
      <dsp:spPr>
        <a:xfrm>
          <a:off x="260" y="2737575"/>
          <a:ext cx="4754041" cy="1282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操作系统／</a:t>
          </a:r>
          <a:r>
            <a:rPr lang="en-US" altLang="zh-CN" sz="25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en-US" altLang="zh-CN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 7</a:t>
          </a: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／</a:t>
          </a:r>
          <a:r>
            <a:rPr lang="en-US" altLang="zh-CN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PostgreSQL</a:t>
          </a:r>
          <a:endParaRPr lang="en-US" sz="2500" kern="1200" dirty="0"/>
        </a:p>
      </dsp:txBody>
      <dsp:txXfrm>
        <a:off x="37827" y="2775142"/>
        <a:ext cx="4678907" cy="1207502"/>
      </dsp:txXfrm>
    </dsp:sp>
    <dsp:sp modelId="{7078CB8E-6BB2-4340-A5B8-4DB3E710C314}">
      <dsp:nvSpPr>
        <dsp:cNvPr id="0" name=""/>
        <dsp:cNvSpPr/>
      </dsp:nvSpPr>
      <dsp:spPr>
        <a:xfrm>
          <a:off x="260" y="1370044"/>
          <a:ext cx="4754041" cy="1282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品链框架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827" y="1407611"/>
        <a:ext cx="4678907" cy="1207502"/>
      </dsp:txXfrm>
    </dsp:sp>
    <dsp:sp modelId="{253C088E-1668-4D6E-91B7-A35DE0082A97}">
      <dsp:nvSpPr>
        <dsp:cNvPr id="0" name=""/>
        <dsp:cNvSpPr/>
      </dsp:nvSpPr>
      <dsp:spPr>
        <a:xfrm>
          <a:off x="260" y="2512"/>
          <a:ext cx="1541518" cy="1282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品链供销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827" y="40079"/>
        <a:ext cx="1466384" cy="1207502"/>
      </dsp:txXfrm>
    </dsp:sp>
    <dsp:sp modelId="{D1CE3D5E-E015-444B-83B5-2E7A74546BBD}">
      <dsp:nvSpPr>
        <dsp:cNvPr id="0" name=""/>
        <dsp:cNvSpPr/>
      </dsp:nvSpPr>
      <dsp:spPr>
        <a:xfrm>
          <a:off x="1606521" y="2512"/>
          <a:ext cx="1541518" cy="1282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品链新能港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4088" y="40079"/>
        <a:ext cx="1466384" cy="1207502"/>
      </dsp:txXfrm>
    </dsp:sp>
    <dsp:sp modelId="{4447F076-CCD8-450D-B57C-A1C06EB873EE}">
      <dsp:nvSpPr>
        <dsp:cNvPr id="0" name=""/>
        <dsp:cNvSpPr/>
      </dsp:nvSpPr>
      <dsp:spPr>
        <a:xfrm>
          <a:off x="3212783" y="2512"/>
          <a:ext cx="1541518" cy="1282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品链中医药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50350" y="40079"/>
        <a:ext cx="1466384" cy="12075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0ED39-74C3-45B6-A5C1-B91E996125B7}">
      <dsp:nvSpPr>
        <dsp:cNvPr id="0" name=""/>
        <dsp:cNvSpPr/>
      </dsp:nvSpPr>
      <dsp:spPr>
        <a:xfrm rot="16200000">
          <a:off x="-859246" y="861590"/>
          <a:ext cx="4022725" cy="2299544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可视化呈现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地理空间性和时间阶段性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用户远程操控感和教育娱乐感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344" y="804545"/>
        <a:ext cx="2299544" cy="2413635"/>
      </dsp:txXfrm>
    </dsp:sp>
    <dsp:sp modelId="{EA6AB6B5-A614-410B-94EB-74442ABD7EB8}">
      <dsp:nvSpPr>
        <dsp:cNvPr id="0" name=""/>
        <dsp:cNvSpPr/>
      </dsp:nvSpPr>
      <dsp:spPr>
        <a:xfrm rot="16200000">
          <a:off x="1612763" y="861590"/>
          <a:ext cx="4022725" cy="2299544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去中心化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每个部署的平台相对规模较小、较专业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平台间可结成联盟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474353" y="804545"/>
        <a:ext cx="2299544" cy="2413635"/>
      </dsp:txXfrm>
    </dsp:sp>
    <dsp:sp modelId="{A0E7942B-E085-49E3-8F5B-F09501C906C2}">
      <dsp:nvSpPr>
        <dsp:cNvPr id="0" name=""/>
        <dsp:cNvSpPr/>
      </dsp:nvSpPr>
      <dsp:spPr>
        <a:xfrm rot="16200000">
          <a:off x="4084773" y="861590"/>
          <a:ext cx="4022725" cy="2299544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低成本运维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极低运维成本和技术门槛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弹性要求入驻项目的配合能力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4946363" y="804545"/>
        <a:ext cx="2299544" cy="2413635"/>
      </dsp:txXfrm>
    </dsp:sp>
    <dsp:sp modelId="{51C4F050-58C4-4DE3-AD6F-FE25D804BF73}">
      <dsp:nvSpPr>
        <dsp:cNvPr id="0" name=""/>
        <dsp:cNvSpPr/>
      </dsp:nvSpPr>
      <dsp:spPr>
        <a:xfrm rot="16200000">
          <a:off x="6556783" y="861590"/>
          <a:ext cx="4022725" cy="2299544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多业态及业务定制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系统预设业态模板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用建模语言灵活定义业务规则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7418373" y="804545"/>
        <a:ext cx="2299544" cy="24136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EF7F6-C185-48B0-9E70-A688655EDCEB}">
      <dsp:nvSpPr>
        <dsp:cNvPr id="0" name=""/>
        <dsp:cNvSpPr/>
      </dsp:nvSpPr>
      <dsp:spPr>
        <a:xfrm>
          <a:off x="2570" y="595077"/>
          <a:ext cx="1293295" cy="646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Fusion 360</a:t>
          </a:r>
          <a:endParaRPr lang="en-US" sz="2300" kern="1200" dirty="0"/>
        </a:p>
      </dsp:txBody>
      <dsp:txXfrm>
        <a:off x="21510" y="614017"/>
        <a:ext cx="1255415" cy="608767"/>
      </dsp:txXfrm>
    </dsp:sp>
    <dsp:sp modelId="{69682D7A-F874-4812-8D5C-FD46D082A75C}">
      <dsp:nvSpPr>
        <dsp:cNvPr id="0" name=""/>
        <dsp:cNvSpPr/>
      </dsp:nvSpPr>
      <dsp:spPr>
        <a:xfrm>
          <a:off x="1295865" y="886716"/>
          <a:ext cx="517318" cy="63369"/>
        </a:xfrm>
        <a:custGeom>
          <a:avLst/>
          <a:gdLst/>
          <a:ahLst/>
          <a:cxnLst/>
          <a:rect l="0" t="0" r="0" b="0"/>
          <a:pathLst>
            <a:path>
              <a:moveTo>
                <a:pt x="0" y="31684"/>
              </a:moveTo>
              <a:lnTo>
                <a:pt x="517318" y="316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41591" y="905468"/>
        <a:ext cx="25865" cy="25865"/>
      </dsp:txXfrm>
    </dsp:sp>
    <dsp:sp modelId="{CD71EFE9-E621-4BB0-968F-E8EDFBB2ADDF}">
      <dsp:nvSpPr>
        <dsp:cNvPr id="0" name=""/>
        <dsp:cNvSpPr/>
      </dsp:nvSpPr>
      <dsp:spPr>
        <a:xfrm>
          <a:off x="1813183" y="595077"/>
          <a:ext cx="1293295" cy="646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STEP files</a:t>
          </a:r>
          <a:endParaRPr lang="en-US" sz="2300" kern="1200" dirty="0"/>
        </a:p>
      </dsp:txBody>
      <dsp:txXfrm>
        <a:off x="1832123" y="614017"/>
        <a:ext cx="1255415" cy="608767"/>
      </dsp:txXfrm>
    </dsp:sp>
    <dsp:sp modelId="{A6BF906B-40DE-40FB-8BC6-36C951B75D02}">
      <dsp:nvSpPr>
        <dsp:cNvPr id="0" name=""/>
        <dsp:cNvSpPr/>
      </dsp:nvSpPr>
      <dsp:spPr>
        <a:xfrm rot="19457599">
          <a:off x="3046598" y="700805"/>
          <a:ext cx="637079" cy="63369"/>
        </a:xfrm>
        <a:custGeom>
          <a:avLst/>
          <a:gdLst/>
          <a:ahLst/>
          <a:cxnLst/>
          <a:rect l="0" t="0" r="0" b="0"/>
          <a:pathLst>
            <a:path>
              <a:moveTo>
                <a:pt x="0" y="31684"/>
              </a:moveTo>
              <a:lnTo>
                <a:pt x="637079" y="3168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9211" y="716562"/>
        <a:ext cx="31853" cy="31853"/>
      </dsp:txXfrm>
    </dsp:sp>
    <dsp:sp modelId="{D62E529B-B946-4B87-9344-ADCA23AE03CC}">
      <dsp:nvSpPr>
        <dsp:cNvPr id="0" name=""/>
        <dsp:cNvSpPr/>
      </dsp:nvSpPr>
      <dsp:spPr>
        <a:xfrm>
          <a:off x="3623797" y="223254"/>
          <a:ext cx="1293295" cy="646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3D Printer</a:t>
          </a:r>
          <a:endParaRPr lang="en-US" sz="2300" kern="1200" dirty="0"/>
        </a:p>
      </dsp:txBody>
      <dsp:txXfrm>
        <a:off x="3642737" y="242194"/>
        <a:ext cx="1255415" cy="608767"/>
      </dsp:txXfrm>
    </dsp:sp>
    <dsp:sp modelId="{803A7AEA-E185-47C2-BBC6-5E1CCFFFB38F}">
      <dsp:nvSpPr>
        <dsp:cNvPr id="0" name=""/>
        <dsp:cNvSpPr/>
      </dsp:nvSpPr>
      <dsp:spPr>
        <a:xfrm rot="2142401">
          <a:off x="3046598" y="1072627"/>
          <a:ext cx="637079" cy="63369"/>
        </a:xfrm>
        <a:custGeom>
          <a:avLst/>
          <a:gdLst/>
          <a:ahLst/>
          <a:cxnLst/>
          <a:rect l="0" t="0" r="0" b="0"/>
          <a:pathLst>
            <a:path>
              <a:moveTo>
                <a:pt x="0" y="31684"/>
              </a:moveTo>
              <a:lnTo>
                <a:pt x="637079" y="3168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9211" y="1088385"/>
        <a:ext cx="31853" cy="31853"/>
      </dsp:txXfrm>
    </dsp:sp>
    <dsp:sp modelId="{592EACAD-AC9E-4F83-91F0-60626F456BF2}">
      <dsp:nvSpPr>
        <dsp:cNvPr id="0" name=""/>
        <dsp:cNvSpPr/>
      </dsp:nvSpPr>
      <dsp:spPr>
        <a:xfrm>
          <a:off x="3623797" y="966899"/>
          <a:ext cx="1293295" cy="646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CNC Mill</a:t>
          </a:r>
        </a:p>
      </dsp:txBody>
      <dsp:txXfrm>
        <a:off x="3642737" y="985839"/>
        <a:ext cx="1255415" cy="6087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3C28A-5C24-4F53-9AF2-37E5CEE0DC6D}">
      <dsp:nvSpPr>
        <dsp:cNvPr id="0" name=""/>
        <dsp:cNvSpPr/>
      </dsp:nvSpPr>
      <dsp:spPr>
        <a:xfrm rot="16200000">
          <a:off x="-137092" y="137692"/>
          <a:ext cx="1836802" cy="156141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2985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Workstation POS</a:t>
          </a:r>
        </a:p>
      </dsp:txBody>
      <dsp:txXfrm rot="5400000">
        <a:off x="601" y="367359"/>
        <a:ext cx="1561416" cy="1102082"/>
      </dsp:txXfrm>
    </dsp:sp>
    <dsp:sp modelId="{63E6130E-4453-4A20-900C-4655AA8D36BE}">
      <dsp:nvSpPr>
        <dsp:cNvPr id="0" name=""/>
        <dsp:cNvSpPr/>
      </dsp:nvSpPr>
      <dsp:spPr>
        <a:xfrm rot="16200000">
          <a:off x="1541430" y="137692"/>
          <a:ext cx="1836802" cy="156141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2985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Workstation</a:t>
          </a:r>
        </a:p>
      </dsp:txBody>
      <dsp:txXfrm rot="5400000">
        <a:off x="1679123" y="367359"/>
        <a:ext cx="1561416" cy="1102082"/>
      </dsp:txXfrm>
    </dsp:sp>
    <dsp:sp modelId="{C737EC89-AFE9-4DA9-9ADD-7EBA0053397C}">
      <dsp:nvSpPr>
        <dsp:cNvPr id="0" name=""/>
        <dsp:cNvSpPr/>
      </dsp:nvSpPr>
      <dsp:spPr>
        <a:xfrm rot="16200000">
          <a:off x="3219953" y="137692"/>
          <a:ext cx="1836802" cy="156141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2985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Mobile Workstation</a:t>
          </a:r>
        </a:p>
      </dsp:txBody>
      <dsp:txXfrm rot="5400000">
        <a:off x="3357646" y="367359"/>
        <a:ext cx="1561416" cy="11020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BF48A-CADD-40CD-A90A-E24CBA570D96}">
      <dsp:nvSpPr>
        <dsp:cNvPr id="0" name=""/>
        <dsp:cNvSpPr/>
      </dsp:nvSpPr>
      <dsp:spPr>
        <a:xfrm>
          <a:off x="643996" y="197"/>
          <a:ext cx="1128045" cy="676827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小程序</a:t>
          </a:r>
          <a:endParaRPr lang="en-US" sz="1400" kern="1200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3996" y="197"/>
        <a:ext cx="1128045" cy="676827"/>
      </dsp:txXfrm>
    </dsp:sp>
    <dsp:sp modelId="{EEF266B2-E08C-4B35-A9D3-4E207C4AB266}">
      <dsp:nvSpPr>
        <dsp:cNvPr id="0" name=""/>
        <dsp:cNvSpPr/>
      </dsp:nvSpPr>
      <dsp:spPr>
        <a:xfrm>
          <a:off x="1884846" y="197"/>
          <a:ext cx="1128045" cy="676827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收银终端</a:t>
          </a:r>
          <a:endParaRPr lang="en-US" sz="1400" kern="1200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84846" y="197"/>
        <a:ext cx="1128045" cy="676827"/>
      </dsp:txXfrm>
    </dsp:sp>
    <dsp:sp modelId="{AD333B2E-FE10-4563-A880-DB62AC553307}">
      <dsp:nvSpPr>
        <dsp:cNvPr id="0" name=""/>
        <dsp:cNvSpPr/>
      </dsp:nvSpPr>
      <dsp:spPr>
        <a:xfrm>
          <a:off x="3125696" y="197"/>
          <a:ext cx="1128045" cy="676827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市场和商户客户端</a:t>
          </a:r>
          <a:endParaRPr lang="en-US" sz="1400" kern="1200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25696" y="197"/>
        <a:ext cx="1128045" cy="676827"/>
      </dsp:txXfrm>
    </dsp:sp>
    <dsp:sp modelId="{7CC8ED18-6AEB-4DFB-BA30-541A51389DC2}">
      <dsp:nvSpPr>
        <dsp:cNvPr id="0" name=""/>
        <dsp:cNvSpPr/>
      </dsp:nvSpPr>
      <dsp:spPr>
        <a:xfrm>
          <a:off x="4366546" y="197"/>
          <a:ext cx="1128045" cy="676827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供应和商户客户端</a:t>
          </a:r>
          <a:endParaRPr lang="en-US" sz="1400" kern="1200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66546" y="197"/>
        <a:ext cx="1128045" cy="676827"/>
      </dsp:txXfrm>
    </dsp:sp>
    <dsp:sp modelId="{F6DC83FB-D4F1-43B6-87C4-A7AD6EFB6FE1}">
      <dsp:nvSpPr>
        <dsp:cNvPr id="0" name=""/>
        <dsp:cNvSpPr/>
      </dsp:nvSpPr>
      <dsp:spPr>
        <a:xfrm>
          <a:off x="5607396" y="197"/>
          <a:ext cx="1128045" cy="676827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1400" kern="1200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07396" y="197"/>
        <a:ext cx="1128045" cy="676827"/>
      </dsp:txXfrm>
    </dsp:sp>
    <dsp:sp modelId="{1E5E41F7-2142-4F48-ADB9-F7890967590E}">
      <dsp:nvSpPr>
        <dsp:cNvPr id="0" name=""/>
        <dsp:cNvSpPr/>
      </dsp:nvSpPr>
      <dsp:spPr>
        <a:xfrm>
          <a:off x="6848247" y="197"/>
          <a:ext cx="1128045" cy="676827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其他客户端</a:t>
          </a:r>
          <a:endParaRPr lang="en-US" sz="1400" kern="1200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48247" y="197"/>
        <a:ext cx="1128045" cy="676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7CAFC-32BC-43AC-A360-905A0576E602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E886D-6CE1-4543-BE35-688F8C5A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8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6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85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7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03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9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1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6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38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49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47" r:id="rId1"/>
    <p:sldLayoutId id="2147485848" r:id="rId2"/>
    <p:sldLayoutId id="2147485849" r:id="rId3"/>
    <p:sldLayoutId id="2147485850" r:id="rId4"/>
    <p:sldLayoutId id="2147485851" r:id="rId5"/>
    <p:sldLayoutId id="2147485852" r:id="rId6"/>
    <p:sldLayoutId id="2147485853" r:id="rId7"/>
    <p:sldLayoutId id="2147485854" r:id="rId8"/>
    <p:sldLayoutId id="2147485855" r:id="rId9"/>
    <p:sldLayoutId id="2147485856" r:id="rId10"/>
    <p:sldLayoutId id="214748585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6.svg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7.svg"/><Relationship Id="rId9" Type="http://schemas.microsoft.com/office/2007/relationships/diagramDrawing" Target="../diagrams/drawin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521F09-0D24-4285-9D76-944F3178C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品链框架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47EB56CE-0655-3ECA-958E-4215B751B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用于支撑多中心化、数实融合的产业互联网应用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A2E5F1-713D-A7E7-431D-6E40565397D0}"/>
              </a:ext>
            </a:extLst>
          </p:cNvPr>
          <p:cNvGrpSpPr/>
          <p:nvPr/>
        </p:nvGrpSpPr>
        <p:grpSpPr>
          <a:xfrm>
            <a:off x="598601" y="5409551"/>
            <a:ext cx="3824802" cy="564212"/>
            <a:chOff x="919184" y="5313632"/>
            <a:chExt cx="4120175" cy="5642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2A8C1E-454D-4CE5-BDB5-00E523676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184" y="5313632"/>
              <a:ext cx="584987" cy="564212"/>
            </a:xfrm>
            <a:prstGeom prst="ellipse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81F3E3-BC59-4299-9C50-C453E3DA9815}"/>
                </a:ext>
              </a:extLst>
            </p:cNvPr>
            <p:cNvSpPr txBox="1"/>
            <p:nvPr/>
          </p:nvSpPr>
          <p:spPr>
            <a:xfrm>
              <a:off x="1504170" y="5386187"/>
              <a:ext cx="3535189" cy="4616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金中关信息技术研究院</a:t>
              </a:r>
              <a:endParaRPr 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397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6346CB83-6E82-5E4C-1916-0EEAC41DACDE}"/>
              </a:ext>
            </a:extLst>
          </p:cNvPr>
          <p:cNvSpPr/>
          <p:nvPr/>
        </p:nvSpPr>
        <p:spPr>
          <a:xfrm>
            <a:off x="7843102" y="1334811"/>
            <a:ext cx="2846895" cy="28096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生态单元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6A1638-3E74-8BB7-6ABA-CD98FD6509CC}"/>
              </a:ext>
            </a:extLst>
          </p:cNvPr>
          <p:cNvSpPr/>
          <p:nvPr/>
        </p:nvSpPr>
        <p:spPr>
          <a:xfrm>
            <a:off x="5840992" y="3001651"/>
            <a:ext cx="2846895" cy="28096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生态单元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Arrow: Curved Up 15">
            <a:extLst>
              <a:ext uri="{FF2B5EF4-FFF2-40B4-BE49-F238E27FC236}">
                <a16:creationId xmlns:a16="http://schemas.microsoft.com/office/drawing/2014/main" id="{4F9234F1-CCFF-5F7D-000B-6DEEFF50611A}"/>
              </a:ext>
            </a:extLst>
          </p:cNvPr>
          <p:cNvSpPr/>
          <p:nvPr/>
        </p:nvSpPr>
        <p:spPr>
          <a:xfrm rot="19383342">
            <a:off x="7689147" y="3580023"/>
            <a:ext cx="2002441" cy="379623"/>
          </a:xfrm>
          <a:prstGeom prst="curvedUpArrow">
            <a:avLst>
              <a:gd name="adj1" fmla="val 31718"/>
              <a:gd name="adj2" fmla="val 142618"/>
              <a:gd name="adj3" fmla="val 25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4986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多中心化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整个应用网络由一个或多个独立的、自成体系的生态单元构成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每个生态单元的有一个主运行系统作支撑；可能另附带若干个子系统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生态单元之间可以互通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8C85E23-1196-210D-3FB8-C5C1C32E39C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0261077"/>
              </p:ext>
            </p:extLst>
          </p:nvPr>
        </p:nvGraphicFramePr>
        <p:xfrm>
          <a:off x="6070672" y="2952943"/>
          <a:ext cx="2397880" cy="2443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660B08D5-20AA-EAB9-FEB5-97B2A6F280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3992572"/>
              </p:ext>
            </p:extLst>
          </p:nvPr>
        </p:nvGraphicFramePr>
        <p:xfrm>
          <a:off x="8173040" y="1372519"/>
          <a:ext cx="2271336" cy="2244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7303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数实融合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627B57-16A6-8C00-C558-7B3542CF8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/>
          <a:lstStyle/>
          <a:p>
            <a:r>
              <a:rPr lang="zh-CN" altLang="en-US" dirty="0"/>
              <a:t>云端数字孪生机制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F3AEF0-EBF6-C3E0-B714-200D398B77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BB6D956-BA7B-7855-145D-23CFEBD50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/>
          <a:lstStyle/>
          <a:p>
            <a:r>
              <a:rPr lang="zh-CN" altLang="en-US" dirty="0"/>
              <a:t>边缘端数字化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3DA48-2FE5-0359-2CB2-080CD659D7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D1D42A-8779-CFF0-D515-54B921CD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产业互联网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BCCA8C-FED8-8294-4EE3-2B15034E8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r>
              <a:rPr lang="zh-CN" altLang="en-US" dirty="0"/>
              <a:t>工作流引擎</a:t>
            </a:r>
            <a:endParaRPr lang="en-US" altLang="zh-CN" dirty="0"/>
          </a:p>
          <a:p>
            <a:r>
              <a:rPr lang="zh-CN" altLang="en-US" dirty="0"/>
              <a:t>面向业务的的编程方法</a:t>
            </a:r>
            <a:endParaRPr lang="en-US" altLang="zh-CN" dirty="0"/>
          </a:p>
          <a:p>
            <a:r>
              <a:rPr lang="zh-CN" altLang="en-US" dirty="0"/>
              <a:t>由抽象到具体的渐进式工程方法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68ECB28-C116-628C-46CC-AA67C1827EA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66146583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45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F1CF-D5BA-E915-5B2A-2CA4219B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软件基础</a:t>
            </a:r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C6F6081-AA25-F0FB-15F7-E49580FA9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04B3ED90-9617-498B-39AE-555F2360C7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编程结构即应用结构</a:t>
            </a:r>
            <a:endParaRPr lang="en-US" altLang="zh-CN" dirty="0"/>
          </a:p>
          <a:p>
            <a:r>
              <a:rPr lang="en-US" altLang="zh-CN" dirty="0"/>
              <a:t>GC</a:t>
            </a:r>
          </a:p>
          <a:p>
            <a:r>
              <a:rPr lang="zh-CN" altLang="en-US" dirty="0"/>
              <a:t>异步输入输出提高运行效率</a:t>
            </a:r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734374F-6ECE-182E-7CD4-1D5B67C86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14B6756-A818-88A7-A063-1AFFE69F88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继承式抽象数据模型</a:t>
            </a:r>
            <a:endParaRPr lang="en-US" altLang="zh-CN" dirty="0"/>
          </a:p>
          <a:p>
            <a:r>
              <a:rPr lang="zh-CN" altLang="en-US" dirty="0"/>
              <a:t>条件式索引</a:t>
            </a:r>
            <a:endParaRPr lang="en-US" dirty="0"/>
          </a:p>
        </p:txBody>
      </p:sp>
      <p:pic>
        <p:nvPicPr>
          <p:cNvPr id="28" name="Content Placeholder 24">
            <a:extLst>
              <a:ext uri="{FF2B5EF4-FFF2-40B4-BE49-F238E27FC236}">
                <a16:creationId xmlns:a16="http://schemas.microsoft.com/office/drawing/2014/main" id="{FFC16910-E0C2-0819-E784-AF678CE7A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48" y="2179636"/>
            <a:ext cx="822960" cy="822960"/>
          </a:xfrm>
          <a:prstGeom prst="rect">
            <a:avLst/>
          </a:prstGeom>
        </p:spPr>
      </p:pic>
      <p:pic>
        <p:nvPicPr>
          <p:cNvPr id="35" name="Content Placeholder 31">
            <a:extLst>
              <a:ext uri="{FF2B5EF4-FFF2-40B4-BE49-F238E27FC236}">
                <a16:creationId xmlns:a16="http://schemas.microsoft.com/office/drawing/2014/main" id="{0E9461E1-0153-7815-5C10-B9CE22408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537" y="2179636"/>
            <a:ext cx="822960" cy="8229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9276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D0B0-A753-2323-1F30-DD4DFB3E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硬件基础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4A25C-3004-8A50-968D-63C783A9F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974D9-AE82-8019-CAF4-1F538BA62B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E90CF-D0A8-EE11-28B1-38708CDC1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C34DD-88D4-F669-5FBA-6E901D3CB7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6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设计特点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E833525-A73F-469A-8B72-617B7468E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8791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72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数字化全程图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0D8C2E4-9169-F1B7-6601-E2872FE23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graphicFrame>
        <p:nvGraphicFramePr>
          <p:cNvPr id="36" name="Content Placeholder 35">
            <a:extLst>
              <a:ext uri="{FF2B5EF4-FFF2-40B4-BE49-F238E27FC236}">
                <a16:creationId xmlns:a16="http://schemas.microsoft.com/office/drawing/2014/main" id="{8F4D18E5-6F10-F1CF-6E05-18918BB5CC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93079037"/>
              </p:ext>
            </p:extLst>
          </p:nvPr>
        </p:nvGraphicFramePr>
        <p:xfrm>
          <a:off x="1104900" y="2424114"/>
          <a:ext cx="4919663" cy="1836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A176C48F-9380-621E-7255-AA652B9F640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670C07-52D9-2497-6E87-873F1E6047FF}"/>
              </a:ext>
            </a:extLst>
          </p:cNvPr>
          <p:cNvSpPr/>
          <p:nvPr/>
        </p:nvSpPr>
        <p:spPr>
          <a:xfrm>
            <a:off x="8159991" y="5484044"/>
            <a:ext cx="1395167" cy="6881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.NET SDK</a:t>
            </a:r>
            <a:endParaRPr lang="en-US" dirty="0"/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31167041-42DF-3581-00F2-DA69836011B2}"/>
              </a:ext>
            </a:extLst>
          </p:cNvPr>
          <p:cNvSpPr/>
          <p:nvPr/>
        </p:nvSpPr>
        <p:spPr>
          <a:xfrm>
            <a:off x="10040503" y="5828122"/>
            <a:ext cx="2151497" cy="688156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ChainFx</a:t>
            </a:r>
            <a:endParaRPr lang="en-US" altLang="zh-CN" dirty="0"/>
          </a:p>
          <a:p>
            <a:pPr algn="ctr"/>
            <a:r>
              <a:rPr lang="en-US" altLang="zh-CN" dirty="0" err="1"/>
              <a:t>ChainSmart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2E5011-57EB-4674-0013-5AE8B06C3C39}"/>
              </a:ext>
            </a:extLst>
          </p:cNvPr>
          <p:cNvSpPr/>
          <p:nvPr/>
        </p:nvSpPr>
        <p:spPr>
          <a:xfrm>
            <a:off x="8312391" y="6371736"/>
            <a:ext cx="1395167" cy="6881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Jetbrains</a:t>
            </a:r>
            <a:r>
              <a:rPr lang="en-US" altLang="zh-CN" dirty="0"/>
              <a:t> Rider</a:t>
            </a:r>
            <a:endParaRPr lang="en-US" dirty="0"/>
          </a:p>
        </p:txBody>
      </p:sp>
      <p:graphicFrame>
        <p:nvGraphicFramePr>
          <p:cNvPr id="37" name="Content Placeholder 35">
            <a:extLst>
              <a:ext uri="{FF2B5EF4-FFF2-40B4-BE49-F238E27FC236}">
                <a16:creationId xmlns:a16="http://schemas.microsoft.com/office/drawing/2014/main" id="{1AB8A8E1-51EE-FE40-75F8-4F291CA895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047545"/>
              </p:ext>
            </p:extLst>
          </p:nvPr>
        </p:nvGraphicFramePr>
        <p:xfrm>
          <a:off x="1104900" y="4339399"/>
          <a:ext cx="4919663" cy="1836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2327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0D50AB1-6730-DDAF-A710-9BF2C88B5065}"/>
              </a:ext>
            </a:extLst>
          </p:cNvPr>
          <p:cNvGrpSpPr/>
          <p:nvPr/>
        </p:nvGrpSpPr>
        <p:grpSpPr>
          <a:xfrm>
            <a:off x="6242052" y="2340265"/>
            <a:ext cx="1997670" cy="2053568"/>
            <a:chOff x="8860269" y="3584447"/>
            <a:chExt cx="1997670" cy="2053568"/>
          </a:xfrm>
        </p:grpSpPr>
        <p:pic>
          <p:nvPicPr>
            <p:cNvPr id="34" name="Graphic 33" descr="Server">
              <a:extLst>
                <a:ext uri="{FF2B5EF4-FFF2-40B4-BE49-F238E27FC236}">
                  <a16:creationId xmlns:a16="http://schemas.microsoft.com/office/drawing/2014/main" id="{726ADDF7-1B32-A669-51FB-80ED90B9E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8860269" y="3594660"/>
              <a:ext cx="1997670" cy="2043355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7B6DC39-4B89-C8AC-81C9-5DD890143D55}"/>
                </a:ext>
              </a:extLst>
            </p:cNvPr>
            <p:cNvSpPr/>
            <p:nvPr/>
          </p:nvSpPr>
          <p:spPr>
            <a:xfrm>
              <a:off x="9087410" y="4629867"/>
              <a:ext cx="1543387" cy="834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2000E07-3E1B-88A7-6750-1A3FCDDA8295}"/>
                </a:ext>
              </a:extLst>
            </p:cNvPr>
            <p:cNvSpPr/>
            <p:nvPr/>
          </p:nvSpPr>
          <p:spPr>
            <a:xfrm>
              <a:off x="9087689" y="3584447"/>
              <a:ext cx="1543387" cy="5238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A9FE04-D2D3-2BFF-1850-2E0684721077}"/>
              </a:ext>
            </a:extLst>
          </p:cNvPr>
          <p:cNvGrpSpPr/>
          <p:nvPr/>
        </p:nvGrpSpPr>
        <p:grpSpPr>
          <a:xfrm>
            <a:off x="3815855" y="2348027"/>
            <a:ext cx="1997670" cy="2053568"/>
            <a:chOff x="8860269" y="3584447"/>
            <a:chExt cx="1997670" cy="2053568"/>
          </a:xfrm>
        </p:grpSpPr>
        <p:pic>
          <p:nvPicPr>
            <p:cNvPr id="29" name="Graphic 28" descr="Server">
              <a:extLst>
                <a:ext uri="{FF2B5EF4-FFF2-40B4-BE49-F238E27FC236}">
                  <a16:creationId xmlns:a16="http://schemas.microsoft.com/office/drawing/2014/main" id="{5E5D0728-A4F2-9068-7AB1-97568B8E4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8860269" y="3594660"/>
              <a:ext cx="1997670" cy="2043355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0107BF4-C77F-1A68-B582-A6A5920209F0}"/>
                </a:ext>
              </a:extLst>
            </p:cNvPr>
            <p:cNvSpPr/>
            <p:nvPr/>
          </p:nvSpPr>
          <p:spPr>
            <a:xfrm>
              <a:off x="9087410" y="4629867"/>
              <a:ext cx="1543387" cy="834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144D748-46CE-FF9F-55AC-3D5EF19CDCCA}"/>
                </a:ext>
              </a:extLst>
            </p:cNvPr>
            <p:cNvSpPr/>
            <p:nvPr/>
          </p:nvSpPr>
          <p:spPr>
            <a:xfrm>
              <a:off x="9087689" y="3584447"/>
              <a:ext cx="1543387" cy="5238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0CFDEF-4AFE-9672-BD53-97C165DE3B8B}"/>
              </a:ext>
            </a:extLst>
          </p:cNvPr>
          <p:cNvGrpSpPr/>
          <p:nvPr/>
        </p:nvGrpSpPr>
        <p:grpSpPr>
          <a:xfrm>
            <a:off x="5116788" y="3429000"/>
            <a:ext cx="1317396" cy="2891391"/>
            <a:chOff x="5023057" y="3793409"/>
            <a:chExt cx="1317396" cy="289139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CCD9755-48FD-DC49-42B7-9DD451B373DD}"/>
                </a:ext>
              </a:extLst>
            </p:cNvPr>
            <p:cNvGrpSpPr/>
            <p:nvPr/>
          </p:nvGrpSpPr>
          <p:grpSpPr>
            <a:xfrm>
              <a:off x="5023057" y="4570806"/>
              <a:ext cx="1317396" cy="2113994"/>
              <a:chOff x="7654703" y="4261670"/>
              <a:chExt cx="1317396" cy="2113994"/>
            </a:xfrm>
          </p:grpSpPr>
          <p:pic>
            <p:nvPicPr>
              <p:cNvPr id="15" name="Graphic 14" descr="Server">
                <a:extLst>
                  <a:ext uri="{FF2B5EF4-FFF2-40B4-BE49-F238E27FC236}">
                    <a16:creationId xmlns:a16="http://schemas.microsoft.com/office/drawing/2014/main" id="{BA3249F9-F0DF-9573-538D-AA3F28FF3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7654703" y="4332309"/>
                <a:ext cx="1317396" cy="2043355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A7C5F63-964A-58D4-B757-C78FF0DC3D83}"/>
                  </a:ext>
                </a:extLst>
              </p:cNvPr>
              <p:cNvSpPr/>
              <p:nvPr/>
            </p:nvSpPr>
            <p:spPr>
              <a:xfrm>
                <a:off x="7804353" y="4261670"/>
                <a:ext cx="1018095" cy="677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Graphic 13" descr="Server">
              <a:extLst>
                <a:ext uri="{FF2B5EF4-FFF2-40B4-BE49-F238E27FC236}">
                  <a16:creationId xmlns:a16="http://schemas.microsoft.com/office/drawing/2014/main" id="{B2D8F415-9495-FAD3-B1CD-AEF3DF76E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5023057" y="3793409"/>
              <a:ext cx="1317396" cy="2043355"/>
            </a:xfrm>
            <a:prstGeom prst="rect">
              <a:avLst/>
            </a:prstGeom>
          </p:spPr>
        </p:pic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E8DD83F-99BE-BF0F-B1E8-6B2FD737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统一平台架构图（草稿）</a:t>
            </a:r>
            <a:endParaRPr 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DAB0E95-D764-C47E-34B0-DFF21CA725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29906"/>
              </p:ext>
            </p:extLst>
          </p:nvPr>
        </p:nvGraphicFramePr>
        <p:xfrm>
          <a:off x="1682160" y="2047124"/>
          <a:ext cx="8620289" cy="677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2" name="Graphic 11" descr="Server">
            <a:extLst>
              <a:ext uri="{FF2B5EF4-FFF2-40B4-BE49-F238E27FC236}">
                <a16:creationId xmlns:a16="http://schemas.microsoft.com/office/drawing/2014/main" id="{2F3041E7-1FF7-250C-A0A6-8B9D7E918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693820" y="3442261"/>
            <a:ext cx="1317396" cy="20433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5B85582-09C5-7B62-FEDB-58F2F8612F57}"/>
              </a:ext>
            </a:extLst>
          </p:cNvPr>
          <p:cNvSpPr txBox="1"/>
          <p:nvPr/>
        </p:nvSpPr>
        <p:spPr>
          <a:xfrm>
            <a:off x="1672388" y="531197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用户服务集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590B89E-A48D-50E0-C7D2-F4D705026706}"/>
              </a:ext>
            </a:extLst>
          </p:cNvPr>
          <p:cNvGrpSpPr/>
          <p:nvPr/>
        </p:nvGrpSpPr>
        <p:grpSpPr>
          <a:xfrm>
            <a:off x="3308806" y="3442261"/>
            <a:ext cx="1543387" cy="2043355"/>
            <a:chOff x="3629320" y="3442261"/>
            <a:chExt cx="1543387" cy="2043355"/>
          </a:xfrm>
        </p:grpSpPr>
        <p:pic>
          <p:nvPicPr>
            <p:cNvPr id="19" name="Graphic 18" descr="Server">
              <a:extLst>
                <a:ext uri="{FF2B5EF4-FFF2-40B4-BE49-F238E27FC236}">
                  <a16:creationId xmlns:a16="http://schemas.microsoft.com/office/drawing/2014/main" id="{569724CE-9DFE-808D-10DE-3A9088E55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3769770" y="3442261"/>
              <a:ext cx="1317396" cy="20433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F0DF33-54B0-B782-4392-759E123B6345}"/>
                </a:ext>
              </a:extLst>
            </p:cNvPr>
            <p:cNvSpPr/>
            <p:nvPr/>
          </p:nvSpPr>
          <p:spPr>
            <a:xfrm>
              <a:off x="3629320" y="4477732"/>
              <a:ext cx="1543387" cy="834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8B611B0-4F0E-2CDE-98BF-D8C2C0179A57}"/>
              </a:ext>
            </a:extLst>
          </p:cNvPr>
          <p:cNvSpPr txBox="1"/>
          <p:nvPr/>
        </p:nvSpPr>
        <p:spPr>
          <a:xfrm>
            <a:off x="3326358" y="4567749"/>
            <a:ext cx="156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组织目录服务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327FB3-389B-340A-A580-78BC5C22B463}"/>
              </a:ext>
            </a:extLst>
          </p:cNvPr>
          <p:cNvSpPr txBox="1"/>
          <p:nvPr/>
        </p:nvSpPr>
        <p:spPr>
          <a:xfrm>
            <a:off x="5522141" y="62063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市场服务集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A3B2C3-DAA0-E397-0925-2A4A11C65ED9}"/>
              </a:ext>
            </a:extLst>
          </p:cNvPr>
          <p:cNvGrpSpPr/>
          <p:nvPr/>
        </p:nvGrpSpPr>
        <p:grpSpPr>
          <a:xfrm>
            <a:off x="6096642" y="3430478"/>
            <a:ext cx="1317396" cy="2891391"/>
            <a:chOff x="5023057" y="3793409"/>
            <a:chExt cx="1317396" cy="289139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E0CD4A8-74CE-332D-0885-648D913EC725}"/>
                </a:ext>
              </a:extLst>
            </p:cNvPr>
            <p:cNvGrpSpPr/>
            <p:nvPr/>
          </p:nvGrpSpPr>
          <p:grpSpPr>
            <a:xfrm>
              <a:off x="5023057" y="4570806"/>
              <a:ext cx="1317396" cy="2113994"/>
              <a:chOff x="7654703" y="4261670"/>
              <a:chExt cx="1317396" cy="2113994"/>
            </a:xfrm>
          </p:grpSpPr>
          <p:pic>
            <p:nvPicPr>
              <p:cNvPr id="27" name="Graphic 26" descr="Server">
                <a:extLst>
                  <a:ext uri="{FF2B5EF4-FFF2-40B4-BE49-F238E27FC236}">
                    <a16:creationId xmlns:a16="http://schemas.microsoft.com/office/drawing/2014/main" id="{20531904-03E1-A0EF-876F-0BB6B1590B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7654703" y="4332309"/>
                <a:ext cx="1317396" cy="2043355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E4F7E60-446B-6D0E-508F-5B21FA0B27D1}"/>
                  </a:ext>
                </a:extLst>
              </p:cNvPr>
              <p:cNvSpPr/>
              <p:nvPr/>
            </p:nvSpPr>
            <p:spPr>
              <a:xfrm>
                <a:off x="7804353" y="4261670"/>
                <a:ext cx="1018095" cy="677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6" name="Graphic 25" descr="Server">
              <a:extLst>
                <a:ext uri="{FF2B5EF4-FFF2-40B4-BE49-F238E27FC236}">
                  <a16:creationId xmlns:a16="http://schemas.microsoft.com/office/drawing/2014/main" id="{8D0E35D8-4293-8D9B-965B-C1E56F6E9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5023057" y="3793409"/>
              <a:ext cx="1317396" cy="2043355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F8C17D6-A7CA-32CA-B3A9-AC9CB1D6FDF2}"/>
              </a:ext>
            </a:extLst>
          </p:cNvPr>
          <p:cNvGrpSpPr/>
          <p:nvPr/>
        </p:nvGrpSpPr>
        <p:grpSpPr>
          <a:xfrm>
            <a:off x="7789679" y="3440382"/>
            <a:ext cx="1317396" cy="2891391"/>
            <a:chOff x="5023057" y="3793409"/>
            <a:chExt cx="1317396" cy="289139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294F49-0546-138A-560C-2A599913505C}"/>
                </a:ext>
              </a:extLst>
            </p:cNvPr>
            <p:cNvGrpSpPr/>
            <p:nvPr/>
          </p:nvGrpSpPr>
          <p:grpSpPr>
            <a:xfrm>
              <a:off x="5023057" y="4570806"/>
              <a:ext cx="1317396" cy="2113994"/>
              <a:chOff x="7654703" y="4261670"/>
              <a:chExt cx="1317396" cy="2113994"/>
            </a:xfrm>
          </p:grpSpPr>
          <p:pic>
            <p:nvPicPr>
              <p:cNvPr id="40" name="Graphic 39" descr="Server">
                <a:extLst>
                  <a:ext uri="{FF2B5EF4-FFF2-40B4-BE49-F238E27FC236}">
                    <a16:creationId xmlns:a16="http://schemas.microsoft.com/office/drawing/2014/main" id="{32FB4AEA-529E-07EF-8372-818AE7CE0E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7654703" y="4332309"/>
                <a:ext cx="1317396" cy="2043355"/>
              </a:xfrm>
              <a:prstGeom prst="rect">
                <a:avLst/>
              </a:prstGeom>
            </p:spPr>
          </p:pic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DECCE16-689F-8C76-D341-957C6DA8CF2A}"/>
                  </a:ext>
                </a:extLst>
              </p:cNvPr>
              <p:cNvSpPr/>
              <p:nvPr/>
            </p:nvSpPr>
            <p:spPr>
              <a:xfrm>
                <a:off x="7804353" y="4261670"/>
                <a:ext cx="1018095" cy="677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Graphic 38" descr="Server">
              <a:extLst>
                <a:ext uri="{FF2B5EF4-FFF2-40B4-BE49-F238E27FC236}">
                  <a16:creationId xmlns:a16="http://schemas.microsoft.com/office/drawing/2014/main" id="{63355970-53E5-DEB0-0A24-A331C4C1C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5023057" y="3793409"/>
              <a:ext cx="1317396" cy="2043355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3FEE24D-383F-CF95-C6ED-2D5FEB98FA3A}"/>
              </a:ext>
            </a:extLst>
          </p:cNvPr>
          <p:cNvSpPr txBox="1"/>
          <p:nvPr/>
        </p:nvSpPr>
        <p:spPr>
          <a:xfrm>
            <a:off x="7768247" y="62063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供应服务集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373FF9-0381-5AE9-C2CF-7BEF353A40A6}"/>
              </a:ext>
            </a:extLst>
          </p:cNvPr>
          <p:cNvGrpSpPr/>
          <p:nvPr/>
        </p:nvGrpSpPr>
        <p:grpSpPr>
          <a:xfrm>
            <a:off x="9210241" y="3453285"/>
            <a:ext cx="1543387" cy="2043355"/>
            <a:chOff x="3629320" y="3442261"/>
            <a:chExt cx="1543387" cy="2043355"/>
          </a:xfrm>
        </p:grpSpPr>
        <p:pic>
          <p:nvPicPr>
            <p:cNvPr id="51" name="Graphic 50" descr="Server">
              <a:extLst>
                <a:ext uri="{FF2B5EF4-FFF2-40B4-BE49-F238E27FC236}">
                  <a16:creationId xmlns:a16="http://schemas.microsoft.com/office/drawing/2014/main" id="{7B05DB24-6455-5215-4204-316988E30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3769770" y="3442261"/>
              <a:ext cx="1317396" cy="2043355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2D26600-AC0D-BECA-FC21-2AA5741C5338}"/>
                </a:ext>
              </a:extLst>
            </p:cNvPr>
            <p:cNvSpPr/>
            <p:nvPr/>
          </p:nvSpPr>
          <p:spPr>
            <a:xfrm>
              <a:off x="3629320" y="4477732"/>
              <a:ext cx="1543387" cy="834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D8E0101-3108-0F37-D08A-0B92705B1871}"/>
              </a:ext>
            </a:extLst>
          </p:cNvPr>
          <p:cNvSpPr txBox="1"/>
          <p:nvPr/>
        </p:nvSpPr>
        <p:spPr>
          <a:xfrm>
            <a:off x="9427936" y="45142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消息服务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48FCBE1-4D09-B408-F832-67B87F7AA556}"/>
              </a:ext>
            </a:extLst>
          </p:cNvPr>
          <p:cNvCxnSpPr/>
          <p:nvPr/>
        </p:nvCxnSpPr>
        <p:spPr>
          <a:xfrm flipV="1">
            <a:off x="1693819" y="3429000"/>
            <a:ext cx="8842113" cy="398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D3ED355-2621-284D-5976-386EF8E85E1A}"/>
              </a:ext>
            </a:extLst>
          </p:cNvPr>
          <p:cNvSpPr txBox="1"/>
          <p:nvPr/>
        </p:nvSpPr>
        <p:spPr>
          <a:xfrm>
            <a:off x="1996122" y="2963978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反向代理服务集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31442</TotalTime>
  <Words>484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微软雅黑</vt:lpstr>
      <vt:lpstr>Arial Narrow</vt:lpstr>
      <vt:lpstr>Calibri</vt:lpstr>
      <vt:lpstr>Tw Cen MT</vt:lpstr>
      <vt:lpstr>Tw Cen MT Condensed</vt:lpstr>
      <vt:lpstr>Wingdings 3</vt:lpstr>
      <vt:lpstr>Integral</vt:lpstr>
      <vt:lpstr>品链框架</vt:lpstr>
      <vt:lpstr>多中心化</vt:lpstr>
      <vt:lpstr>数实融合</vt:lpstr>
      <vt:lpstr>产业互联网</vt:lpstr>
      <vt:lpstr>软件基础</vt:lpstr>
      <vt:lpstr>硬件基础</vt:lpstr>
      <vt:lpstr>设计特点</vt:lpstr>
      <vt:lpstr>数字化全程图</vt:lpstr>
      <vt:lpstr>统一平台架构图（草稿）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城乡振兴元宇宙</dc:title>
  <dc:creator>Huang Michael</dc:creator>
  <cp:lastModifiedBy>Michael Huang</cp:lastModifiedBy>
  <cp:revision>2213</cp:revision>
  <dcterms:created xsi:type="dcterms:W3CDTF">2022-02-15T23:48:21Z</dcterms:created>
  <dcterms:modified xsi:type="dcterms:W3CDTF">2024-07-02T03:52:57Z</dcterms:modified>
</cp:coreProperties>
</file>