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767" r:id="rId1"/>
  </p:sldMasterIdLst>
  <p:notesMasterIdLst>
    <p:notesMasterId r:id="rId10"/>
  </p:notesMasterIdLst>
  <p:sldIdLst>
    <p:sldId id="256" r:id="rId2"/>
    <p:sldId id="363" r:id="rId3"/>
    <p:sldId id="342" r:id="rId4"/>
    <p:sldId id="364" r:id="rId5"/>
    <p:sldId id="359" r:id="rId6"/>
    <p:sldId id="345" r:id="rId7"/>
    <p:sldId id="341" r:id="rId8"/>
    <p:sldId id="35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0" autoAdjust="0"/>
    <p:restoredTop sz="92829" autoAdjust="0"/>
  </p:normalViewPr>
  <p:slideViewPr>
    <p:cSldViewPr snapToGrid="0">
      <p:cViewPr varScale="1">
        <p:scale>
          <a:sx n="58" d="100"/>
          <a:sy n="58" d="100"/>
        </p:scale>
        <p:origin x="233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05FC2D-FD3E-4AB0-AF9E-16A95DA17500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C631F-805F-4F66-8781-88A05074B014}">
      <dgm:prSet phldrT="[Text]"/>
      <dgm:spPr/>
      <dgm:t>
        <a:bodyPr/>
        <a:lstStyle/>
        <a:p>
          <a:r>
            <a:rPr lang="zh-CN" altLang="en-US" dirty="0"/>
            <a:t>主节点</a:t>
          </a:r>
          <a:endParaRPr lang="en-US" dirty="0"/>
        </a:p>
      </dgm:t>
    </dgm:pt>
    <dgm:pt modelId="{E32F6FA3-EC89-4EBE-A78D-61C72045814B}" type="parTrans" cxnId="{C04B9364-FBC7-4E13-AAA0-7E6CA883A46F}">
      <dgm:prSet/>
      <dgm:spPr/>
      <dgm:t>
        <a:bodyPr/>
        <a:lstStyle/>
        <a:p>
          <a:endParaRPr lang="en-US"/>
        </a:p>
      </dgm:t>
    </dgm:pt>
    <dgm:pt modelId="{4576BCBA-E9A1-4D45-9876-9A2FEC864F68}" type="sibTrans" cxnId="{C04B9364-FBC7-4E13-AAA0-7E6CA883A46F}">
      <dgm:prSet/>
      <dgm:spPr/>
      <dgm:t>
        <a:bodyPr/>
        <a:lstStyle/>
        <a:p>
          <a:endParaRPr lang="en-US"/>
        </a:p>
      </dgm:t>
    </dgm:pt>
    <dgm:pt modelId="{D7EA93D3-A730-48AA-BC68-86BE60194152}">
      <dgm:prSet phldrT="[Text]"/>
      <dgm:spPr/>
      <dgm:t>
        <a:bodyPr/>
        <a:lstStyle/>
        <a:p>
          <a:r>
            <a:rPr lang="zh-CN" altLang="en-US" dirty="0"/>
            <a:t>次节点</a:t>
          </a:r>
          <a:endParaRPr lang="en-US" dirty="0"/>
        </a:p>
      </dgm:t>
    </dgm:pt>
    <dgm:pt modelId="{3D18185C-0891-4313-BF7D-51B7125F4DC4}" type="parTrans" cxnId="{15C0CBC7-37E4-4657-8EE8-7F9D73404351}">
      <dgm:prSet/>
      <dgm:spPr/>
      <dgm:t>
        <a:bodyPr/>
        <a:lstStyle/>
        <a:p>
          <a:endParaRPr lang="en-US"/>
        </a:p>
      </dgm:t>
    </dgm:pt>
    <dgm:pt modelId="{B28905FD-3D50-4AD0-931D-C2FFAF6DD784}" type="sibTrans" cxnId="{15C0CBC7-37E4-4657-8EE8-7F9D73404351}">
      <dgm:prSet/>
      <dgm:spPr/>
      <dgm:t>
        <a:bodyPr/>
        <a:lstStyle/>
        <a:p>
          <a:endParaRPr lang="en-US"/>
        </a:p>
      </dgm:t>
    </dgm:pt>
    <dgm:pt modelId="{1204F196-5986-412D-9016-F7695D0B3690}">
      <dgm:prSet phldrT="[Text]"/>
      <dgm:spPr/>
      <dgm:t>
        <a:bodyPr/>
        <a:lstStyle/>
        <a:p>
          <a:r>
            <a:rPr lang="zh-CN" altLang="en-US" dirty="0"/>
            <a:t>次节点</a:t>
          </a:r>
          <a:endParaRPr lang="en-US" dirty="0"/>
        </a:p>
      </dgm:t>
    </dgm:pt>
    <dgm:pt modelId="{928B114D-2710-4672-AB4A-63CC5A0F2799}" type="parTrans" cxnId="{3EB12212-9568-4737-BC4D-99D6F780C4D1}">
      <dgm:prSet/>
      <dgm:spPr/>
      <dgm:t>
        <a:bodyPr/>
        <a:lstStyle/>
        <a:p>
          <a:endParaRPr lang="en-US"/>
        </a:p>
      </dgm:t>
    </dgm:pt>
    <dgm:pt modelId="{82324017-E5C7-4AB3-A116-E0A732BA0B60}" type="sibTrans" cxnId="{3EB12212-9568-4737-BC4D-99D6F780C4D1}">
      <dgm:prSet/>
      <dgm:spPr/>
      <dgm:t>
        <a:bodyPr/>
        <a:lstStyle/>
        <a:p>
          <a:endParaRPr lang="en-US"/>
        </a:p>
      </dgm:t>
    </dgm:pt>
    <dgm:pt modelId="{C158C02A-2C8A-40B4-8E40-CA36F7215891}">
      <dgm:prSet phldrT="[Text]"/>
      <dgm:spPr/>
      <dgm:t>
        <a:bodyPr/>
        <a:lstStyle/>
        <a:p>
          <a:r>
            <a:rPr lang="zh-CN" altLang="en-US"/>
            <a:t>次节点</a:t>
          </a:r>
          <a:endParaRPr lang="en-US" dirty="0"/>
        </a:p>
      </dgm:t>
    </dgm:pt>
    <dgm:pt modelId="{2D4F658F-17DB-44DC-AF21-FD372614B7BC}" type="parTrans" cxnId="{026A4194-A751-424F-B3CD-86BCD4A4E062}">
      <dgm:prSet/>
      <dgm:spPr/>
      <dgm:t>
        <a:bodyPr/>
        <a:lstStyle/>
        <a:p>
          <a:endParaRPr lang="en-US"/>
        </a:p>
      </dgm:t>
    </dgm:pt>
    <dgm:pt modelId="{3219668F-473F-4A20-BBBA-77F73620878D}" type="sibTrans" cxnId="{026A4194-A751-424F-B3CD-86BCD4A4E062}">
      <dgm:prSet/>
      <dgm:spPr/>
      <dgm:t>
        <a:bodyPr/>
        <a:lstStyle/>
        <a:p>
          <a:endParaRPr lang="en-US"/>
        </a:p>
      </dgm:t>
    </dgm:pt>
    <dgm:pt modelId="{07E67FC3-1454-49FB-A146-FAA55DD064CF}" type="pres">
      <dgm:prSet presAssocID="{2A05FC2D-FD3E-4AB0-AF9E-16A95DA1750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0EB288F-C1D6-43B3-8F76-249F59BACCBA}" type="pres">
      <dgm:prSet presAssocID="{204C631F-805F-4F66-8781-88A05074B014}" presName="centerShape" presStyleLbl="node0" presStyleIdx="0" presStyleCnt="1"/>
      <dgm:spPr/>
    </dgm:pt>
    <dgm:pt modelId="{E29D8A23-3837-4A1D-B33B-DA5B4C92D56A}" type="pres">
      <dgm:prSet presAssocID="{3D18185C-0891-4313-BF7D-51B7125F4DC4}" presName="parTrans" presStyleLbl="sibTrans2D1" presStyleIdx="0" presStyleCnt="3"/>
      <dgm:spPr/>
    </dgm:pt>
    <dgm:pt modelId="{E37763EB-F8DB-41AB-BF62-17965C6FCCC6}" type="pres">
      <dgm:prSet presAssocID="{3D18185C-0891-4313-BF7D-51B7125F4DC4}" presName="connectorText" presStyleLbl="sibTrans2D1" presStyleIdx="0" presStyleCnt="3"/>
      <dgm:spPr/>
    </dgm:pt>
    <dgm:pt modelId="{21853894-AE35-4A2D-BCD2-A7C9CBCAB396}" type="pres">
      <dgm:prSet presAssocID="{D7EA93D3-A730-48AA-BC68-86BE60194152}" presName="node" presStyleLbl="node1" presStyleIdx="0" presStyleCnt="3">
        <dgm:presLayoutVars>
          <dgm:bulletEnabled val="1"/>
        </dgm:presLayoutVars>
      </dgm:prSet>
      <dgm:spPr/>
    </dgm:pt>
    <dgm:pt modelId="{D4E7CB8B-8CBF-4E34-B8C6-EE82031594CA}" type="pres">
      <dgm:prSet presAssocID="{928B114D-2710-4672-AB4A-63CC5A0F2799}" presName="parTrans" presStyleLbl="sibTrans2D1" presStyleIdx="1" presStyleCnt="3"/>
      <dgm:spPr/>
    </dgm:pt>
    <dgm:pt modelId="{80B16FD2-C1ED-4828-AFB8-CE1349833273}" type="pres">
      <dgm:prSet presAssocID="{928B114D-2710-4672-AB4A-63CC5A0F2799}" presName="connectorText" presStyleLbl="sibTrans2D1" presStyleIdx="1" presStyleCnt="3"/>
      <dgm:spPr/>
    </dgm:pt>
    <dgm:pt modelId="{0D1D6FB3-DF2C-4CCE-AB4A-9D65A687F5D2}" type="pres">
      <dgm:prSet presAssocID="{1204F196-5986-412D-9016-F7695D0B3690}" presName="node" presStyleLbl="node1" presStyleIdx="1" presStyleCnt="3">
        <dgm:presLayoutVars>
          <dgm:bulletEnabled val="1"/>
        </dgm:presLayoutVars>
      </dgm:prSet>
      <dgm:spPr/>
    </dgm:pt>
    <dgm:pt modelId="{DCEBBE58-D303-430E-BFD5-9D92BFFF3A08}" type="pres">
      <dgm:prSet presAssocID="{2D4F658F-17DB-44DC-AF21-FD372614B7BC}" presName="parTrans" presStyleLbl="sibTrans2D1" presStyleIdx="2" presStyleCnt="3"/>
      <dgm:spPr/>
    </dgm:pt>
    <dgm:pt modelId="{B2859E10-B521-4737-93A8-F9B30D5A3740}" type="pres">
      <dgm:prSet presAssocID="{2D4F658F-17DB-44DC-AF21-FD372614B7BC}" presName="connectorText" presStyleLbl="sibTrans2D1" presStyleIdx="2" presStyleCnt="3"/>
      <dgm:spPr/>
    </dgm:pt>
    <dgm:pt modelId="{E6D342BE-9E39-4351-9097-F5C5E43DDB92}" type="pres">
      <dgm:prSet presAssocID="{C158C02A-2C8A-40B4-8E40-CA36F7215891}" presName="node" presStyleLbl="node1" presStyleIdx="2" presStyleCnt="3">
        <dgm:presLayoutVars>
          <dgm:bulletEnabled val="1"/>
        </dgm:presLayoutVars>
      </dgm:prSet>
      <dgm:spPr/>
    </dgm:pt>
  </dgm:ptLst>
  <dgm:cxnLst>
    <dgm:cxn modelId="{25AEAA0A-6EBE-48E0-AC2E-CFB04E8205AE}" type="presOf" srcId="{3D18185C-0891-4313-BF7D-51B7125F4DC4}" destId="{E37763EB-F8DB-41AB-BF62-17965C6FCCC6}" srcOrd="1" destOrd="0" presId="urn:microsoft.com/office/officeart/2005/8/layout/radial5"/>
    <dgm:cxn modelId="{3EB12212-9568-4737-BC4D-99D6F780C4D1}" srcId="{204C631F-805F-4F66-8781-88A05074B014}" destId="{1204F196-5986-412D-9016-F7695D0B3690}" srcOrd="1" destOrd="0" parTransId="{928B114D-2710-4672-AB4A-63CC5A0F2799}" sibTransId="{82324017-E5C7-4AB3-A116-E0A732BA0B60}"/>
    <dgm:cxn modelId="{FCBFBB29-23D8-44E9-A7DC-77B6E82F89A2}" type="presOf" srcId="{204C631F-805F-4F66-8781-88A05074B014}" destId="{50EB288F-C1D6-43B3-8F76-249F59BACCBA}" srcOrd="0" destOrd="0" presId="urn:microsoft.com/office/officeart/2005/8/layout/radial5"/>
    <dgm:cxn modelId="{C04B9364-FBC7-4E13-AAA0-7E6CA883A46F}" srcId="{2A05FC2D-FD3E-4AB0-AF9E-16A95DA17500}" destId="{204C631F-805F-4F66-8781-88A05074B014}" srcOrd="0" destOrd="0" parTransId="{E32F6FA3-EC89-4EBE-A78D-61C72045814B}" sibTransId="{4576BCBA-E9A1-4D45-9876-9A2FEC864F68}"/>
    <dgm:cxn modelId="{D307F572-7E38-4F0E-A2B5-8D70F6AAA54B}" type="presOf" srcId="{928B114D-2710-4672-AB4A-63CC5A0F2799}" destId="{D4E7CB8B-8CBF-4E34-B8C6-EE82031594CA}" srcOrd="0" destOrd="0" presId="urn:microsoft.com/office/officeart/2005/8/layout/radial5"/>
    <dgm:cxn modelId="{9258F058-153F-4DEC-A89A-827BEAFED066}" type="presOf" srcId="{2D4F658F-17DB-44DC-AF21-FD372614B7BC}" destId="{DCEBBE58-D303-430E-BFD5-9D92BFFF3A08}" srcOrd="0" destOrd="0" presId="urn:microsoft.com/office/officeart/2005/8/layout/radial5"/>
    <dgm:cxn modelId="{8469908B-5645-4A85-B701-D94864AD44C2}" type="presOf" srcId="{928B114D-2710-4672-AB4A-63CC5A0F2799}" destId="{80B16FD2-C1ED-4828-AFB8-CE1349833273}" srcOrd="1" destOrd="0" presId="urn:microsoft.com/office/officeart/2005/8/layout/radial5"/>
    <dgm:cxn modelId="{026A4194-A751-424F-B3CD-86BCD4A4E062}" srcId="{204C631F-805F-4F66-8781-88A05074B014}" destId="{C158C02A-2C8A-40B4-8E40-CA36F7215891}" srcOrd="2" destOrd="0" parTransId="{2D4F658F-17DB-44DC-AF21-FD372614B7BC}" sibTransId="{3219668F-473F-4A20-BBBA-77F73620878D}"/>
    <dgm:cxn modelId="{A9F29299-DF15-4F8E-927A-26D2286A0A86}" type="presOf" srcId="{1204F196-5986-412D-9016-F7695D0B3690}" destId="{0D1D6FB3-DF2C-4CCE-AB4A-9D65A687F5D2}" srcOrd="0" destOrd="0" presId="urn:microsoft.com/office/officeart/2005/8/layout/radial5"/>
    <dgm:cxn modelId="{15C0CBC7-37E4-4657-8EE8-7F9D73404351}" srcId="{204C631F-805F-4F66-8781-88A05074B014}" destId="{D7EA93D3-A730-48AA-BC68-86BE60194152}" srcOrd="0" destOrd="0" parTransId="{3D18185C-0891-4313-BF7D-51B7125F4DC4}" sibTransId="{B28905FD-3D50-4AD0-931D-C2FFAF6DD784}"/>
    <dgm:cxn modelId="{290B93CB-F043-4BBD-9C9C-3B0F75EC1493}" type="presOf" srcId="{2A05FC2D-FD3E-4AB0-AF9E-16A95DA17500}" destId="{07E67FC3-1454-49FB-A146-FAA55DD064CF}" srcOrd="0" destOrd="0" presId="urn:microsoft.com/office/officeart/2005/8/layout/radial5"/>
    <dgm:cxn modelId="{F5DB4DD7-B6BB-4CBA-99D2-09DB17F4B5D1}" type="presOf" srcId="{C158C02A-2C8A-40B4-8E40-CA36F7215891}" destId="{E6D342BE-9E39-4351-9097-F5C5E43DDB92}" srcOrd="0" destOrd="0" presId="urn:microsoft.com/office/officeart/2005/8/layout/radial5"/>
    <dgm:cxn modelId="{8FBAB2DD-A76E-444E-868E-05778109E24E}" type="presOf" srcId="{D7EA93D3-A730-48AA-BC68-86BE60194152}" destId="{21853894-AE35-4A2D-BCD2-A7C9CBCAB396}" srcOrd="0" destOrd="0" presId="urn:microsoft.com/office/officeart/2005/8/layout/radial5"/>
    <dgm:cxn modelId="{6D6C61F2-F878-404B-B732-052C35A628CC}" type="presOf" srcId="{2D4F658F-17DB-44DC-AF21-FD372614B7BC}" destId="{B2859E10-B521-4737-93A8-F9B30D5A3740}" srcOrd="1" destOrd="0" presId="urn:microsoft.com/office/officeart/2005/8/layout/radial5"/>
    <dgm:cxn modelId="{71382EFA-352C-48F9-A1C0-CDE9BF85A7DB}" type="presOf" srcId="{3D18185C-0891-4313-BF7D-51B7125F4DC4}" destId="{E29D8A23-3837-4A1D-B33B-DA5B4C92D56A}" srcOrd="0" destOrd="0" presId="urn:microsoft.com/office/officeart/2005/8/layout/radial5"/>
    <dgm:cxn modelId="{67881F87-BC2B-44C0-85CE-13CC5861CC6F}" type="presParOf" srcId="{07E67FC3-1454-49FB-A146-FAA55DD064CF}" destId="{50EB288F-C1D6-43B3-8F76-249F59BACCBA}" srcOrd="0" destOrd="0" presId="urn:microsoft.com/office/officeart/2005/8/layout/radial5"/>
    <dgm:cxn modelId="{1EBD27C5-CDCC-45C3-8B9E-7E51A0655757}" type="presParOf" srcId="{07E67FC3-1454-49FB-A146-FAA55DD064CF}" destId="{E29D8A23-3837-4A1D-B33B-DA5B4C92D56A}" srcOrd="1" destOrd="0" presId="urn:microsoft.com/office/officeart/2005/8/layout/radial5"/>
    <dgm:cxn modelId="{2E759D45-4FC7-40A4-8C13-21751BC36D38}" type="presParOf" srcId="{E29D8A23-3837-4A1D-B33B-DA5B4C92D56A}" destId="{E37763EB-F8DB-41AB-BF62-17965C6FCCC6}" srcOrd="0" destOrd="0" presId="urn:microsoft.com/office/officeart/2005/8/layout/radial5"/>
    <dgm:cxn modelId="{AF965703-D2CF-4783-8592-FD2F87F0FE82}" type="presParOf" srcId="{07E67FC3-1454-49FB-A146-FAA55DD064CF}" destId="{21853894-AE35-4A2D-BCD2-A7C9CBCAB396}" srcOrd="2" destOrd="0" presId="urn:microsoft.com/office/officeart/2005/8/layout/radial5"/>
    <dgm:cxn modelId="{915A14B5-7AB6-4380-B11C-924DD9B1901A}" type="presParOf" srcId="{07E67FC3-1454-49FB-A146-FAA55DD064CF}" destId="{D4E7CB8B-8CBF-4E34-B8C6-EE82031594CA}" srcOrd="3" destOrd="0" presId="urn:microsoft.com/office/officeart/2005/8/layout/radial5"/>
    <dgm:cxn modelId="{2A7251E8-C048-4245-AEE4-16E4450A2C32}" type="presParOf" srcId="{D4E7CB8B-8CBF-4E34-B8C6-EE82031594CA}" destId="{80B16FD2-C1ED-4828-AFB8-CE1349833273}" srcOrd="0" destOrd="0" presId="urn:microsoft.com/office/officeart/2005/8/layout/radial5"/>
    <dgm:cxn modelId="{A5D9A126-F801-46B6-96DA-318201D83E55}" type="presParOf" srcId="{07E67FC3-1454-49FB-A146-FAA55DD064CF}" destId="{0D1D6FB3-DF2C-4CCE-AB4A-9D65A687F5D2}" srcOrd="4" destOrd="0" presId="urn:microsoft.com/office/officeart/2005/8/layout/radial5"/>
    <dgm:cxn modelId="{A69A54FB-3CEF-4B50-9368-E459423D9B24}" type="presParOf" srcId="{07E67FC3-1454-49FB-A146-FAA55DD064CF}" destId="{DCEBBE58-D303-430E-BFD5-9D92BFFF3A08}" srcOrd="5" destOrd="0" presId="urn:microsoft.com/office/officeart/2005/8/layout/radial5"/>
    <dgm:cxn modelId="{41973B7D-1450-411C-85E2-7153F27C4C73}" type="presParOf" srcId="{DCEBBE58-D303-430E-BFD5-9D92BFFF3A08}" destId="{B2859E10-B521-4737-93A8-F9B30D5A3740}" srcOrd="0" destOrd="0" presId="urn:microsoft.com/office/officeart/2005/8/layout/radial5"/>
    <dgm:cxn modelId="{F028DE16-8579-4549-83C4-CE193FB9C6A0}" type="presParOf" srcId="{07E67FC3-1454-49FB-A146-FAA55DD064CF}" destId="{E6D342BE-9E39-4351-9097-F5C5E43DDB92}" srcOrd="6" destOrd="0" presId="urn:microsoft.com/office/officeart/2005/8/layout/radial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05FC2D-FD3E-4AB0-AF9E-16A95DA17500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C631F-805F-4F66-8781-88A05074B014}">
      <dgm:prSet phldrT="[Text]"/>
      <dgm:spPr/>
      <dgm:t>
        <a:bodyPr/>
        <a:lstStyle/>
        <a:p>
          <a:r>
            <a:rPr lang="zh-CN" altLang="en-US" dirty="0"/>
            <a:t>主节点</a:t>
          </a:r>
          <a:endParaRPr lang="en-US" dirty="0"/>
        </a:p>
      </dgm:t>
    </dgm:pt>
    <dgm:pt modelId="{E32F6FA3-EC89-4EBE-A78D-61C72045814B}" type="parTrans" cxnId="{C04B9364-FBC7-4E13-AAA0-7E6CA883A46F}">
      <dgm:prSet/>
      <dgm:spPr/>
      <dgm:t>
        <a:bodyPr/>
        <a:lstStyle/>
        <a:p>
          <a:endParaRPr lang="en-US"/>
        </a:p>
      </dgm:t>
    </dgm:pt>
    <dgm:pt modelId="{4576BCBA-E9A1-4D45-9876-9A2FEC864F68}" type="sibTrans" cxnId="{C04B9364-FBC7-4E13-AAA0-7E6CA883A46F}">
      <dgm:prSet/>
      <dgm:spPr/>
      <dgm:t>
        <a:bodyPr/>
        <a:lstStyle/>
        <a:p>
          <a:endParaRPr lang="en-US"/>
        </a:p>
      </dgm:t>
    </dgm:pt>
    <dgm:pt modelId="{D7EA93D3-A730-48AA-BC68-86BE60194152}">
      <dgm:prSet phldrT="[Text]"/>
      <dgm:spPr/>
      <dgm:t>
        <a:bodyPr/>
        <a:lstStyle/>
        <a:p>
          <a:r>
            <a:rPr lang="zh-CN" altLang="en-US" dirty="0"/>
            <a:t>次节点</a:t>
          </a:r>
          <a:endParaRPr lang="en-US" dirty="0"/>
        </a:p>
      </dgm:t>
    </dgm:pt>
    <dgm:pt modelId="{3D18185C-0891-4313-BF7D-51B7125F4DC4}" type="parTrans" cxnId="{15C0CBC7-37E4-4657-8EE8-7F9D73404351}">
      <dgm:prSet/>
      <dgm:spPr/>
      <dgm:t>
        <a:bodyPr/>
        <a:lstStyle/>
        <a:p>
          <a:endParaRPr lang="en-US"/>
        </a:p>
      </dgm:t>
    </dgm:pt>
    <dgm:pt modelId="{B28905FD-3D50-4AD0-931D-C2FFAF6DD784}" type="sibTrans" cxnId="{15C0CBC7-37E4-4657-8EE8-7F9D73404351}">
      <dgm:prSet/>
      <dgm:spPr/>
      <dgm:t>
        <a:bodyPr/>
        <a:lstStyle/>
        <a:p>
          <a:endParaRPr lang="en-US"/>
        </a:p>
      </dgm:t>
    </dgm:pt>
    <dgm:pt modelId="{1204F196-5986-412D-9016-F7695D0B3690}">
      <dgm:prSet phldrT="[Text]"/>
      <dgm:spPr/>
      <dgm:t>
        <a:bodyPr/>
        <a:lstStyle/>
        <a:p>
          <a:r>
            <a:rPr lang="zh-CN" altLang="en-US"/>
            <a:t>次节点</a:t>
          </a:r>
          <a:endParaRPr lang="en-US" dirty="0"/>
        </a:p>
      </dgm:t>
    </dgm:pt>
    <dgm:pt modelId="{928B114D-2710-4672-AB4A-63CC5A0F2799}" type="parTrans" cxnId="{3EB12212-9568-4737-BC4D-99D6F780C4D1}">
      <dgm:prSet/>
      <dgm:spPr/>
      <dgm:t>
        <a:bodyPr/>
        <a:lstStyle/>
        <a:p>
          <a:endParaRPr lang="en-US"/>
        </a:p>
      </dgm:t>
    </dgm:pt>
    <dgm:pt modelId="{82324017-E5C7-4AB3-A116-E0A732BA0B60}" type="sibTrans" cxnId="{3EB12212-9568-4737-BC4D-99D6F780C4D1}">
      <dgm:prSet/>
      <dgm:spPr/>
      <dgm:t>
        <a:bodyPr/>
        <a:lstStyle/>
        <a:p>
          <a:endParaRPr lang="en-US"/>
        </a:p>
      </dgm:t>
    </dgm:pt>
    <dgm:pt modelId="{C158C02A-2C8A-40B4-8E40-CA36F7215891}">
      <dgm:prSet phldrT="[Text]"/>
      <dgm:spPr/>
      <dgm:t>
        <a:bodyPr/>
        <a:lstStyle/>
        <a:p>
          <a:r>
            <a:rPr lang="zh-CN" altLang="en-US"/>
            <a:t>次节点</a:t>
          </a:r>
          <a:endParaRPr lang="en-US" dirty="0"/>
        </a:p>
      </dgm:t>
    </dgm:pt>
    <dgm:pt modelId="{2D4F658F-17DB-44DC-AF21-FD372614B7BC}" type="parTrans" cxnId="{026A4194-A751-424F-B3CD-86BCD4A4E062}">
      <dgm:prSet/>
      <dgm:spPr/>
      <dgm:t>
        <a:bodyPr/>
        <a:lstStyle/>
        <a:p>
          <a:endParaRPr lang="en-US"/>
        </a:p>
      </dgm:t>
    </dgm:pt>
    <dgm:pt modelId="{3219668F-473F-4A20-BBBA-77F73620878D}" type="sibTrans" cxnId="{026A4194-A751-424F-B3CD-86BCD4A4E062}">
      <dgm:prSet/>
      <dgm:spPr/>
      <dgm:t>
        <a:bodyPr/>
        <a:lstStyle/>
        <a:p>
          <a:endParaRPr lang="en-US"/>
        </a:p>
      </dgm:t>
    </dgm:pt>
    <dgm:pt modelId="{07E67FC3-1454-49FB-A146-FAA55DD064CF}" type="pres">
      <dgm:prSet presAssocID="{2A05FC2D-FD3E-4AB0-AF9E-16A95DA1750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0EB288F-C1D6-43B3-8F76-249F59BACCBA}" type="pres">
      <dgm:prSet presAssocID="{204C631F-805F-4F66-8781-88A05074B014}" presName="centerShape" presStyleLbl="node0" presStyleIdx="0" presStyleCnt="1"/>
      <dgm:spPr/>
    </dgm:pt>
    <dgm:pt modelId="{E29D8A23-3837-4A1D-B33B-DA5B4C92D56A}" type="pres">
      <dgm:prSet presAssocID="{3D18185C-0891-4313-BF7D-51B7125F4DC4}" presName="parTrans" presStyleLbl="sibTrans2D1" presStyleIdx="0" presStyleCnt="3"/>
      <dgm:spPr/>
    </dgm:pt>
    <dgm:pt modelId="{E37763EB-F8DB-41AB-BF62-17965C6FCCC6}" type="pres">
      <dgm:prSet presAssocID="{3D18185C-0891-4313-BF7D-51B7125F4DC4}" presName="connectorText" presStyleLbl="sibTrans2D1" presStyleIdx="0" presStyleCnt="3"/>
      <dgm:spPr/>
    </dgm:pt>
    <dgm:pt modelId="{21853894-AE35-4A2D-BCD2-A7C9CBCAB396}" type="pres">
      <dgm:prSet presAssocID="{D7EA93D3-A730-48AA-BC68-86BE60194152}" presName="node" presStyleLbl="node1" presStyleIdx="0" presStyleCnt="3">
        <dgm:presLayoutVars>
          <dgm:bulletEnabled val="1"/>
        </dgm:presLayoutVars>
      </dgm:prSet>
      <dgm:spPr/>
    </dgm:pt>
    <dgm:pt modelId="{D4E7CB8B-8CBF-4E34-B8C6-EE82031594CA}" type="pres">
      <dgm:prSet presAssocID="{928B114D-2710-4672-AB4A-63CC5A0F2799}" presName="parTrans" presStyleLbl="sibTrans2D1" presStyleIdx="1" presStyleCnt="3"/>
      <dgm:spPr/>
    </dgm:pt>
    <dgm:pt modelId="{80B16FD2-C1ED-4828-AFB8-CE1349833273}" type="pres">
      <dgm:prSet presAssocID="{928B114D-2710-4672-AB4A-63CC5A0F2799}" presName="connectorText" presStyleLbl="sibTrans2D1" presStyleIdx="1" presStyleCnt="3"/>
      <dgm:spPr/>
    </dgm:pt>
    <dgm:pt modelId="{0D1D6FB3-DF2C-4CCE-AB4A-9D65A687F5D2}" type="pres">
      <dgm:prSet presAssocID="{1204F196-5986-412D-9016-F7695D0B3690}" presName="node" presStyleLbl="node1" presStyleIdx="1" presStyleCnt="3">
        <dgm:presLayoutVars>
          <dgm:bulletEnabled val="1"/>
        </dgm:presLayoutVars>
      </dgm:prSet>
      <dgm:spPr/>
    </dgm:pt>
    <dgm:pt modelId="{DCEBBE58-D303-430E-BFD5-9D92BFFF3A08}" type="pres">
      <dgm:prSet presAssocID="{2D4F658F-17DB-44DC-AF21-FD372614B7BC}" presName="parTrans" presStyleLbl="sibTrans2D1" presStyleIdx="2" presStyleCnt="3"/>
      <dgm:spPr/>
    </dgm:pt>
    <dgm:pt modelId="{B2859E10-B521-4737-93A8-F9B30D5A3740}" type="pres">
      <dgm:prSet presAssocID="{2D4F658F-17DB-44DC-AF21-FD372614B7BC}" presName="connectorText" presStyleLbl="sibTrans2D1" presStyleIdx="2" presStyleCnt="3"/>
      <dgm:spPr/>
    </dgm:pt>
    <dgm:pt modelId="{E6D342BE-9E39-4351-9097-F5C5E43DDB92}" type="pres">
      <dgm:prSet presAssocID="{C158C02A-2C8A-40B4-8E40-CA36F7215891}" presName="node" presStyleLbl="node1" presStyleIdx="2" presStyleCnt="3">
        <dgm:presLayoutVars>
          <dgm:bulletEnabled val="1"/>
        </dgm:presLayoutVars>
      </dgm:prSet>
      <dgm:spPr/>
    </dgm:pt>
  </dgm:ptLst>
  <dgm:cxnLst>
    <dgm:cxn modelId="{25AEAA0A-6EBE-48E0-AC2E-CFB04E8205AE}" type="presOf" srcId="{3D18185C-0891-4313-BF7D-51B7125F4DC4}" destId="{E37763EB-F8DB-41AB-BF62-17965C6FCCC6}" srcOrd="1" destOrd="0" presId="urn:microsoft.com/office/officeart/2005/8/layout/radial5"/>
    <dgm:cxn modelId="{3EB12212-9568-4737-BC4D-99D6F780C4D1}" srcId="{204C631F-805F-4F66-8781-88A05074B014}" destId="{1204F196-5986-412D-9016-F7695D0B3690}" srcOrd="1" destOrd="0" parTransId="{928B114D-2710-4672-AB4A-63CC5A0F2799}" sibTransId="{82324017-E5C7-4AB3-A116-E0A732BA0B60}"/>
    <dgm:cxn modelId="{FCBFBB29-23D8-44E9-A7DC-77B6E82F89A2}" type="presOf" srcId="{204C631F-805F-4F66-8781-88A05074B014}" destId="{50EB288F-C1D6-43B3-8F76-249F59BACCBA}" srcOrd="0" destOrd="0" presId="urn:microsoft.com/office/officeart/2005/8/layout/radial5"/>
    <dgm:cxn modelId="{C04B9364-FBC7-4E13-AAA0-7E6CA883A46F}" srcId="{2A05FC2D-FD3E-4AB0-AF9E-16A95DA17500}" destId="{204C631F-805F-4F66-8781-88A05074B014}" srcOrd="0" destOrd="0" parTransId="{E32F6FA3-EC89-4EBE-A78D-61C72045814B}" sibTransId="{4576BCBA-E9A1-4D45-9876-9A2FEC864F68}"/>
    <dgm:cxn modelId="{D307F572-7E38-4F0E-A2B5-8D70F6AAA54B}" type="presOf" srcId="{928B114D-2710-4672-AB4A-63CC5A0F2799}" destId="{D4E7CB8B-8CBF-4E34-B8C6-EE82031594CA}" srcOrd="0" destOrd="0" presId="urn:microsoft.com/office/officeart/2005/8/layout/radial5"/>
    <dgm:cxn modelId="{9258F058-153F-4DEC-A89A-827BEAFED066}" type="presOf" srcId="{2D4F658F-17DB-44DC-AF21-FD372614B7BC}" destId="{DCEBBE58-D303-430E-BFD5-9D92BFFF3A08}" srcOrd="0" destOrd="0" presId="urn:microsoft.com/office/officeart/2005/8/layout/radial5"/>
    <dgm:cxn modelId="{8469908B-5645-4A85-B701-D94864AD44C2}" type="presOf" srcId="{928B114D-2710-4672-AB4A-63CC5A0F2799}" destId="{80B16FD2-C1ED-4828-AFB8-CE1349833273}" srcOrd="1" destOrd="0" presId="urn:microsoft.com/office/officeart/2005/8/layout/radial5"/>
    <dgm:cxn modelId="{026A4194-A751-424F-B3CD-86BCD4A4E062}" srcId="{204C631F-805F-4F66-8781-88A05074B014}" destId="{C158C02A-2C8A-40B4-8E40-CA36F7215891}" srcOrd="2" destOrd="0" parTransId="{2D4F658F-17DB-44DC-AF21-FD372614B7BC}" sibTransId="{3219668F-473F-4A20-BBBA-77F73620878D}"/>
    <dgm:cxn modelId="{A9F29299-DF15-4F8E-927A-26D2286A0A86}" type="presOf" srcId="{1204F196-5986-412D-9016-F7695D0B3690}" destId="{0D1D6FB3-DF2C-4CCE-AB4A-9D65A687F5D2}" srcOrd="0" destOrd="0" presId="urn:microsoft.com/office/officeart/2005/8/layout/radial5"/>
    <dgm:cxn modelId="{15C0CBC7-37E4-4657-8EE8-7F9D73404351}" srcId="{204C631F-805F-4F66-8781-88A05074B014}" destId="{D7EA93D3-A730-48AA-BC68-86BE60194152}" srcOrd="0" destOrd="0" parTransId="{3D18185C-0891-4313-BF7D-51B7125F4DC4}" sibTransId="{B28905FD-3D50-4AD0-931D-C2FFAF6DD784}"/>
    <dgm:cxn modelId="{290B93CB-F043-4BBD-9C9C-3B0F75EC1493}" type="presOf" srcId="{2A05FC2D-FD3E-4AB0-AF9E-16A95DA17500}" destId="{07E67FC3-1454-49FB-A146-FAA55DD064CF}" srcOrd="0" destOrd="0" presId="urn:microsoft.com/office/officeart/2005/8/layout/radial5"/>
    <dgm:cxn modelId="{F5DB4DD7-B6BB-4CBA-99D2-09DB17F4B5D1}" type="presOf" srcId="{C158C02A-2C8A-40B4-8E40-CA36F7215891}" destId="{E6D342BE-9E39-4351-9097-F5C5E43DDB92}" srcOrd="0" destOrd="0" presId="urn:microsoft.com/office/officeart/2005/8/layout/radial5"/>
    <dgm:cxn modelId="{8FBAB2DD-A76E-444E-868E-05778109E24E}" type="presOf" srcId="{D7EA93D3-A730-48AA-BC68-86BE60194152}" destId="{21853894-AE35-4A2D-BCD2-A7C9CBCAB396}" srcOrd="0" destOrd="0" presId="urn:microsoft.com/office/officeart/2005/8/layout/radial5"/>
    <dgm:cxn modelId="{6D6C61F2-F878-404B-B732-052C35A628CC}" type="presOf" srcId="{2D4F658F-17DB-44DC-AF21-FD372614B7BC}" destId="{B2859E10-B521-4737-93A8-F9B30D5A3740}" srcOrd="1" destOrd="0" presId="urn:microsoft.com/office/officeart/2005/8/layout/radial5"/>
    <dgm:cxn modelId="{71382EFA-352C-48F9-A1C0-CDE9BF85A7DB}" type="presOf" srcId="{3D18185C-0891-4313-BF7D-51B7125F4DC4}" destId="{E29D8A23-3837-4A1D-B33B-DA5B4C92D56A}" srcOrd="0" destOrd="0" presId="urn:microsoft.com/office/officeart/2005/8/layout/radial5"/>
    <dgm:cxn modelId="{67881F87-BC2B-44C0-85CE-13CC5861CC6F}" type="presParOf" srcId="{07E67FC3-1454-49FB-A146-FAA55DD064CF}" destId="{50EB288F-C1D6-43B3-8F76-249F59BACCBA}" srcOrd="0" destOrd="0" presId="urn:microsoft.com/office/officeart/2005/8/layout/radial5"/>
    <dgm:cxn modelId="{1EBD27C5-CDCC-45C3-8B9E-7E51A0655757}" type="presParOf" srcId="{07E67FC3-1454-49FB-A146-FAA55DD064CF}" destId="{E29D8A23-3837-4A1D-B33B-DA5B4C92D56A}" srcOrd="1" destOrd="0" presId="urn:microsoft.com/office/officeart/2005/8/layout/radial5"/>
    <dgm:cxn modelId="{2E759D45-4FC7-40A4-8C13-21751BC36D38}" type="presParOf" srcId="{E29D8A23-3837-4A1D-B33B-DA5B4C92D56A}" destId="{E37763EB-F8DB-41AB-BF62-17965C6FCCC6}" srcOrd="0" destOrd="0" presId="urn:microsoft.com/office/officeart/2005/8/layout/radial5"/>
    <dgm:cxn modelId="{AF965703-D2CF-4783-8592-FD2F87F0FE82}" type="presParOf" srcId="{07E67FC3-1454-49FB-A146-FAA55DD064CF}" destId="{21853894-AE35-4A2D-BCD2-A7C9CBCAB396}" srcOrd="2" destOrd="0" presId="urn:microsoft.com/office/officeart/2005/8/layout/radial5"/>
    <dgm:cxn modelId="{915A14B5-7AB6-4380-B11C-924DD9B1901A}" type="presParOf" srcId="{07E67FC3-1454-49FB-A146-FAA55DD064CF}" destId="{D4E7CB8B-8CBF-4E34-B8C6-EE82031594CA}" srcOrd="3" destOrd="0" presId="urn:microsoft.com/office/officeart/2005/8/layout/radial5"/>
    <dgm:cxn modelId="{2A7251E8-C048-4245-AEE4-16E4450A2C32}" type="presParOf" srcId="{D4E7CB8B-8CBF-4E34-B8C6-EE82031594CA}" destId="{80B16FD2-C1ED-4828-AFB8-CE1349833273}" srcOrd="0" destOrd="0" presId="urn:microsoft.com/office/officeart/2005/8/layout/radial5"/>
    <dgm:cxn modelId="{A5D9A126-F801-46B6-96DA-318201D83E55}" type="presParOf" srcId="{07E67FC3-1454-49FB-A146-FAA55DD064CF}" destId="{0D1D6FB3-DF2C-4CCE-AB4A-9D65A687F5D2}" srcOrd="4" destOrd="0" presId="urn:microsoft.com/office/officeart/2005/8/layout/radial5"/>
    <dgm:cxn modelId="{A69A54FB-3CEF-4B50-9368-E459423D9B24}" type="presParOf" srcId="{07E67FC3-1454-49FB-A146-FAA55DD064CF}" destId="{DCEBBE58-D303-430E-BFD5-9D92BFFF3A08}" srcOrd="5" destOrd="0" presId="urn:microsoft.com/office/officeart/2005/8/layout/radial5"/>
    <dgm:cxn modelId="{41973B7D-1450-411C-85E2-7153F27C4C73}" type="presParOf" srcId="{DCEBBE58-D303-430E-BFD5-9D92BFFF3A08}" destId="{B2859E10-B521-4737-93A8-F9B30D5A3740}" srcOrd="0" destOrd="0" presId="urn:microsoft.com/office/officeart/2005/8/layout/radial5"/>
    <dgm:cxn modelId="{F028DE16-8579-4549-83C4-CE193FB9C6A0}" type="presParOf" srcId="{07E67FC3-1454-49FB-A146-FAA55DD064CF}" destId="{E6D342BE-9E39-4351-9097-F5C5E43DDB92}" srcOrd="6" destOrd="0" presId="urn:microsoft.com/office/officeart/2005/8/layout/radial5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A0D9B6-8A2B-4DBD-9866-A4950F3FFCD1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40409F-070E-4496-B24D-366157BB7B8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操作系统／</a:t>
          </a:r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 7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／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PostgreSQL</a:t>
          </a:r>
          <a:endParaRPr lang="en-US" dirty="0"/>
        </a:p>
      </dgm:t>
    </dgm:pt>
    <dgm:pt modelId="{C447F3D1-3AF6-4D45-B6F1-F21C5B76B225}" type="parTrans" cxnId="{B8162C9B-4E71-458F-B6DE-7F95606454FA}">
      <dgm:prSet/>
      <dgm:spPr/>
      <dgm:t>
        <a:bodyPr/>
        <a:lstStyle/>
        <a:p>
          <a:endParaRPr lang="en-US"/>
        </a:p>
      </dgm:t>
    </dgm:pt>
    <dgm:pt modelId="{E7636385-6E80-43FD-BF6A-E42AAFB63D3F}" type="sibTrans" cxnId="{B8162C9B-4E71-458F-B6DE-7F95606454FA}">
      <dgm:prSet/>
      <dgm:spPr/>
      <dgm:t>
        <a:bodyPr/>
        <a:lstStyle/>
        <a:p>
          <a:endParaRPr lang="en-US"/>
        </a:p>
      </dgm:t>
    </dgm:pt>
    <dgm:pt modelId="{3A5C7AB3-6E5A-449F-BD66-6D5F6B9C603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品链框架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29D6FD-8886-4949-8B66-F3B03A5BE9B2}" type="parTrans" cxnId="{12CC9911-DDDB-49D7-B386-586A9EF889A7}">
      <dgm:prSet/>
      <dgm:spPr/>
      <dgm:t>
        <a:bodyPr/>
        <a:lstStyle/>
        <a:p>
          <a:endParaRPr lang="en-US"/>
        </a:p>
      </dgm:t>
    </dgm:pt>
    <dgm:pt modelId="{5548D2B2-EDFC-4F04-A005-A90288411ADD}" type="sibTrans" cxnId="{12CC9911-DDDB-49D7-B386-586A9EF889A7}">
      <dgm:prSet/>
      <dgm:spPr/>
      <dgm:t>
        <a:bodyPr/>
        <a:lstStyle/>
        <a:p>
          <a:endParaRPr lang="en-US"/>
        </a:p>
      </dgm:t>
    </dgm:pt>
    <dgm:pt modelId="{003B8244-07D4-4448-BB4B-CFCB9424E0A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品链供销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EB6FB8-498F-4877-9605-68909FBA4719}" type="parTrans" cxnId="{88FA501F-2FA2-4D8D-89B7-65C06A2F94FA}">
      <dgm:prSet/>
      <dgm:spPr/>
      <dgm:t>
        <a:bodyPr/>
        <a:lstStyle/>
        <a:p>
          <a:endParaRPr lang="en-US"/>
        </a:p>
      </dgm:t>
    </dgm:pt>
    <dgm:pt modelId="{4BD8657F-37D0-4D3E-9477-1DD3EC594B53}" type="sibTrans" cxnId="{88FA501F-2FA2-4D8D-89B7-65C06A2F94FA}">
      <dgm:prSet/>
      <dgm:spPr/>
      <dgm:t>
        <a:bodyPr/>
        <a:lstStyle/>
        <a:p>
          <a:endParaRPr lang="en-US"/>
        </a:p>
      </dgm:t>
    </dgm:pt>
    <dgm:pt modelId="{969BF649-7D92-4F4B-A6C7-5A7B7D9BD49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品链新能港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5B32EA-1DE7-4C8A-827D-0DF9DA6B47E3}" type="parTrans" cxnId="{9DE7890E-B62F-4D20-B61A-601D4F7205F2}">
      <dgm:prSet/>
      <dgm:spPr/>
      <dgm:t>
        <a:bodyPr/>
        <a:lstStyle/>
        <a:p>
          <a:endParaRPr lang="en-US"/>
        </a:p>
      </dgm:t>
    </dgm:pt>
    <dgm:pt modelId="{F73B7645-0AE3-4CFA-A62D-46D993F22A49}" type="sibTrans" cxnId="{9DE7890E-B62F-4D20-B61A-601D4F7205F2}">
      <dgm:prSet/>
      <dgm:spPr/>
      <dgm:t>
        <a:bodyPr/>
        <a:lstStyle/>
        <a:p>
          <a:endParaRPr lang="en-US"/>
        </a:p>
      </dgm:t>
    </dgm:pt>
    <dgm:pt modelId="{415E4D00-30F7-409C-B33C-D9D0EEC426B5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品链中医药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5C9E5E-14CA-4A66-9FD8-4CB59E9EB709}" type="parTrans" cxnId="{3B783F81-06EE-4EDF-92CA-9B279C010207}">
      <dgm:prSet/>
      <dgm:spPr/>
      <dgm:t>
        <a:bodyPr/>
        <a:lstStyle/>
        <a:p>
          <a:endParaRPr lang="en-US"/>
        </a:p>
      </dgm:t>
    </dgm:pt>
    <dgm:pt modelId="{102BDD3F-8A70-4CD1-AF6A-9D32D2D075D1}" type="sibTrans" cxnId="{3B783F81-06EE-4EDF-92CA-9B279C010207}">
      <dgm:prSet/>
      <dgm:spPr/>
      <dgm:t>
        <a:bodyPr/>
        <a:lstStyle/>
        <a:p>
          <a:endParaRPr lang="en-US"/>
        </a:p>
      </dgm:t>
    </dgm:pt>
    <dgm:pt modelId="{9ED8D514-FC04-47CA-A623-4E3C82EFCCF8}" type="pres">
      <dgm:prSet presAssocID="{BAA0D9B6-8A2B-4DBD-9866-A4950F3FFCD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F4C45A7-5C84-41C9-8DEA-38B5C33C9602}" type="pres">
      <dgm:prSet presAssocID="{A940409F-070E-4496-B24D-366157BB7B82}" presName="vertOne" presStyleCnt="0"/>
      <dgm:spPr/>
    </dgm:pt>
    <dgm:pt modelId="{85953801-6B99-47CE-98DE-92630D9AECAF}" type="pres">
      <dgm:prSet presAssocID="{A940409F-070E-4496-B24D-366157BB7B82}" presName="txOne" presStyleLbl="node0" presStyleIdx="0" presStyleCnt="1">
        <dgm:presLayoutVars>
          <dgm:chPref val="3"/>
        </dgm:presLayoutVars>
      </dgm:prSet>
      <dgm:spPr/>
    </dgm:pt>
    <dgm:pt modelId="{F1C25C02-4B1C-4168-A105-7C87A3B8F117}" type="pres">
      <dgm:prSet presAssocID="{A940409F-070E-4496-B24D-366157BB7B82}" presName="parTransOne" presStyleCnt="0"/>
      <dgm:spPr/>
    </dgm:pt>
    <dgm:pt modelId="{6357E069-BAD4-4AA7-924D-3642F2FBE057}" type="pres">
      <dgm:prSet presAssocID="{A940409F-070E-4496-B24D-366157BB7B82}" presName="horzOne" presStyleCnt="0"/>
      <dgm:spPr/>
    </dgm:pt>
    <dgm:pt modelId="{B30CCDC5-F040-4A04-8122-E21501BAE5A5}" type="pres">
      <dgm:prSet presAssocID="{3A5C7AB3-6E5A-449F-BD66-6D5F6B9C6037}" presName="vertTwo" presStyleCnt="0"/>
      <dgm:spPr/>
    </dgm:pt>
    <dgm:pt modelId="{7078CB8E-6BB2-4340-A5B8-4DB3E710C314}" type="pres">
      <dgm:prSet presAssocID="{3A5C7AB3-6E5A-449F-BD66-6D5F6B9C6037}" presName="txTwo" presStyleLbl="node2" presStyleIdx="0" presStyleCnt="1">
        <dgm:presLayoutVars>
          <dgm:chPref val="3"/>
        </dgm:presLayoutVars>
      </dgm:prSet>
      <dgm:spPr/>
    </dgm:pt>
    <dgm:pt modelId="{853E7109-655A-4C7C-94E2-AE07A91C0CCA}" type="pres">
      <dgm:prSet presAssocID="{3A5C7AB3-6E5A-449F-BD66-6D5F6B9C6037}" presName="parTransTwo" presStyleCnt="0"/>
      <dgm:spPr/>
    </dgm:pt>
    <dgm:pt modelId="{D1EE6DB5-985A-4E70-8943-15C30BB8BF29}" type="pres">
      <dgm:prSet presAssocID="{3A5C7AB3-6E5A-449F-BD66-6D5F6B9C6037}" presName="horzTwo" presStyleCnt="0"/>
      <dgm:spPr/>
    </dgm:pt>
    <dgm:pt modelId="{8DCE1172-B97A-4191-BF00-190B9E46A67F}" type="pres">
      <dgm:prSet presAssocID="{003B8244-07D4-4448-BB4B-CFCB9424E0A8}" presName="vertThree" presStyleCnt="0"/>
      <dgm:spPr/>
    </dgm:pt>
    <dgm:pt modelId="{253C088E-1668-4D6E-91B7-A35DE0082A97}" type="pres">
      <dgm:prSet presAssocID="{003B8244-07D4-4448-BB4B-CFCB9424E0A8}" presName="txThree" presStyleLbl="node3" presStyleIdx="0" presStyleCnt="3">
        <dgm:presLayoutVars>
          <dgm:chPref val="3"/>
        </dgm:presLayoutVars>
      </dgm:prSet>
      <dgm:spPr/>
    </dgm:pt>
    <dgm:pt modelId="{0AF37822-6526-4B6A-A377-8DD8666664DF}" type="pres">
      <dgm:prSet presAssocID="{003B8244-07D4-4448-BB4B-CFCB9424E0A8}" presName="horzThree" presStyleCnt="0"/>
      <dgm:spPr/>
    </dgm:pt>
    <dgm:pt modelId="{C3471BC9-0AF1-474E-A372-30A4A9F33BA7}" type="pres">
      <dgm:prSet presAssocID="{4BD8657F-37D0-4D3E-9477-1DD3EC594B53}" presName="sibSpaceThree" presStyleCnt="0"/>
      <dgm:spPr/>
    </dgm:pt>
    <dgm:pt modelId="{860C266D-302C-42CA-A810-3FBEFE65CD18}" type="pres">
      <dgm:prSet presAssocID="{969BF649-7D92-4F4B-A6C7-5A7B7D9BD491}" presName="vertThree" presStyleCnt="0"/>
      <dgm:spPr/>
    </dgm:pt>
    <dgm:pt modelId="{D1CE3D5E-E015-444B-83B5-2E7A74546BBD}" type="pres">
      <dgm:prSet presAssocID="{969BF649-7D92-4F4B-A6C7-5A7B7D9BD491}" presName="txThree" presStyleLbl="node3" presStyleIdx="1" presStyleCnt="3">
        <dgm:presLayoutVars>
          <dgm:chPref val="3"/>
        </dgm:presLayoutVars>
      </dgm:prSet>
      <dgm:spPr/>
    </dgm:pt>
    <dgm:pt modelId="{A165493A-0C95-4A03-81BD-2656353A4F44}" type="pres">
      <dgm:prSet presAssocID="{969BF649-7D92-4F4B-A6C7-5A7B7D9BD491}" presName="horzThree" presStyleCnt="0"/>
      <dgm:spPr/>
    </dgm:pt>
    <dgm:pt modelId="{4E1D3B42-8ECD-4602-9F13-03E13FDBF82D}" type="pres">
      <dgm:prSet presAssocID="{F73B7645-0AE3-4CFA-A62D-46D993F22A49}" presName="sibSpaceThree" presStyleCnt="0"/>
      <dgm:spPr/>
    </dgm:pt>
    <dgm:pt modelId="{7992CBE0-E5F7-40D8-A089-C46C4EC93B0B}" type="pres">
      <dgm:prSet presAssocID="{415E4D00-30F7-409C-B33C-D9D0EEC426B5}" presName="vertThree" presStyleCnt="0"/>
      <dgm:spPr/>
    </dgm:pt>
    <dgm:pt modelId="{4447F076-CCD8-450D-B57C-A1C06EB873EE}" type="pres">
      <dgm:prSet presAssocID="{415E4D00-30F7-409C-B33C-D9D0EEC426B5}" presName="txThree" presStyleLbl="node3" presStyleIdx="2" presStyleCnt="3">
        <dgm:presLayoutVars>
          <dgm:chPref val="3"/>
        </dgm:presLayoutVars>
      </dgm:prSet>
      <dgm:spPr/>
    </dgm:pt>
    <dgm:pt modelId="{4CFFD0DA-FA94-4386-9959-300598597943}" type="pres">
      <dgm:prSet presAssocID="{415E4D00-30F7-409C-B33C-D9D0EEC426B5}" presName="horzThree" presStyleCnt="0"/>
      <dgm:spPr/>
    </dgm:pt>
  </dgm:ptLst>
  <dgm:cxnLst>
    <dgm:cxn modelId="{9DE7890E-B62F-4D20-B61A-601D4F7205F2}" srcId="{3A5C7AB3-6E5A-449F-BD66-6D5F6B9C6037}" destId="{969BF649-7D92-4F4B-A6C7-5A7B7D9BD491}" srcOrd="1" destOrd="0" parTransId="{C75B32EA-1DE7-4C8A-827D-0DF9DA6B47E3}" sibTransId="{F73B7645-0AE3-4CFA-A62D-46D993F22A49}"/>
    <dgm:cxn modelId="{12CC9911-DDDB-49D7-B386-586A9EF889A7}" srcId="{A940409F-070E-4496-B24D-366157BB7B82}" destId="{3A5C7AB3-6E5A-449F-BD66-6D5F6B9C6037}" srcOrd="0" destOrd="0" parTransId="{1D29D6FD-8886-4949-8B66-F3B03A5BE9B2}" sibTransId="{5548D2B2-EDFC-4F04-A005-A90288411ADD}"/>
    <dgm:cxn modelId="{88FA501F-2FA2-4D8D-89B7-65C06A2F94FA}" srcId="{3A5C7AB3-6E5A-449F-BD66-6D5F6B9C6037}" destId="{003B8244-07D4-4448-BB4B-CFCB9424E0A8}" srcOrd="0" destOrd="0" parTransId="{D9EB6FB8-498F-4877-9605-68909FBA4719}" sibTransId="{4BD8657F-37D0-4D3E-9477-1DD3EC594B53}"/>
    <dgm:cxn modelId="{5ED1FF21-1096-4906-B85D-F73B837D43C9}" type="presOf" srcId="{003B8244-07D4-4448-BB4B-CFCB9424E0A8}" destId="{253C088E-1668-4D6E-91B7-A35DE0082A97}" srcOrd="0" destOrd="0" presId="urn:microsoft.com/office/officeart/2005/8/layout/architecture"/>
    <dgm:cxn modelId="{F1532E3A-F952-4415-9D84-2E12FD1D954E}" type="presOf" srcId="{BAA0D9B6-8A2B-4DBD-9866-A4950F3FFCD1}" destId="{9ED8D514-FC04-47CA-A623-4E3C82EFCCF8}" srcOrd="0" destOrd="0" presId="urn:microsoft.com/office/officeart/2005/8/layout/architecture"/>
    <dgm:cxn modelId="{22575A70-A357-46AB-8CCC-FF41215B8DAA}" type="presOf" srcId="{415E4D00-30F7-409C-B33C-D9D0EEC426B5}" destId="{4447F076-CCD8-450D-B57C-A1C06EB873EE}" srcOrd="0" destOrd="0" presId="urn:microsoft.com/office/officeart/2005/8/layout/architecture"/>
    <dgm:cxn modelId="{3F974358-EECE-4728-8594-51DCAC72A1C5}" type="presOf" srcId="{3A5C7AB3-6E5A-449F-BD66-6D5F6B9C6037}" destId="{7078CB8E-6BB2-4340-A5B8-4DB3E710C314}" srcOrd="0" destOrd="0" presId="urn:microsoft.com/office/officeart/2005/8/layout/architecture"/>
    <dgm:cxn modelId="{3B783F81-06EE-4EDF-92CA-9B279C010207}" srcId="{3A5C7AB3-6E5A-449F-BD66-6D5F6B9C6037}" destId="{415E4D00-30F7-409C-B33C-D9D0EEC426B5}" srcOrd="2" destOrd="0" parTransId="{585C9E5E-14CA-4A66-9FD8-4CB59E9EB709}" sibTransId="{102BDD3F-8A70-4CD1-AF6A-9D32D2D075D1}"/>
    <dgm:cxn modelId="{21076482-FE60-44C9-BB71-C7CCB53AD9CD}" type="presOf" srcId="{969BF649-7D92-4F4B-A6C7-5A7B7D9BD491}" destId="{D1CE3D5E-E015-444B-83B5-2E7A74546BBD}" srcOrd="0" destOrd="0" presId="urn:microsoft.com/office/officeart/2005/8/layout/architecture"/>
    <dgm:cxn modelId="{B8162C9B-4E71-458F-B6DE-7F95606454FA}" srcId="{BAA0D9B6-8A2B-4DBD-9866-A4950F3FFCD1}" destId="{A940409F-070E-4496-B24D-366157BB7B82}" srcOrd="0" destOrd="0" parTransId="{C447F3D1-3AF6-4D45-B6F1-F21C5B76B225}" sibTransId="{E7636385-6E80-43FD-BF6A-E42AAFB63D3F}"/>
    <dgm:cxn modelId="{3DC552AF-7EE5-4104-84CD-452F647DB866}" type="presOf" srcId="{A940409F-070E-4496-B24D-366157BB7B82}" destId="{85953801-6B99-47CE-98DE-92630D9AECAF}" srcOrd="0" destOrd="0" presId="urn:microsoft.com/office/officeart/2005/8/layout/architecture"/>
    <dgm:cxn modelId="{4346B5F2-A664-41F8-808A-D57BDF55D57F}" type="presParOf" srcId="{9ED8D514-FC04-47CA-A623-4E3C82EFCCF8}" destId="{3F4C45A7-5C84-41C9-8DEA-38B5C33C9602}" srcOrd="0" destOrd="0" presId="urn:microsoft.com/office/officeart/2005/8/layout/architecture"/>
    <dgm:cxn modelId="{3FD5A9A6-0532-4B84-9C2B-CC45E84EEF3C}" type="presParOf" srcId="{3F4C45A7-5C84-41C9-8DEA-38B5C33C9602}" destId="{85953801-6B99-47CE-98DE-92630D9AECAF}" srcOrd="0" destOrd="0" presId="urn:microsoft.com/office/officeart/2005/8/layout/architecture"/>
    <dgm:cxn modelId="{F9C289B8-5896-4FB0-8292-C63E917D4AAA}" type="presParOf" srcId="{3F4C45A7-5C84-41C9-8DEA-38B5C33C9602}" destId="{F1C25C02-4B1C-4168-A105-7C87A3B8F117}" srcOrd="1" destOrd="0" presId="urn:microsoft.com/office/officeart/2005/8/layout/architecture"/>
    <dgm:cxn modelId="{85F7A44A-49C5-4024-A89B-EB016102B446}" type="presParOf" srcId="{3F4C45A7-5C84-41C9-8DEA-38B5C33C9602}" destId="{6357E069-BAD4-4AA7-924D-3642F2FBE057}" srcOrd="2" destOrd="0" presId="urn:microsoft.com/office/officeart/2005/8/layout/architecture"/>
    <dgm:cxn modelId="{681F7DD5-83AE-42BF-A680-52FB99A663E2}" type="presParOf" srcId="{6357E069-BAD4-4AA7-924D-3642F2FBE057}" destId="{B30CCDC5-F040-4A04-8122-E21501BAE5A5}" srcOrd="0" destOrd="0" presId="urn:microsoft.com/office/officeart/2005/8/layout/architecture"/>
    <dgm:cxn modelId="{334F4B1A-F739-4231-B215-78D66B5E4AB0}" type="presParOf" srcId="{B30CCDC5-F040-4A04-8122-E21501BAE5A5}" destId="{7078CB8E-6BB2-4340-A5B8-4DB3E710C314}" srcOrd="0" destOrd="0" presId="urn:microsoft.com/office/officeart/2005/8/layout/architecture"/>
    <dgm:cxn modelId="{E2035AEC-EBBC-400B-9BFA-14C48D40D683}" type="presParOf" srcId="{B30CCDC5-F040-4A04-8122-E21501BAE5A5}" destId="{853E7109-655A-4C7C-94E2-AE07A91C0CCA}" srcOrd="1" destOrd="0" presId="urn:microsoft.com/office/officeart/2005/8/layout/architecture"/>
    <dgm:cxn modelId="{78C498F4-96E4-4C40-8890-CDEC9D7565A5}" type="presParOf" srcId="{B30CCDC5-F040-4A04-8122-E21501BAE5A5}" destId="{D1EE6DB5-985A-4E70-8943-15C30BB8BF29}" srcOrd="2" destOrd="0" presId="urn:microsoft.com/office/officeart/2005/8/layout/architecture"/>
    <dgm:cxn modelId="{3A572A7E-494C-4D70-9A6A-6ECC293DD39B}" type="presParOf" srcId="{D1EE6DB5-985A-4E70-8943-15C30BB8BF29}" destId="{8DCE1172-B97A-4191-BF00-190B9E46A67F}" srcOrd="0" destOrd="0" presId="urn:microsoft.com/office/officeart/2005/8/layout/architecture"/>
    <dgm:cxn modelId="{919456C8-C841-4238-9BCB-2F966EC08BCA}" type="presParOf" srcId="{8DCE1172-B97A-4191-BF00-190B9E46A67F}" destId="{253C088E-1668-4D6E-91B7-A35DE0082A97}" srcOrd="0" destOrd="0" presId="urn:microsoft.com/office/officeart/2005/8/layout/architecture"/>
    <dgm:cxn modelId="{EF09934E-CB31-42A2-9758-54CC74B2E765}" type="presParOf" srcId="{8DCE1172-B97A-4191-BF00-190B9E46A67F}" destId="{0AF37822-6526-4B6A-A377-8DD8666664DF}" srcOrd="1" destOrd="0" presId="urn:microsoft.com/office/officeart/2005/8/layout/architecture"/>
    <dgm:cxn modelId="{E66F4721-CB93-45C6-B2A5-E136042196E8}" type="presParOf" srcId="{D1EE6DB5-985A-4E70-8943-15C30BB8BF29}" destId="{C3471BC9-0AF1-474E-A372-30A4A9F33BA7}" srcOrd="1" destOrd="0" presId="urn:microsoft.com/office/officeart/2005/8/layout/architecture"/>
    <dgm:cxn modelId="{5F8BACA7-EF60-47C8-BE06-CC5AE787E31D}" type="presParOf" srcId="{D1EE6DB5-985A-4E70-8943-15C30BB8BF29}" destId="{860C266D-302C-42CA-A810-3FBEFE65CD18}" srcOrd="2" destOrd="0" presId="urn:microsoft.com/office/officeart/2005/8/layout/architecture"/>
    <dgm:cxn modelId="{6AEA4C45-B130-4542-A1A3-7BCB3E830EC4}" type="presParOf" srcId="{860C266D-302C-42CA-A810-3FBEFE65CD18}" destId="{D1CE3D5E-E015-444B-83B5-2E7A74546BBD}" srcOrd="0" destOrd="0" presId="urn:microsoft.com/office/officeart/2005/8/layout/architecture"/>
    <dgm:cxn modelId="{6FCA7C25-0F0D-498D-9912-77C407C379C8}" type="presParOf" srcId="{860C266D-302C-42CA-A810-3FBEFE65CD18}" destId="{A165493A-0C95-4A03-81BD-2656353A4F44}" srcOrd="1" destOrd="0" presId="urn:microsoft.com/office/officeart/2005/8/layout/architecture"/>
    <dgm:cxn modelId="{2E875B9E-6510-4899-A4D8-0564101D0933}" type="presParOf" srcId="{D1EE6DB5-985A-4E70-8943-15C30BB8BF29}" destId="{4E1D3B42-8ECD-4602-9F13-03E13FDBF82D}" srcOrd="3" destOrd="0" presId="urn:microsoft.com/office/officeart/2005/8/layout/architecture"/>
    <dgm:cxn modelId="{D874843E-C861-4797-A6D1-65150165F07A}" type="presParOf" srcId="{D1EE6DB5-985A-4E70-8943-15C30BB8BF29}" destId="{7992CBE0-E5F7-40D8-A089-C46C4EC93B0B}" srcOrd="4" destOrd="0" presId="urn:microsoft.com/office/officeart/2005/8/layout/architecture"/>
    <dgm:cxn modelId="{ADD1B9FA-B22D-4529-931D-DEE2BE91DE2C}" type="presParOf" srcId="{7992CBE0-E5F7-40D8-A089-C46C4EC93B0B}" destId="{4447F076-CCD8-450D-B57C-A1C06EB873EE}" srcOrd="0" destOrd="0" presId="urn:microsoft.com/office/officeart/2005/8/layout/architecture"/>
    <dgm:cxn modelId="{707B0287-034F-47D3-8502-AD32F41758FE}" type="presParOf" srcId="{7992CBE0-E5F7-40D8-A089-C46C4EC93B0B}" destId="{4CFFD0DA-FA94-4386-9959-300598597943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7603A7-E4FC-4AF4-B5A3-AF706FDC2946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4AA510-EC02-4A15-A3B9-429EE6B0B4F2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72F9E022-D509-4E3A-A876-4B951A5150CE}" type="parTrans" cxnId="{267A8332-9B53-4E48-83D3-E16335F53F75}">
      <dgm:prSet/>
      <dgm:spPr/>
      <dgm:t>
        <a:bodyPr/>
        <a:lstStyle/>
        <a:p>
          <a:endParaRPr lang="en-US"/>
        </a:p>
      </dgm:t>
    </dgm:pt>
    <dgm:pt modelId="{7C92B085-E37E-4B36-BCD3-524F9596ABCB}" type="sibTrans" cxnId="{267A8332-9B53-4E48-83D3-E16335F53F75}">
      <dgm:prSet/>
      <dgm:spPr/>
      <dgm:t>
        <a:bodyPr/>
        <a:lstStyle/>
        <a:p>
          <a:endParaRPr lang="en-US"/>
        </a:p>
      </dgm:t>
    </dgm:pt>
    <dgm:pt modelId="{055B2E45-6B6A-4710-8053-3F01365EF5D8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F2E55850-99FA-424D-9BA0-158251791E34}" type="parTrans" cxnId="{9604B372-0E0F-47CA-A549-70711E5D60CF}">
      <dgm:prSet/>
      <dgm:spPr/>
      <dgm:t>
        <a:bodyPr/>
        <a:lstStyle/>
        <a:p>
          <a:endParaRPr lang="en-US"/>
        </a:p>
      </dgm:t>
    </dgm:pt>
    <dgm:pt modelId="{AE9F1903-6D7E-4B7B-AF48-A97D13B2185A}" type="sibTrans" cxnId="{9604B372-0E0F-47CA-A549-70711E5D60CF}">
      <dgm:prSet/>
      <dgm:spPr/>
      <dgm:t>
        <a:bodyPr/>
        <a:lstStyle/>
        <a:p>
          <a:endParaRPr lang="en-US"/>
        </a:p>
      </dgm:t>
    </dgm:pt>
    <dgm:pt modelId="{30BE03BB-95C8-4160-AD86-B2413096019A}">
      <dgm:prSet phldrT="[Text]"/>
      <dgm:spPr/>
      <dgm:t>
        <a:bodyPr/>
        <a:lstStyle/>
        <a:p>
          <a:r>
            <a:rPr lang="en-US" dirty="0"/>
            <a:t>-1</a:t>
          </a:r>
        </a:p>
      </dgm:t>
    </dgm:pt>
    <dgm:pt modelId="{3D7C36B8-7255-4CBC-91C7-DDE2366C4902}" type="parTrans" cxnId="{1CBD353D-B760-4953-8133-083054634E52}">
      <dgm:prSet/>
      <dgm:spPr/>
      <dgm:t>
        <a:bodyPr/>
        <a:lstStyle/>
        <a:p>
          <a:endParaRPr lang="en-US"/>
        </a:p>
      </dgm:t>
    </dgm:pt>
    <dgm:pt modelId="{CA708601-FFF8-4FFB-8726-736D9A661377}" type="sibTrans" cxnId="{1CBD353D-B760-4953-8133-083054634E52}">
      <dgm:prSet/>
      <dgm:spPr/>
      <dgm:t>
        <a:bodyPr/>
        <a:lstStyle/>
        <a:p>
          <a:endParaRPr lang="en-US"/>
        </a:p>
      </dgm:t>
    </dgm:pt>
    <dgm:pt modelId="{494883CB-4E66-4853-B994-C1E01A7390FC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003AB712-D09D-49CC-ABBC-09F30A70D0E1}" type="parTrans" cxnId="{629A61CA-ACF2-4CCA-80CC-EF8F20CC24B4}">
      <dgm:prSet/>
      <dgm:spPr/>
      <dgm:t>
        <a:bodyPr/>
        <a:lstStyle/>
        <a:p>
          <a:endParaRPr lang="en-US"/>
        </a:p>
      </dgm:t>
    </dgm:pt>
    <dgm:pt modelId="{F652DB63-0EC9-4831-8154-431223C2BB8F}" type="sibTrans" cxnId="{629A61CA-ACF2-4CCA-80CC-EF8F20CC24B4}">
      <dgm:prSet/>
      <dgm:spPr/>
      <dgm:t>
        <a:bodyPr/>
        <a:lstStyle/>
        <a:p>
          <a:endParaRPr lang="en-US"/>
        </a:p>
      </dgm:t>
    </dgm:pt>
    <dgm:pt modelId="{5CF4A018-F3E1-4F42-B522-8F07AD23B814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27E4CD45-4DF2-4F71-8EF5-09697212D1BF}" type="parTrans" cxnId="{82F59260-2EF6-44BC-AAA9-FFC454352370}">
      <dgm:prSet/>
      <dgm:spPr/>
      <dgm:t>
        <a:bodyPr/>
        <a:lstStyle/>
        <a:p>
          <a:endParaRPr lang="en-US"/>
        </a:p>
      </dgm:t>
    </dgm:pt>
    <dgm:pt modelId="{0417F775-005C-47C6-B0B9-A7BC81DFC62B}" type="sibTrans" cxnId="{82F59260-2EF6-44BC-AAA9-FFC454352370}">
      <dgm:prSet/>
      <dgm:spPr/>
      <dgm:t>
        <a:bodyPr/>
        <a:lstStyle/>
        <a:p>
          <a:endParaRPr lang="en-US"/>
        </a:p>
      </dgm:t>
    </dgm:pt>
    <dgm:pt modelId="{773FD9CC-48BC-4611-9760-0CD3483F95A2}" type="pres">
      <dgm:prSet presAssocID="{E37603A7-E4FC-4AF4-B5A3-AF706FDC294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ED2F582-5E48-41A0-8EB5-0046A202D4B6}" type="pres">
      <dgm:prSet presAssocID="{30BE03BB-95C8-4160-AD86-B2413096019A}" presName="hierRoot1" presStyleCnt="0">
        <dgm:presLayoutVars>
          <dgm:hierBranch val="init"/>
        </dgm:presLayoutVars>
      </dgm:prSet>
      <dgm:spPr/>
    </dgm:pt>
    <dgm:pt modelId="{2D4BE9C7-5DF1-4E2E-90B6-A50DB998BBA7}" type="pres">
      <dgm:prSet presAssocID="{30BE03BB-95C8-4160-AD86-B2413096019A}" presName="rootComposite1" presStyleCnt="0"/>
      <dgm:spPr/>
    </dgm:pt>
    <dgm:pt modelId="{EB1F513E-D2ED-4F8B-8E2E-A7BCD944B31D}" type="pres">
      <dgm:prSet presAssocID="{30BE03BB-95C8-4160-AD86-B2413096019A}" presName="rootText1" presStyleLbl="node0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BE408697-9F84-49FE-8446-EB270FE6C5A6}" type="pres">
      <dgm:prSet presAssocID="{30BE03BB-95C8-4160-AD86-B2413096019A}" presName="rootConnector1" presStyleLbl="node1" presStyleIdx="0" presStyleCnt="0"/>
      <dgm:spPr/>
    </dgm:pt>
    <dgm:pt modelId="{68AC6F40-E5C1-4C20-B282-5D9498D5CF86}" type="pres">
      <dgm:prSet presAssocID="{30BE03BB-95C8-4160-AD86-B2413096019A}" presName="hierChild2" presStyleCnt="0"/>
      <dgm:spPr/>
    </dgm:pt>
    <dgm:pt modelId="{7FB2C958-7DA2-497B-BA65-16989BF737C8}" type="pres">
      <dgm:prSet presAssocID="{30BE03BB-95C8-4160-AD86-B2413096019A}" presName="hierChild3" presStyleCnt="0"/>
      <dgm:spPr/>
    </dgm:pt>
    <dgm:pt modelId="{3AEE42B3-7E61-4472-A982-8B75BAB8147D}" type="pres">
      <dgm:prSet presAssocID="{2F4AA510-EC02-4A15-A3B9-429EE6B0B4F2}" presName="hierRoot1" presStyleCnt="0">
        <dgm:presLayoutVars>
          <dgm:hierBranch val="init"/>
        </dgm:presLayoutVars>
      </dgm:prSet>
      <dgm:spPr/>
    </dgm:pt>
    <dgm:pt modelId="{0DE2C3F9-1D33-4FE2-9C99-07F2FF8C188E}" type="pres">
      <dgm:prSet presAssocID="{2F4AA510-EC02-4A15-A3B9-429EE6B0B4F2}" presName="rootComposite1" presStyleCnt="0"/>
      <dgm:spPr/>
    </dgm:pt>
    <dgm:pt modelId="{D943082A-34A2-427B-BF3B-1A3D00733F3D}" type="pres">
      <dgm:prSet presAssocID="{2F4AA510-EC02-4A15-A3B9-429EE6B0B4F2}" presName="rootText1" presStyleLbl="node0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7C09362B-6CFF-4258-B570-02713AB343E9}" type="pres">
      <dgm:prSet presAssocID="{2F4AA510-EC02-4A15-A3B9-429EE6B0B4F2}" presName="rootConnector1" presStyleLbl="node1" presStyleIdx="0" presStyleCnt="0"/>
      <dgm:spPr/>
    </dgm:pt>
    <dgm:pt modelId="{380C6587-7D9C-4DC9-8A4E-596AE61D6713}" type="pres">
      <dgm:prSet presAssocID="{2F4AA510-EC02-4A15-A3B9-429EE6B0B4F2}" presName="hierChild2" presStyleCnt="0"/>
      <dgm:spPr/>
    </dgm:pt>
    <dgm:pt modelId="{D0F50466-84CE-4522-8104-2B284F582716}" type="pres">
      <dgm:prSet presAssocID="{F2E55850-99FA-424D-9BA0-158251791E34}" presName="Name37" presStyleLbl="parChTrans1D2" presStyleIdx="0" presStyleCnt="3"/>
      <dgm:spPr/>
    </dgm:pt>
    <dgm:pt modelId="{85C1A959-4DB4-471F-BFCB-6766D631263C}" type="pres">
      <dgm:prSet presAssocID="{055B2E45-6B6A-4710-8053-3F01365EF5D8}" presName="hierRoot2" presStyleCnt="0">
        <dgm:presLayoutVars>
          <dgm:hierBranch val="init"/>
        </dgm:presLayoutVars>
      </dgm:prSet>
      <dgm:spPr/>
    </dgm:pt>
    <dgm:pt modelId="{B7F349FA-358B-43DF-A72B-4C76226ACBBD}" type="pres">
      <dgm:prSet presAssocID="{055B2E45-6B6A-4710-8053-3F01365EF5D8}" presName="rootComposite" presStyleCnt="0"/>
      <dgm:spPr/>
    </dgm:pt>
    <dgm:pt modelId="{82007942-2C05-4F0D-A032-EBD7653E633F}" type="pres">
      <dgm:prSet presAssocID="{055B2E45-6B6A-4710-8053-3F01365EF5D8}" presName="rootText" presStyleLbl="node2" presStyleIdx="0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F3BA9B01-C9D4-4428-9A5C-BBB9B6E133F3}" type="pres">
      <dgm:prSet presAssocID="{055B2E45-6B6A-4710-8053-3F01365EF5D8}" presName="rootConnector" presStyleLbl="node2" presStyleIdx="0" presStyleCnt="3"/>
      <dgm:spPr/>
    </dgm:pt>
    <dgm:pt modelId="{835F0795-27CB-4D67-A21B-7D85EAD1BEDF}" type="pres">
      <dgm:prSet presAssocID="{055B2E45-6B6A-4710-8053-3F01365EF5D8}" presName="hierChild4" presStyleCnt="0"/>
      <dgm:spPr/>
    </dgm:pt>
    <dgm:pt modelId="{C23A4350-3BE4-4E88-A7E1-10D5E7F10413}" type="pres">
      <dgm:prSet presAssocID="{055B2E45-6B6A-4710-8053-3F01365EF5D8}" presName="hierChild5" presStyleCnt="0"/>
      <dgm:spPr/>
    </dgm:pt>
    <dgm:pt modelId="{2D69A9D6-6947-425E-A330-426655FB298B}" type="pres">
      <dgm:prSet presAssocID="{27E4CD45-4DF2-4F71-8EF5-09697212D1BF}" presName="Name37" presStyleLbl="parChTrans1D2" presStyleIdx="1" presStyleCnt="3"/>
      <dgm:spPr/>
    </dgm:pt>
    <dgm:pt modelId="{74DA784B-1AD6-4AD0-A401-B0ADDFB92B93}" type="pres">
      <dgm:prSet presAssocID="{5CF4A018-F3E1-4F42-B522-8F07AD23B814}" presName="hierRoot2" presStyleCnt="0">
        <dgm:presLayoutVars>
          <dgm:hierBranch val="init"/>
        </dgm:presLayoutVars>
      </dgm:prSet>
      <dgm:spPr/>
    </dgm:pt>
    <dgm:pt modelId="{49038246-47D7-4899-9A0A-FC538D71F4A0}" type="pres">
      <dgm:prSet presAssocID="{5CF4A018-F3E1-4F42-B522-8F07AD23B814}" presName="rootComposite" presStyleCnt="0"/>
      <dgm:spPr/>
    </dgm:pt>
    <dgm:pt modelId="{56AF97DB-484F-4BB9-8EE3-3AC9C4DEE256}" type="pres">
      <dgm:prSet presAssocID="{5CF4A018-F3E1-4F42-B522-8F07AD23B814}" presName="rootText" presStyleLbl="node2" presStyleIdx="1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AD29C013-9AF9-41E3-8E13-FFC14795BF1D}" type="pres">
      <dgm:prSet presAssocID="{5CF4A018-F3E1-4F42-B522-8F07AD23B814}" presName="rootConnector" presStyleLbl="node2" presStyleIdx="1" presStyleCnt="3"/>
      <dgm:spPr/>
    </dgm:pt>
    <dgm:pt modelId="{8666EFDF-4EC0-4FD1-B008-9C9EBFA268DC}" type="pres">
      <dgm:prSet presAssocID="{5CF4A018-F3E1-4F42-B522-8F07AD23B814}" presName="hierChild4" presStyleCnt="0"/>
      <dgm:spPr/>
    </dgm:pt>
    <dgm:pt modelId="{6DF1F2E6-219D-4693-86AA-4FAE58AC2FE3}" type="pres">
      <dgm:prSet presAssocID="{5CF4A018-F3E1-4F42-B522-8F07AD23B814}" presName="hierChild5" presStyleCnt="0"/>
      <dgm:spPr/>
    </dgm:pt>
    <dgm:pt modelId="{645CC622-7CB5-4239-B0F2-0B8314007642}" type="pres">
      <dgm:prSet presAssocID="{003AB712-D09D-49CC-ABBC-09F30A70D0E1}" presName="Name37" presStyleLbl="parChTrans1D2" presStyleIdx="2" presStyleCnt="3"/>
      <dgm:spPr/>
    </dgm:pt>
    <dgm:pt modelId="{8ED8AE53-B1BA-40A7-B0B5-CA2364CBC942}" type="pres">
      <dgm:prSet presAssocID="{494883CB-4E66-4853-B994-C1E01A7390FC}" presName="hierRoot2" presStyleCnt="0">
        <dgm:presLayoutVars>
          <dgm:hierBranch val="init"/>
        </dgm:presLayoutVars>
      </dgm:prSet>
      <dgm:spPr/>
    </dgm:pt>
    <dgm:pt modelId="{C79A4ED9-ACA2-4F9F-9316-5B2836657C63}" type="pres">
      <dgm:prSet presAssocID="{494883CB-4E66-4853-B994-C1E01A7390FC}" presName="rootComposite" presStyleCnt="0"/>
      <dgm:spPr/>
    </dgm:pt>
    <dgm:pt modelId="{966F93C1-33DA-49AD-B348-62B52A57C195}" type="pres">
      <dgm:prSet presAssocID="{494883CB-4E66-4853-B994-C1E01A7390FC}" presName="rootText" presStyleLbl="node2" presStyleIdx="2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42E38AEB-F891-4061-8757-31456D4E3553}" type="pres">
      <dgm:prSet presAssocID="{494883CB-4E66-4853-B994-C1E01A7390FC}" presName="rootConnector" presStyleLbl="node2" presStyleIdx="2" presStyleCnt="3"/>
      <dgm:spPr/>
    </dgm:pt>
    <dgm:pt modelId="{3178FEBC-76BB-471E-B2AF-C57232BDBB69}" type="pres">
      <dgm:prSet presAssocID="{494883CB-4E66-4853-B994-C1E01A7390FC}" presName="hierChild4" presStyleCnt="0"/>
      <dgm:spPr/>
    </dgm:pt>
    <dgm:pt modelId="{130D04CB-E8EB-433F-BB73-050C8CD24D56}" type="pres">
      <dgm:prSet presAssocID="{494883CB-4E66-4853-B994-C1E01A7390FC}" presName="hierChild5" presStyleCnt="0"/>
      <dgm:spPr/>
    </dgm:pt>
    <dgm:pt modelId="{D220F2B8-EB4E-4CDC-88EA-0C1F74C18079}" type="pres">
      <dgm:prSet presAssocID="{2F4AA510-EC02-4A15-A3B9-429EE6B0B4F2}" presName="hierChild3" presStyleCnt="0"/>
      <dgm:spPr/>
    </dgm:pt>
  </dgm:ptLst>
  <dgm:cxnLst>
    <dgm:cxn modelId="{C4C63300-BB4E-41C7-AC71-5265960F361B}" type="presOf" srcId="{055B2E45-6B6A-4710-8053-3F01365EF5D8}" destId="{F3BA9B01-C9D4-4428-9A5C-BBB9B6E133F3}" srcOrd="1" destOrd="0" presId="urn:microsoft.com/office/officeart/2005/8/layout/orgChart1"/>
    <dgm:cxn modelId="{6C19F113-F1F4-4465-A792-DD5AF9235FF1}" type="presOf" srcId="{F2E55850-99FA-424D-9BA0-158251791E34}" destId="{D0F50466-84CE-4522-8104-2B284F582716}" srcOrd="0" destOrd="0" presId="urn:microsoft.com/office/officeart/2005/8/layout/orgChart1"/>
    <dgm:cxn modelId="{6CC21025-4756-4226-BC29-9A939D53D45D}" type="presOf" srcId="{27E4CD45-4DF2-4F71-8EF5-09697212D1BF}" destId="{2D69A9D6-6947-425E-A330-426655FB298B}" srcOrd="0" destOrd="0" presId="urn:microsoft.com/office/officeart/2005/8/layout/orgChart1"/>
    <dgm:cxn modelId="{267A8332-9B53-4E48-83D3-E16335F53F75}" srcId="{E37603A7-E4FC-4AF4-B5A3-AF706FDC2946}" destId="{2F4AA510-EC02-4A15-A3B9-429EE6B0B4F2}" srcOrd="1" destOrd="0" parTransId="{72F9E022-D509-4E3A-A876-4B951A5150CE}" sibTransId="{7C92B085-E37E-4B36-BCD3-524F9596ABCB}"/>
    <dgm:cxn modelId="{1CBD353D-B760-4953-8133-083054634E52}" srcId="{E37603A7-E4FC-4AF4-B5A3-AF706FDC2946}" destId="{30BE03BB-95C8-4160-AD86-B2413096019A}" srcOrd="0" destOrd="0" parTransId="{3D7C36B8-7255-4CBC-91C7-DDE2366C4902}" sibTransId="{CA708601-FFF8-4FFB-8726-736D9A661377}"/>
    <dgm:cxn modelId="{3BDCB15B-0501-42F9-BAE8-0FD69D7851DA}" type="presOf" srcId="{E37603A7-E4FC-4AF4-B5A3-AF706FDC2946}" destId="{773FD9CC-48BC-4611-9760-0CD3483F95A2}" srcOrd="0" destOrd="0" presId="urn:microsoft.com/office/officeart/2005/8/layout/orgChart1"/>
    <dgm:cxn modelId="{82F59260-2EF6-44BC-AAA9-FFC454352370}" srcId="{2F4AA510-EC02-4A15-A3B9-429EE6B0B4F2}" destId="{5CF4A018-F3E1-4F42-B522-8F07AD23B814}" srcOrd="1" destOrd="0" parTransId="{27E4CD45-4DF2-4F71-8EF5-09697212D1BF}" sibTransId="{0417F775-005C-47C6-B0B9-A7BC81DFC62B}"/>
    <dgm:cxn modelId="{B63E3B69-8FAF-48FB-937A-BD1CF3564DC1}" type="presOf" srcId="{2F4AA510-EC02-4A15-A3B9-429EE6B0B4F2}" destId="{7C09362B-6CFF-4258-B570-02713AB343E9}" srcOrd="1" destOrd="0" presId="urn:microsoft.com/office/officeart/2005/8/layout/orgChart1"/>
    <dgm:cxn modelId="{9604B372-0E0F-47CA-A549-70711E5D60CF}" srcId="{2F4AA510-EC02-4A15-A3B9-429EE6B0B4F2}" destId="{055B2E45-6B6A-4710-8053-3F01365EF5D8}" srcOrd="0" destOrd="0" parTransId="{F2E55850-99FA-424D-9BA0-158251791E34}" sibTransId="{AE9F1903-6D7E-4B7B-AF48-A97D13B2185A}"/>
    <dgm:cxn modelId="{EE475757-9928-4269-878C-A61F7176395F}" type="presOf" srcId="{2F4AA510-EC02-4A15-A3B9-429EE6B0B4F2}" destId="{D943082A-34A2-427B-BF3B-1A3D00733F3D}" srcOrd="0" destOrd="0" presId="urn:microsoft.com/office/officeart/2005/8/layout/orgChart1"/>
    <dgm:cxn modelId="{4A8B0A95-5427-4F51-8940-53DC458FDA38}" type="presOf" srcId="{494883CB-4E66-4853-B994-C1E01A7390FC}" destId="{42E38AEB-F891-4061-8757-31456D4E3553}" srcOrd="1" destOrd="0" presId="urn:microsoft.com/office/officeart/2005/8/layout/orgChart1"/>
    <dgm:cxn modelId="{52B7A79C-A839-4310-8900-517877030B7F}" type="presOf" srcId="{003AB712-D09D-49CC-ABBC-09F30A70D0E1}" destId="{645CC622-7CB5-4239-B0F2-0B8314007642}" srcOrd="0" destOrd="0" presId="urn:microsoft.com/office/officeart/2005/8/layout/orgChart1"/>
    <dgm:cxn modelId="{6C17DAA9-BAEA-4915-8AD9-BD2A67327E98}" type="presOf" srcId="{30BE03BB-95C8-4160-AD86-B2413096019A}" destId="{EB1F513E-D2ED-4F8B-8E2E-A7BCD944B31D}" srcOrd="0" destOrd="0" presId="urn:microsoft.com/office/officeart/2005/8/layout/orgChart1"/>
    <dgm:cxn modelId="{7D0168BC-4312-41AD-A3BA-35BE73850D7B}" type="presOf" srcId="{30BE03BB-95C8-4160-AD86-B2413096019A}" destId="{BE408697-9F84-49FE-8446-EB270FE6C5A6}" srcOrd="1" destOrd="0" presId="urn:microsoft.com/office/officeart/2005/8/layout/orgChart1"/>
    <dgm:cxn modelId="{F02819C3-84CF-45F1-B2B6-29B6B0C2F685}" type="presOf" srcId="{494883CB-4E66-4853-B994-C1E01A7390FC}" destId="{966F93C1-33DA-49AD-B348-62B52A57C195}" srcOrd="0" destOrd="0" presId="urn:microsoft.com/office/officeart/2005/8/layout/orgChart1"/>
    <dgm:cxn modelId="{629A61CA-ACF2-4CCA-80CC-EF8F20CC24B4}" srcId="{2F4AA510-EC02-4A15-A3B9-429EE6B0B4F2}" destId="{494883CB-4E66-4853-B994-C1E01A7390FC}" srcOrd="2" destOrd="0" parTransId="{003AB712-D09D-49CC-ABBC-09F30A70D0E1}" sibTransId="{F652DB63-0EC9-4831-8154-431223C2BB8F}"/>
    <dgm:cxn modelId="{FABAE0E9-28E2-4823-B9B7-33FE28C04B41}" type="presOf" srcId="{5CF4A018-F3E1-4F42-B522-8F07AD23B814}" destId="{AD29C013-9AF9-41E3-8E13-FFC14795BF1D}" srcOrd="1" destOrd="0" presId="urn:microsoft.com/office/officeart/2005/8/layout/orgChart1"/>
    <dgm:cxn modelId="{EE5E47F3-36EE-4D4A-9D95-C6DDD9FDE452}" type="presOf" srcId="{5CF4A018-F3E1-4F42-B522-8F07AD23B814}" destId="{56AF97DB-484F-4BB9-8EE3-3AC9C4DEE256}" srcOrd="0" destOrd="0" presId="urn:microsoft.com/office/officeart/2005/8/layout/orgChart1"/>
    <dgm:cxn modelId="{21EE01FE-9096-46C1-973B-01F0BC48FFC5}" type="presOf" srcId="{055B2E45-6B6A-4710-8053-3F01365EF5D8}" destId="{82007942-2C05-4F0D-A032-EBD7653E633F}" srcOrd="0" destOrd="0" presId="urn:microsoft.com/office/officeart/2005/8/layout/orgChart1"/>
    <dgm:cxn modelId="{AFEA82D5-EB8B-45B4-A79C-54BC2F810543}" type="presParOf" srcId="{773FD9CC-48BC-4611-9760-0CD3483F95A2}" destId="{AED2F582-5E48-41A0-8EB5-0046A202D4B6}" srcOrd="0" destOrd="0" presId="urn:microsoft.com/office/officeart/2005/8/layout/orgChart1"/>
    <dgm:cxn modelId="{F0D94A9E-CAE7-4605-BB59-301067333F9A}" type="presParOf" srcId="{AED2F582-5E48-41A0-8EB5-0046A202D4B6}" destId="{2D4BE9C7-5DF1-4E2E-90B6-A50DB998BBA7}" srcOrd="0" destOrd="0" presId="urn:microsoft.com/office/officeart/2005/8/layout/orgChart1"/>
    <dgm:cxn modelId="{88CD4980-8576-4BA2-83E5-70F859BF1B96}" type="presParOf" srcId="{2D4BE9C7-5DF1-4E2E-90B6-A50DB998BBA7}" destId="{EB1F513E-D2ED-4F8B-8E2E-A7BCD944B31D}" srcOrd="0" destOrd="0" presId="urn:microsoft.com/office/officeart/2005/8/layout/orgChart1"/>
    <dgm:cxn modelId="{AB0FB9AE-5E37-4356-A169-265D84DAD17C}" type="presParOf" srcId="{2D4BE9C7-5DF1-4E2E-90B6-A50DB998BBA7}" destId="{BE408697-9F84-49FE-8446-EB270FE6C5A6}" srcOrd="1" destOrd="0" presId="urn:microsoft.com/office/officeart/2005/8/layout/orgChart1"/>
    <dgm:cxn modelId="{34263ACA-95F9-4D1B-8BC6-2702C2A862D1}" type="presParOf" srcId="{AED2F582-5E48-41A0-8EB5-0046A202D4B6}" destId="{68AC6F40-E5C1-4C20-B282-5D9498D5CF86}" srcOrd="1" destOrd="0" presId="urn:microsoft.com/office/officeart/2005/8/layout/orgChart1"/>
    <dgm:cxn modelId="{6C7B4047-A42B-4C31-AB83-49F4A56C26F1}" type="presParOf" srcId="{AED2F582-5E48-41A0-8EB5-0046A202D4B6}" destId="{7FB2C958-7DA2-497B-BA65-16989BF737C8}" srcOrd="2" destOrd="0" presId="urn:microsoft.com/office/officeart/2005/8/layout/orgChart1"/>
    <dgm:cxn modelId="{FA2C420F-7CB9-4758-9EF4-186BA30D7212}" type="presParOf" srcId="{773FD9CC-48BC-4611-9760-0CD3483F95A2}" destId="{3AEE42B3-7E61-4472-A982-8B75BAB8147D}" srcOrd="1" destOrd="0" presId="urn:microsoft.com/office/officeart/2005/8/layout/orgChart1"/>
    <dgm:cxn modelId="{A8BA055B-FAF3-4028-A347-F61003B17F80}" type="presParOf" srcId="{3AEE42B3-7E61-4472-A982-8B75BAB8147D}" destId="{0DE2C3F9-1D33-4FE2-9C99-07F2FF8C188E}" srcOrd="0" destOrd="0" presId="urn:microsoft.com/office/officeart/2005/8/layout/orgChart1"/>
    <dgm:cxn modelId="{849124C6-67B4-4E49-A53E-D811E267EF52}" type="presParOf" srcId="{0DE2C3F9-1D33-4FE2-9C99-07F2FF8C188E}" destId="{D943082A-34A2-427B-BF3B-1A3D00733F3D}" srcOrd="0" destOrd="0" presId="urn:microsoft.com/office/officeart/2005/8/layout/orgChart1"/>
    <dgm:cxn modelId="{851FA0CE-D2D6-4857-A5DC-D714863D389D}" type="presParOf" srcId="{0DE2C3F9-1D33-4FE2-9C99-07F2FF8C188E}" destId="{7C09362B-6CFF-4258-B570-02713AB343E9}" srcOrd="1" destOrd="0" presId="urn:microsoft.com/office/officeart/2005/8/layout/orgChart1"/>
    <dgm:cxn modelId="{CB0BAF68-6E63-4FD8-8ADB-E99FBEF322BB}" type="presParOf" srcId="{3AEE42B3-7E61-4472-A982-8B75BAB8147D}" destId="{380C6587-7D9C-4DC9-8A4E-596AE61D6713}" srcOrd="1" destOrd="0" presId="urn:microsoft.com/office/officeart/2005/8/layout/orgChart1"/>
    <dgm:cxn modelId="{2D408165-3C28-4968-AD86-6A2632ACE59B}" type="presParOf" srcId="{380C6587-7D9C-4DC9-8A4E-596AE61D6713}" destId="{D0F50466-84CE-4522-8104-2B284F582716}" srcOrd="0" destOrd="0" presId="urn:microsoft.com/office/officeart/2005/8/layout/orgChart1"/>
    <dgm:cxn modelId="{BAC513D0-2C1B-4C7D-8C5E-F1FD67E35360}" type="presParOf" srcId="{380C6587-7D9C-4DC9-8A4E-596AE61D6713}" destId="{85C1A959-4DB4-471F-BFCB-6766D631263C}" srcOrd="1" destOrd="0" presId="urn:microsoft.com/office/officeart/2005/8/layout/orgChart1"/>
    <dgm:cxn modelId="{272502AC-4FCD-4103-8050-CB390F60C3A4}" type="presParOf" srcId="{85C1A959-4DB4-471F-BFCB-6766D631263C}" destId="{B7F349FA-358B-43DF-A72B-4C76226ACBBD}" srcOrd="0" destOrd="0" presId="urn:microsoft.com/office/officeart/2005/8/layout/orgChart1"/>
    <dgm:cxn modelId="{6AC263A6-99D9-4FDC-B030-1C41E3D4E684}" type="presParOf" srcId="{B7F349FA-358B-43DF-A72B-4C76226ACBBD}" destId="{82007942-2C05-4F0D-A032-EBD7653E633F}" srcOrd="0" destOrd="0" presId="urn:microsoft.com/office/officeart/2005/8/layout/orgChart1"/>
    <dgm:cxn modelId="{80CD5D16-2BC7-4969-8F15-C21D412E31CA}" type="presParOf" srcId="{B7F349FA-358B-43DF-A72B-4C76226ACBBD}" destId="{F3BA9B01-C9D4-4428-9A5C-BBB9B6E133F3}" srcOrd="1" destOrd="0" presId="urn:microsoft.com/office/officeart/2005/8/layout/orgChart1"/>
    <dgm:cxn modelId="{8C1D7799-3880-4DCD-A02C-D42D0AEA89C0}" type="presParOf" srcId="{85C1A959-4DB4-471F-BFCB-6766D631263C}" destId="{835F0795-27CB-4D67-A21B-7D85EAD1BEDF}" srcOrd="1" destOrd="0" presId="urn:microsoft.com/office/officeart/2005/8/layout/orgChart1"/>
    <dgm:cxn modelId="{9A72B374-9572-4642-A3BE-CAA915173368}" type="presParOf" srcId="{85C1A959-4DB4-471F-BFCB-6766D631263C}" destId="{C23A4350-3BE4-4E88-A7E1-10D5E7F10413}" srcOrd="2" destOrd="0" presId="urn:microsoft.com/office/officeart/2005/8/layout/orgChart1"/>
    <dgm:cxn modelId="{764FCBDB-3493-4EC2-B157-0B78C217EAFE}" type="presParOf" srcId="{380C6587-7D9C-4DC9-8A4E-596AE61D6713}" destId="{2D69A9D6-6947-425E-A330-426655FB298B}" srcOrd="2" destOrd="0" presId="urn:microsoft.com/office/officeart/2005/8/layout/orgChart1"/>
    <dgm:cxn modelId="{289173AD-A501-4CF3-8867-65C0826B8785}" type="presParOf" srcId="{380C6587-7D9C-4DC9-8A4E-596AE61D6713}" destId="{74DA784B-1AD6-4AD0-A401-B0ADDFB92B93}" srcOrd="3" destOrd="0" presId="urn:microsoft.com/office/officeart/2005/8/layout/orgChart1"/>
    <dgm:cxn modelId="{602866E1-34B2-4920-BFA1-BF008ED9FB20}" type="presParOf" srcId="{74DA784B-1AD6-4AD0-A401-B0ADDFB92B93}" destId="{49038246-47D7-4899-9A0A-FC538D71F4A0}" srcOrd="0" destOrd="0" presId="urn:microsoft.com/office/officeart/2005/8/layout/orgChart1"/>
    <dgm:cxn modelId="{CC50AC5F-912C-458E-B5D1-5A722E2B22C7}" type="presParOf" srcId="{49038246-47D7-4899-9A0A-FC538D71F4A0}" destId="{56AF97DB-484F-4BB9-8EE3-3AC9C4DEE256}" srcOrd="0" destOrd="0" presId="urn:microsoft.com/office/officeart/2005/8/layout/orgChart1"/>
    <dgm:cxn modelId="{91D70323-34FD-43C8-A81F-26925A8F7140}" type="presParOf" srcId="{49038246-47D7-4899-9A0A-FC538D71F4A0}" destId="{AD29C013-9AF9-41E3-8E13-FFC14795BF1D}" srcOrd="1" destOrd="0" presId="urn:microsoft.com/office/officeart/2005/8/layout/orgChart1"/>
    <dgm:cxn modelId="{1E322816-7335-4018-A716-CB957B524E99}" type="presParOf" srcId="{74DA784B-1AD6-4AD0-A401-B0ADDFB92B93}" destId="{8666EFDF-4EC0-4FD1-B008-9C9EBFA268DC}" srcOrd="1" destOrd="0" presId="urn:microsoft.com/office/officeart/2005/8/layout/orgChart1"/>
    <dgm:cxn modelId="{E64541D9-B021-4416-8999-AB07FF4D2815}" type="presParOf" srcId="{74DA784B-1AD6-4AD0-A401-B0ADDFB92B93}" destId="{6DF1F2E6-219D-4693-86AA-4FAE58AC2FE3}" srcOrd="2" destOrd="0" presId="urn:microsoft.com/office/officeart/2005/8/layout/orgChart1"/>
    <dgm:cxn modelId="{2CD02AA0-CF32-4A1E-BB59-8EC8E3C2B8AA}" type="presParOf" srcId="{380C6587-7D9C-4DC9-8A4E-596AE61D6713}" destId="{645CC622-7CB5-4239-B0F2-0B8314007642}" srcOrd="4" destOrd="0" presId="urn:microsoft.com/office/officeart/2005/8/layout/orgChart1"/>
    <dgm:cxn modelId="{B1A5633A-0DE3-4A0B-9864-3457EB862CCD}" type="presParOf" srcId="{380C6587-7D9C-4DC9-8A4E-596AE61D6713}" destId="{8ED8AE53-B1BA-40A7-B0B5-CA2364CBC942}" srcOrd="5" destOrd="0" presId="urn:microsoft.com/office/officeart/2005/8/layout/orgChart1"/>
    <dgm:cxn modelId="{20752417-3CB7-4C09-AAC6-AFEED6EE4E4E}" type="presParOf" srcId="{8ED8AE53-B1BA-40A7-B0B5-CA2364CBC942}" destId="{C79A4ED9-ACA2-4F9F-9316-5B2836657C63}" srcOrd="0" destOrd="0" presId="urn:microsoft.com/office/officeart/2005/8/layout/orgChart1"/>
    <dgm:cxn modelId="{418EDFEB-40FA-4E77-AECD-6C06132BC507}" type="presParOf" srcId="{C79A4ED9-ACA2-4F9F-9316-5B2836657C63}" destId="{966F93C1-33DA-49AD-B348-62B52A57C195}" srcOrd="0" destOrd="0" presId="urn:microsoft.com/office/officeart/2005/8/layout/orgChart1"/>
    <dgm:cxn modelId="{05C12E2D-EAC1-4AC9-8C53-022BF80220E0}" type="presParOf" srcId="{C79A4ED9-ACA2-4F9F-9316-5B2836657C63}" destId="{42E38AEB-F891-4061-8757-31456D4E3553}" srcOrd="1" destOrd="0" presId="urn:microsoft.com/office/officeart/2005/8/layout/orgChart1"/>
    <dgm:cxn modelId="{72E9F79D-5630-4A18-BB25-EDDD8FE8DEC6}" type="presParOf" srcId="{8ED8AE53-B1BA-40A7-B0B5-CA2364CBC942}" destId="{3178FEBC-76BB-471E-B2AF-C57232BDBB69}" srcOrd="1" destOrd="0" presId="urn:microsoft.com/office/officeart/2005/8/layout/orgChart1"/>
    <dgm:cxn modelId="{1746E0D4-627F-4630-B8A7-B7AA3B7FE96D}" type="presParOf" srcId="{8ED8AE53-B1BA-40A7-B0B5-CA2364CBC942}" destId="{130D04CB-E8EB-433F-BB73-050C8CD24D56}" srcOrd="2" destOrd="0" presId="urn:microsoft.com/office/officeart/2005/8/layout/orgChart1"/>
    <dgm:cxn modelId="{9A1821F2-EF0D-40A6-954E-C2244D61782D}" type="presParOf" srcId="{3AEE42B3-7E61-4472-A982-8B75BAB8147D}" destId="{D220F2B8-EB4E-4CDC-88EA-0C1F74C1807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966BBE-305D-48F4-A16F-1E36BD2CBB01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1729B5-BD22-4A62-919A-5261CA982E4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D6EAFC-959F-4BE0-85FD-13E7E40BA845}" type="parTrans" cxnId="{8E909711-0CF8-4714-A70D-D7EC69510D2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FE627A-FEB5-445D-9D7C-4F0A3F47BC9C}" type="sibTrans" cxnId="{8E909711-0CF8-4714-A70D-D7EC69510D2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164461-2B50-4E96-9A40-C7A5872714DF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对外引用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6BB0F7-C2A8-43DC-94F6-C4C7690EB2D8}" type="parTrans" cxnId="{231E59A3-B0AE-4887-A03A-E3465DAB8F1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1A66E3-18C6-4F85-A317-6B36E5379388}" type="sibTrans" cxnId="{231E59A3-B0AE-4887-A03A-E3465DAB8F1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289752-3F1B-46B3-80FC-268E8CA0819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3BFEAC-AD42-486E-99D3-2BD520503138}" type="parTrans" cxnId="{0EFD1F5E-6ADF-4CF6-A405-AB4ED913ADB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3F5E9D-5AB1-42F9-AE4C-35448B02E75F}" type="sibTrans" cxnId="{0EFD1F5E-6ADF-4CF6-A405-AB4ED913ADB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4EA211-EA76-484D-9255-51B3A0CBEA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E1F464-14CC-44A2-BF74-F7D1900ADF4E}" type="parTrans" cxnId="{0CEED254-46F2-491E-8AC0-D5C9726BFEB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F89C96-D30D-45C1-8D01-3D9B0E0C2015}" type="sibTrans" cxnId="{0CEED254-46F2-491E-8AC0-D5C9726BFEB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F3D241-0425-464F-8E28-A5DAB9386B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手机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83032D-2C5B-4406-BDEA-FB785C11DEF5}" type="parTrans" cxnId="{DFF30E16-9ECA-4714-B750-7E10F125C1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B29D7-B814-4DD8-ABCA-49228DC3BB57}" type="sibTrans" cxnId="{DFF30E16-9ECA-4714-B750-7E10F125C1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A7B3BC-F9EC-47C0-BBA0-CD7D53D524F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</a:p>
      </dgm:t>
    </dgm:pt>
    <dgm:pt modelId="{EE0E2535-A35F-4CCA-B9EE-7215B9B25D39}" type="parTrans" cxnId="{7378DB9C-47AE-49F4-AABD-582F61197C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9561C-0FF5-40C7-9890-7753EC7FA972}" type="sibTrans" cxnId="{7378DB9C-47AE-49F4-AABD-582F61197C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C03293-AC65-4A23-8DA7-EDDF65A2F77B}" type="pres">
      <dgm:prSet presAssocID="{D9966BBE-305D-48F4-A16F-1E36BD2CBB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8E421A-9BB7-436C-849C-51F747E5D518}" type="pres">
      <dgm:prSet presAssocID="{0B1729B5-BD22-4A62-919A-5261CA982E43}" presName="hierRoot1" presStyleCnt="0">
        <dgm:presLayoutVars>
          <dgm:hierBranch val="init"/>
        </dgm:presLayoutVars>
      </dgm:prSet>
      <dgm:spPr/>
    </dgm:pt>
    <dgm:pt modelId="{87FF7B49-71A5-4C69-A274-9A7C1360107C}" type="pres">
      <dgm:prSet presAssocID="{0B1729B5-BD22-4A62-919A-5261CA982E43}" presName="rootComposite1" presStyleCnt="0"/>
      <dgm:spPr/>
    </dgm:pt>
    <dgm:pt modelId="{F792FEA6-3DCA-497C-B4E6-42BEC8F47723}" type="pres">
      <dgm:prSet presAssocID="{0B1729B5-BD22-4A62-919A-5261CA982E43}" presName="rootText1" presStyleLbl="node0" presStyleIdx="0" presStyleCnt="1">
        <dgm:presLayoutVars>
          <dgm:chPref val="3"/>
        </dgm:presLayoutVars>
      </dgm:prSet>
      <dgm:spPr/>
    </dgm:pt>
    <dgm:pt modelId="{D2DB806C-637D-41FF-994D-B77126B875BE}" type="pres">
      <dgm:prSet presAssocID="{0B1729B5-BD22-4A62-919A-5261CA982E43}" presName="rootConnector1" presStyleLbl="node1" presStyleIdx="0" presStyleCnt="0"/>
      <dgm:spPr/>
    </dgm:pt>
    <dgm:pt modelId="{85D07ACD-B148-4FC1-BABA-0EF4F6D47208}" type="pres">
      <dgm:prSet presAssocID="{0B1729B5-BD22-4A62-919A-5261CA982E43}" presName="hierChild2" presStyleCnt="0"/>
      <dgm:spPr/>
    </dgm:pt>
    <dgm:pt modelId="{D0721A96-2F5A-4DBB-A733-CB0B58CD64D6}" type="pres">
      <dgm:prSet presAssocID="{213BFEAC-AD42-486E-99D3-2BD520503138}" presName="Name37" presStyleLbl="parChTrans1D2" presStyleIdx="0" presStyleCnt="5"/>
      <dgm:spPr/>
    </dgm:pt>
    <dgm:pt modelId="{E9EDD0F8-0B91-4A2C-9C60-7DE3976C53EF}" type="pres">
      <dgm:prSet presAssocID="{A0289752-3F1B-46B3-80FC-268E8CA08196}" presName="hierRoot2" presStyleCnt="0">
        <dgm:presLayoutVars>
          <dgm:hierBranch val="init"/>
        </dgm:presLayoutVars>
      </dgm:prSet>
      <dgm:spPr/>
    </dgm:pt>
    <dgm:pt modelId="{D785536E-7B4A-4C21-BA0E-44DAC45AAA11}" type="pres">
      <dgm:prSet presAssocID="{A0289752-3F1B-46B3-80FC-268E8CA08196}" presName="rootComposite" presStyleCnt="0"/>
      <dgm:spPr/>
    </dgm:pt>
    <dgm:pt modelId="{6012A568-6ABE-4755-A194-7CE025DA25F0}" type="pres">
      <dgm:prSet presAssocID="{A0289752-3F1B-46B3-80FC-268E8CA08196}" presName="rootText" presStyleLbl="node2" presStyleIdx="0" presStyleCnt="4">
        <dgm:presLayoutVars>
          <dgm:chPref val="3"/>
        </dgm:presLayoutVars>
      </dgm:prSet>
      <dgm:spPr/>
    </dgm:pt>
    <dgm:pt modelId="{2EB71095-2572-4152-B554-A5E2EFA6B8F4}" type="pres">
      <dgm:prSet presAssocID="{A0289752-3F1B-46B3-80FC-268E8CA08196}" presName="rootConnector" presStyleLbl="node2" presStyleIdx="0" presStyleCnt="4"/>
      <dgm:spPr/>
    </dgm:pt>
    <dgm:pt modelId="{ED95AF5A-3557-4693-8E9E-7C0ACDE711EF}" type="pres">
      <dgm:prSet presAssocID="{A0289752-3F1B-46B3-80FC-268E8CA08196}" presName="hierChild4" presStyleCnt="0"/>
      <dgm:spPr/>
    </dgm:pt>
    <dgm:pt modelId="{901B7EA5-C553-481D-9606-B4F2CB37CF8B}" type="pres">
      <dgm:prSet presAssocID="{A0289752-3F1B-46B3-80FC-268E8CA08196}" presName="hierChild5" presStyleCnt="0"/>
      <dgm:spPr/>
    </dgm:pt>
    <dgm:pt modelId="{D6F5957D-90C9-491A-8886-0BD6A36B18AE}" type="pres">
      <dgm:prSet presAssocID="{EEE1F464-14CC-44A2-BF74-F7D1900ADF4E}" presName="Name37" presStyleLbl="parChTrans1D2" presStyleIdx="1" presStyleCnt="5"/>
      <dgm:spPr/>
    </dgm:pt>
    <dgm:pt modelId="{4F53F061-27C0-4DC4-9557-80227EBF3792}" type="pres">
      <dgm:prSet presAssocID="{8B4EA211-EA76-484D-9255-51B3A0CBEAE8}" presName="hierRoot2" presStyleCnt="0">
        <dgm:presLayoutVars>
          <dgm:hierBranch val="init"/>
        </dgm:presLayoutVars>
      </dgm:prSet>
      <dgm:spPr/>
    </dgm:pt>
    <dgm:pt modelId="{B5970342-DB21-40DA-9647-22943504AC5F}" type="pres">
      <dgm:prSet presAssocID="{8B4EA211-EA76-484D-9255-51B3A0CBEAE8}" presName="rootComposite" presStyleCnt="0"/>
      <dgm:spPr/>
    </dgm:pt>
    <dgm:pt modelId="{185A2DA1-D2F4-4461-AD29-8CF3489C2F9E}" type="pres">
      <dgm:prSet presAssocID="{8B4EA211-EA76-484D-9255-51B3A0CBEAE8}" presName="rootText" presStyleLbl="node2" presStyleIdx="1" presStyleCnt="4">
        <dgm:presLayoutVars>
          <dgm:chPref val="3"/>
        </dgm:presLayoutVars>
      </dgm:prSet>
      <dgm:spPr/>
    </dgm:pt>
    <dgm:pt modelId="{7923CE24-1153-4E61-B624-09085237E783}" type="pres">
      <dgm:prSet presAssocID="{8B4EA211-EA76-484D-9255-51B3A0CBEAE8}" presName="rootConnector" presStyleLbl="node2" presStyleIdx="1" presStyleCnt="4"/>
      <dgm:spPr/>
    </dgm:pt>
    <dgm:pt modelId="{1A681FD4-6BEF-4327-9F56-AC9AC388E336}" type="pres">
      <dgm:prSet presAssocID="{8B4EA211-EA76-484D-9255-51B3A0CBEAE8}" presName="hierChild4" presStyleCnt="0"/>
      <dgm:spPr/>
    </dgm:pt>
    <dgm:pt modelId="{B311F123-5DCF-4C35-A84D-F6929D39B87E}" type="pres">
      <dgm:prSet presAssocID="{8B4EA211-EA76-484D-9255-51B3A0CBEAE8}" presName="hierChild5" presStyleCnt="0"/>
      <dgm:spPr/>
    </dgm:pt>
    <dgm:pt modelId="{3F61AE47-CEA5-4F9D-B63F-1E7AB937E9BC}" type="pres">
      <dgm:prSet presAssocID="{BC83032D-2C5B-4406-BDEA-FB785C11DEF5}" presName="Name37" presStyleLbl="parChTrans1D2" presStyleIdx="2" presStyleCnt="5"/>
      <dgm:spPr/>
    </dgm:pt>
    <dgm:pt modelId="{5970A390-3581-4374-BAEA-F7D6C12C5182}" type="pres">
      <dgm:prSet presAssocID="{97F3D241-0425-464F-8E28-A5DAB9386B3F}" presName="hierRoot2" presStyleCnt="0">
        <dgm:presLayoutVars>
          <dgm:hierBranch val="init"/>
        </dgm:presLayoutVars>
      </dgm:prSet>
      <dgm:spPr/>
    </dgm:pt>
    <dgm:pt modelId="{33C04E8C-7F1D-4444-8818-17A66D83E358}" type="pres">
      <dgm:prSet presAssocID="{97F3D241-0425-464F-8E28-A5DAB9386B3F}" presName="rootComposite" presStyleCnt="0"/>
      <dgm:spPr/>
    </dgm:pt>
    <dgm:pt modelId="{17586728-9D54-4262-A118-E8FF4B89CBD9}" type="pres">
      <dgm:prSet presAssocID="{97F3D241-0425-464F-8E28-A5DAB9386B3F}" presName="rootText" presStyleLbl="node2" presStyleIdx="2" presStyleCnt="4">
        <dgm:presLayoutVars>
          <dgm:chPref val="3"/>
        </dgm:presLayoutVars>
      </dgm:prSet>
      <dgm:spPr/>
    </dgm:pt>
    <dgm:pt modelId="{8D1D51FA-7D9D-4CA7-9654-2C036A2F1AFC}" type="pres">
      <dgm:prSet presAssocID="{97F3D241-0425-464F-8E28-A5DAB9386B3F}" presName="rootConnector" presStyleLbl="node2" presStyleIdx="2" presStyleCnt="4"/>
      <dgm:spPr/>
    </dgm:pt>
    <dgm:pt modelId="{35BC63AC-FB10-4CEA-B10D-C1C4BD80DAAA}" type="pres">
      <dgm:prSet presAssocID="{97F3D241-0425-464F-8E28-A5DAB9386B3F}" presName="hierChild4" presStyleCnt="0"/>
      <dgm:spPr/>
    </dgm:pt>
    <dgm:pt modelId="{DEEDDDC2-3377-46C5-B0AF-2D62A42C54A8}" type="pres">
      <dgm:prSet presAssocID="{97F3D241-0425-464F-8E28-A5DAB9386B3F}" presName="hierChild5" presStyleCnt="0"/>
      <dgm:spPr/>
    </dgm:pt>
    <dgm:pt modelId="{78AE6F7F-306F-48F0-8816-B9C449057657}" type="pres">
      <dgm:prSet presAssocID="{EE0E2535-A35F-4CCA-B9EE-7215B9B25D39}" presName="Name37" presStyleLbl="parChTrans1D2" presStyleIdx="3" presStyleCnt="5"/>
      <dgm:spPr/>
    </dgm:pt>
    <dgm:pt modelId="{305FAD8F-AFDA-4A3F-BF6D-16C27E393591}" type="pres">
      <dgm:prSet presAssocID="{3CA7B3BC-F9EC-47C0-BBA0-CD7D53D524F0}" presName="hierRoot2" presStyleCnt="0">
        <dgm:presLayoutVars>
          <dgm:hierBranch val="init"/>
        </dgm:presLayoutVars>
      </dgm:prSet>
      <dgm:spPr/>
    </dgm:pt>
    <dgm:pt modelId="{DB71ED60-EA2F-4A32-976C-F8C0CC77D09B}" type="pres">
      <dgm:prSet presAssocID="{3CA7B3BC-F9EC-47C0-BBA0-CD7D53D524F0}" presName="rootComposite" presStyleCnt="0"/>
      <dgm:spPr/>
    </dgm:pt>
    <dgm:pt modelId="{D56A536E-EA23-44F5-8ED2-F0561C1E896A}" type="pres">
      <dgm:prSet presAssocID="{3CA7B3BC-F9EC-47C0-BBA0-CD7D53D524F0}" presName="rootText" presStyleLbl="node2" presStyleIdx="3" presStyleCnt="4">
        <dgm:presLayoutVars>
          <dgm:chPref val="3"/>
        </dgm:presLayoutVars>
      </dgm:prSet>
      <dgm:spPr/>
    </dgm:pt>
    <dgm:pt modelId="{099470B3-4AE4-44B1-B48E-6016ECD3D107}" type="pres">
      <dgm:prSet presAssocID="{3CA7B3BC-F9EC-47C0-BBA0-CD7D53D524F0}" presName="rootConnector" presStyleLbl="node2" presStyleIdx="3" presStyleCnt="4"/>
      <dgm:spPr/>
    </dgm:pt>
    <dgm:pt modelId="{FD5E335B-7C73-47DD-A0AD-A9ECC7AC4B93}" type="pres">
      <dgm:prSet presAssocID="{3CA7B3BC-F9EC-47C0-BBA0-CD7D53D524F0}" presName="hierChild4" presStyleCnt="0"/>
      <dgm:spPr/>
    </dgm:pt>
    <dgm:pt modelId="{051C09AE-A9D7-4B18-B182-ACA6626DA839}" type="pres">
      <dgm:prSet presAssocID="{3CA7B3BC-F9EC-47C0-BBA0-CD7D53D524F0}" presName="hierChild5" presStyleCnt="0"/>
      <dgm:spPr/>
    </dgm:pt>
    <dgm:pt modelId="{7E85C12D-F038-43F5-AF1A-75ADBD38EC98}" type="pres">
      <dgm:prSet presAssocID="{0B1729B5-BD22-4A62-919A-5261CA982E43}" presName="hierChild3" presStyleCnt="0"/>
      <dgm:spPr/>
    </dgm:pt>
    <dgm:pt modelId="{E105C165-044D-4A97-836A-1BDF0366DDDD}" type="pres">
      <dgm:prSet presAssocID="{646BB0F7-C2A8-43DC-94F6-C4C7690EB2D8}" presName="Name111" presStyleLbl="parChTrans1D2" presStyleIdx="4" presStyleCnt="5"/>
      <dgm:spPr/>
    </dgm:pt>
    <dgm:pt modelId="{81324DAA-FB94-499C-9F47-EEDC029594A7}" type="pres">
      <dgm:prSet presAssocID="{FA164461-2B50-4E96-9A40-C7A5872714DF}" presName="hierRoot3" presStyleCnt="0">
        <dgm:presLayoutVars>
          <dgm:hierBranch val="init"/>
        </dgm:presLayoutVars>
      </dgm:prSet>
      <dgm:spPr/>
    </dgm:pt>
    <dgm:pt modelId="{56666B58-5EA2-4777-9C19-AD36065AE3EA}" type="pres">
      <dgm:prSet presAssocID="{FA164461-2B50-4E96-9A40-C7A5872714DF}" presName="rootComposite3" presStyleCnt="0"/>
      <dgm:spPr/>
    </dgm:pt>
    <dgm:pt modelId="{3E666D42-BA99-4D6E-ACDD-66E58F8EEFDF}" type="pres">
      <dgm:prSet presAssocID="{FA164461-2B50-4E96-9A40-C7A5872714DF}" presName="rootText3" presStyleLbl="asst1" presStyleIdx="0" presStyleCnt="1" custLinFactNeighborX="-33381">
        <dgm:presLayoutVars>
          <dgm:chPref val="3"/>
        </dgm:presLayoutVars>
      </dgm:prSet>
      <dgm:spPr/>
    </dgm:pt>
    <dgm:pt modelId="{053DD47E-7FDD-49E7-8E18-D8C147261AC8}" type="pres">
      <dgm:prSet presAssocID="{FA164461-2B50-4E96-9A40-C7A5872714DF}" presName="rootConnector3" presStyleLbl="asst1" presStyleIdx="0" presStyleCnt="1"/>
      <dgm:spPr/>
    </dgm:pt>
    <dgm:pt modelId="{64DAC634-FF15-4E73-BDCE-C57CBC468175}" type="pres">
      <dgm:prSet presAssocID="{FA164461-2B50-4E96-9A40-C7A5872714DF}" presName="hierChild6" presStyleCnt="0"/>
      <dgm:spPr/>
    </dgm:pt>
    <dgm:pt modelId="{5303C109-7585-4E32-9C2E-1D462D073D19}" type="pres">
      <dgm:prSet presAssocID="{FA164461-2B50-4E96-9A40-C7A5872714DF}" presName="hierChild7" presStyleCnt="0"/>
      <dgm:spPr/>
    </dgm:pt>
  </dgm:ptLst>
  <dgm:cxnLst>
    <dgm:cxn modelId="{8E909711-0CF8-4714-A70D-D7EC69510D25}" srcId="{D9966BBE-305D-48F4-A16F-1E36BD2CBB01}" destId="{0B1729B5-BD22-4A62-919A-5261CA982E43}" srcOrd="0" destOrd="0" parTransId="{FED6EAFC-959F-4BE0-85FD-13E7E40BA845}" sibTransId="{2CFE627A-FEB5-445D-9D7C-4F0A3F47BC9C}"/>
    <dgm:cxn modelId="{DFF30E16-9ECA-4714-B750-7E10F125C1D0}" srcId="{0B1729B5-BD22-4A62-919A-5261CA982E43}" destId="{97F3D241-0425-464F-8E28-A5DAB9386B3F}" srcOrd="3" destOrd="0" parTransId="{BC83032D-2C5B-4406-BDEA-FB785C11DEF5}" sibTransId="{C13B29D7-B814-4DD8-ABCA-49228DC3BB57}"/>
    <dgm:cxn modelId="{BB2CBC18-1408-4AD0-BB42-905BE5C50D2D}" type="presOf" srcId="{EEE1F464-14CC-44A2-BF74-F7D1900ADF4E}" destId="{D6F5957D-90C9-491A-8886-0BD6A36B18AE}" srcOrd="0" destOrd="0" presId="urn:microsoft.com/office/officeart/2005/8/layout/orgChart1"/>
    <dgm:cxn modelId="{E7826B1B-BC92-4BBA-BF15-CAFC4937939A}" type="presOf" srcId="{D9966BBE-305D-48F4-A16F-1E36BD2CBB01}" destId="{1FC03293-AC65-4A23-8DA7-EDDF65A2F77B}" srcOrd="0" destOrd="0" presId="urn:microsoft.com/office/officeart/2005/8/layout/orgChart1"/>
    <dgm:cxn modelId="{0A7DCF39-6580-469F-8DF6-5A7588E1D1D9}" type="presOf" srcId="{97F3D241-0425-464F-8E28-A5DAB9386B3F}" destId="{8D1D51FA-7D9D-4CA7-9654-2C036A2F1AFC}" srcOrd="1" destOrd="0" presId="urn:microsoft.com/office/officeart/2005/8/layout/orgChart1"/>
    <dgm:cxn modelId="{0EFD1F5E-6ADF-4CF6-A405-AB4ED913ADBA}" srcId="{0B1729B5-BD22-4A62-919A-5261CA982E43}" destId="{A0289752-3F1B-46B3-80FC-268E8CA08196}" srcOrd="1" destOrd="0" parTransId="{213BFEAC-AD42-486E-99D3-2BD520503138}" sibTransId="{413F5E9D-5AB1-42F9-AE4C-35448B02E75F}"/>
    <dgm:cxn modelId="{CF293A5E-0F4A-43BB-8323-506E471EB76B}" type="presOf" srcId="{A0289752-3F1B-46B3-80FC-268E8CA08196}" destId="{6012A568-6ABE-4755-A194-7CE025DA25F0}" srcOrd="0" destOrd="0" presId="urn:microsoft.com/office/officeart/2005/8/layout/orgChart1"/>
    <dgm:cxn modelId="{AE562C5F-F827-4556-8161-CAA284870586}" type="presOf" srcId="{FA164461-2B50-4E96-9A40-C7A5872714DF}" destId="{3E666D42-BA99-4D6E-ACDD-66E58F8EEFDF}" srcOrd="0" destOrd="0" presId="urn:microsoft.com/office/officeart/2005/8/layout/orgChart1"/>
    <dgm:cxn modelId="{0CF35365-CFB0-46C7-BC46-1553B0070DDA}" type="presOf" srcId="{8B4EA211-EA76-484D-9255-51B3A0CBEAE8}" destId="{185A2DA1-D2F4-4461-AD29-8CF3489C2F9E}" srcOrd="0" destOrd="0" presId="urn:microsoft.com/office/officeart/2005/8/layout/orgChart1"/>
    <dgm:cxn modelId="{07A64F69-7AFC-4E06-BF59-8C23695873FD}" type="presOf" srcId="{3CA7B3BC-F9EC-47C0-BBA0-CD7D53D524F0}" destId="{D56A536E-EA23-44F5-8ED2-F0561C1E896A}" srcOrd="0" destOrd="0" presId="urn:microsoft.com/office/officeart/2005/8/layout/orgChart1"/>
    <dgm:cxn modelId="{F4936D6B-F31F-4756-AEFA-632410E8C6F1}" type="presOf" srcId="{0B1729B5-BD22-4A62-919A-5261CA982E43}" destId="{F792FEA6-3DCA-497C-B4E6-42BEC8F47723}" srcOrd="0" destOrd="0" presId="urn:microsoft.com/office/officeart/2005/8/layout/orgChart1"/>
    <dgm:cxn modelId="{D05F8F52-430A-4BD3-A215-F4991CB7DFE9}" type="presOf" srcId="{FA164461-2B50-4E96-9A40-C7A5872714DF}" destId="{053DD47E-7FDD-49E7-8E18-D8C147261AC8}" srcOrd="1" destOrd="0" presId="urn:microsoft.com/office/officeart/2005/8/layout/orgChart1"/>
    <dgm:cxn modelId="{0CEED254-46F2-491E-8AC0-D5C9726BFEB0}" srcId="{0B1729B5-BD22-4A62-919A-5261CA982E43}" destId="{8B4EA211-EA76-484D-9255-51B3A0CBEAE8}" srcOrd="2" destOrd="0" parTransId="{EEE1F464-14CC-44A2-BF74-F7D1900ADF4E}" sibTransId="{B6F89C96-D30D-45C1-8D01-3D9B0E0C2015}"/>
    <dgm:cxn modelId="{4672B382-30A5-443A-9790-78B21AC2424C}" type="presOf" srcId="{213BFEAC-AD42-486E-99D3-2BD520503138}" destId="{D0721A96-2F5A-4DBB-A733-CB0B58CD64D6}" srcOrd="0" destOrd="0" presId="urn:microsoft.com/office/officeart/2005/8/layout/orgChart1"/>
    <dgm:cxn modelId="{7378DB9C-47AE-49F4-AABD-582F61197CB9}" srcId="{0B1729B5-BD22-4A62-919A-5261CA982E43}" destId="{3CA7B3BC-F9EC-47C0-BBA0-CD7D53D524F0}" srcOrd="4" destOrd="0" parTransId="{EE0E2535-A35F-4CCA-B9EE-7215B9B25D39}" sibTransId="{3889561C-0FF5-40C7-9890-7753EC7FA972}"/>
    <dgm:cxn modelId="{231E59A3-B0AE-4887-A03A-E3465DAB8F1F}" srcId="{0B1729B5-BD22-4A62-919A-5261CA982E43}" destId="{FA164461-2B50-4E96-9A40-C7A5872714DF}" srcOrd="0" destOrd="0" parTransId="{646BB0F7-C2A8-43DC-94F6-C4C7690EB2D8}" sibTransId="{231A66E3-18C6-4F85-A317-6B36E5379388}"/>
    <dgm:cxn modelId="{9E1491BF-4880-4B26-881E-9A882B930E4B}" type="presOf" srcId="{3CA7B3BC-F9EC-47C0-BBA0-CD7D53D524F0}" destId="{099470B3-4AE4-44B1-B48E-6016ECD3D107}" srcOrd="1" destOrd="0" presId="urn:microsoft.com/office/officeart/2005/8/layout/orgChart1"/>
    <dgm:cxn modelId="{F22197C5-9814-4626-A403-240F8FBEE917}" type="presOf" srcId="{A0289752-3F1B-46B3-80FC-268E8CA08196}" destId="{2EB71095-2572-4152-B554-A5E2EFA6B8F4}" srcOrd="1" destOrd="0" presId="urn:microsoft.com/office/officeart/2005/8/layout/orgChart1"/>
    <dgm:cxn modelId="{25F3C9C5-FF4E-4DF4-9B4D-8E37F672A035}" type="presOf" srcId="{BC83032D-2C5B-4406-BDEA-FB785C11DEF5}" destId="{3F61AE47-CEA5-4F9D-B63F-1E7AB937E9BC}" srcOrd="0" destOrd="0" presId="urn:microsoft.com/office/officeart/2005/8/layout/orgChart1"/>
    <dgm:cxn modelId="{AECC0CCD-1D23-4E2E-95C6-CD804654FAF4}" type="presOf" srcId="{8B4EA211-EA76-484D-9255-51B3A0CBEAE8}" destId="{7923CE24-1153-4E61-B624-09085237E783}" srcOrd="1" destOrd="0" presId="urn:microsoft.com/office/officeart/2005/8/layout/orgChart1"/>
    <dgm:cxn modelId="{09A9C6E1-90F0-4838-A091-7660F6CC9A4B}" type="presOf" srcId="{0B1729B5-BD22-4A62-919A-5261CA982E43}" destId="{D2DB806C-637D-41FF-994D-B77126B875BE}" srcOrd="1" destOrd="0" presId="urn:microsoft.com/office/officeart/2005/8/layout/orgChart1"/>
    <dgm:cxn modelId="{DDF875E3-ED6D-473D-8404-FCD97490E219}" type="presOf" srcId="{646BB0F7-C2A8-43DC-94F6-C4C7690EB2D8}" destId="{E105C165-044D-4A97-836A-1BDF0366DDDD}" srcOrd="0" destOrd="0" presId="urn:microsoft.com/office/officeart/2005/8/layout/orgChart1"/>
    <dgm:cxn modelId="{997A13EE-21BB-4B05-B42F-0D49F2C85DBC}" type="presOf" srcId="{EE0E2535-A35F-4CCA-B9EE-7215B9B25D39}" destId="{78AE6F7F-306F-48F0-8816-B9C449057657}" srcOrd="0" destOrd="0" presId="urn:microsoft.com/office/officeart/2005/8/layout/orgChart1"/>
    <dgm:cxn modelId="{16C80EFE-E7E9-4AE5-B68C-7FFB46903712}" type="presOf" srcId="{97F3D241-0425-464F-8E28-A5DAB9386B3F}" destId="{17586728-9D54-4262-A118-E8FF4B89CBD9}" srcOrd="0" destOrd="0" presId="urn:microsoft.com/office/officeart/2005/8/layout/orgChart1"/>
    <dgm:cxn modelId="{FBA22DE6-26B6-4B98-9B6C-C74AB86D5758}" type="presParOf" srcId="{1FC03293-AC65-4A23-8DA7-EDDF65A2F77B}" destId="{CD8E421A-9BB7-436C-849C-51F747E5D518}" srcOrd="0" destOrd="0" presId="urn:microsoft.com/office/officeart/2005/8/layout/orgChart1"/>
    <dgm:cxn modelId="{8D4E38A5-42A9-4AEC-8218-1CE1DC52ABFD}" type="presParOf" srcId="{CD8E421A-9BB7-436C-849C-51F747E5D518}" destId="{87FF7B49-71A5-4C69-A274-9A7C1360107C}" srcOrd="0" destOrd="0" presId="urn:microsoft.com/office/officeart/2005/8/layout/orgChart1"/>
    <dgm:cxn modelId="{8D1B0C30-86A8-4FB0-A7DF-D6A4D4FBCC63}" type="presParOf" srcId="{87FF7B49-71A5-4C69-A274-9A7C1360107C}" destId="{F792FEA6-3DCA-497C-B4E6-42BEC8F47723}" srcOrd="0" destOrd="0" presId="urn:microsoft.com/office/officeart/2005/8/layout/orgChart1"/>
    <dgm:cxn modelId="{DDFEE437-C8EB-4A36-9AD5-29FD614BAF58}" type="presParOf" srcId="{87FF7B49-71A5-4C69-A274-9A7C1360107C}" destId="{D2DB806C-637D-41FF-994D-B77126B875BE}" srcOrd="1" destOrd="0" presId="urn:microsoft.com/office/officeart/2005/8/layout/orgChart1"/>
    <dgm:cxn modelId="{7AE597DD-385A-4F69-B794-9081B46F1327}" type="presParOf" srcId="{CD8E421A-9BB7-436C-849C-51F747E5D518}" destId="{85D07ACD-B148-4FC1-BABA-0EF4F6D47208}" srcOrd="1" destOrd="0" presId="urn:microsoft.com/office/officeart/2005/8/layout/orgChart1"/>
    <dgm:cxn modelId="{637B625A-2D67-4984-8416-DFF2FD2B8E65}" type="presParOf" srcId="{85D07ACD-B148-4FC1-BABA-0EF4F6D47208}" destId="{D0721A96-2F5A-4DBB-A733-CB0B58CD64D6}" srcOrd="0" destOrd="0" presId="urn:microsoft.com/office/officeart/2005/8/layout/orgChart1"/>
    <dgm:cxn modelId="{C1509974-F52C-4ABA-AD36-E3C3E0A103BA}" type="presParOf" srcId="{85D07ACD-B148-4FC1-BABA-0EF4F6D47208}" destId="{E9EDD0F8-0B91-4A2C-9C60-7DE3976C53EF}" srcOrd="1" destOrd="0" presId="urn:microsoft.com/office/officeart/2005/8/layout/orgChart1"/>
    <dgm:cxn modelId="{3A09FFDE-315D-4314-8BD7-78254A514EA3}" type="presParOf" srcId="{E9EDD0F8-0B91-4A2C-9C60-7DE3976C53EF}" destId="{D785536E-7B4A-4C21-BA0E-44DAC45AAA11}" srcOrd="0" destOrd="0" presId="urn:microsoft.com/office/officeart/2005/8/layout/orgChart1"/>
    <dgm:cxn modelId="{942CCFE5-C560-4AB3-99E6-E82DEFE9AAB3}" type="presParOf" srcId="{D785536E-7B4A-4C21-BA0E-44DAC45AAA11}" destId="{6012A568-6ABE-4755-A194-7CE025DA25F0}" srcOrd="0" destOrd="0" presId="urn:microsoft.com/office/officeart/2005/8/layout/orgChart1"/>
    <dgm:cxn modelId="{83D7FB39-CE67-4140-A94A-46C67698C854}" type="presParOf" srcId="{D785536E-7B4A-4C21-BA0E-44DAC45AAA11}" destId="{2EB71095-2572-4152-B554-A5E2EFA6B8F4}" srcOrd="1" destOrd="0" presId="urn:microsoft.com/office/officeart/2005/8/layout/orgChart1"/>
    <dgm:cxn modelId="{E607866F-C385-486D-8262-007BE28F2E42}" type="presParOf" srcId="{E9EDD0F8-0B91-4A2C-9C60-7DE3976C53EF}" destId="{ED95AF5A-3557-4693-8E9E-7C0ACDE711EF}" srcOrd="1" destOrd="0" presId="urn:microsoft.com/office/officeart/2005/8/layout/orgChart1"/>
    <dgm:cxn modelId="{495EFA6B-68BB-4B2B-A3BF-2E633D1C704C}" type="presParOf" srcId="{E9EDD0F8-0B91-4A2C-9C60-7DE3976C53EF}" destId="{901B7EA5-C553-481D-9606-B4F2CB37CF8B}" srcOrd="2" destOrd="0" presId="urn:microsoft.com/office/officeart/2005/8/layout/orgChart1"/>
    <dgm:cxn modelId="{C83779F5-4715-407E-95FF-7C929052E472}" type="presParOf" srcId="{85D07ACD-B148-4FC1-BABA-0EF4F6D47208}" destId="{D6F5957D-90C9-491A-8886-0BD6A36B18AE}" srcOrd="2" destOrd="0" presId="urn:microsoft.com/office/officeart/2005/8/layout/orgChart1"/>
    <dgm:cxn modelId="{05CF3B86-4CB9-4409-9157-D3A584746489}" type="presParOf" srcId="{85D07ACD-B148-4FC1-BABA-0EF4F6D47208}" destId="{4F53F061-27C0-4DC4-9557-80227EBF3792}" srcOrd="3" destOrd="0" presId="urn:microsoft.com/office/officeart/2005/8/layout/orgChart1"/>
    <dgm:cxn modelId="{23B09BE0-2B4D-49C5-93E1-0707B08AC114}" type="presParOf" srcId="{4F53F061-27C0-4DC4-9557-80227EBF3792}" destId="{B5970342-DB21-40DA-9647-22943504AC5F}" srcOrd="0" destOrd="0" presId="urn:microsoft.com/office/officeart/2005/8/layout/orgChart1"/>
    <dgm:cxn modelId="{64937979-7187-4571-B04B-1151463C89F3}" type="presParOf" srcId="{B5970342-DB21-40DA-9647-22943504AC5F}" destId="{185A2DA1-D2F4-4461-AD29-8CF3489C2F9E}" srcOrd="0" destOrd="0" presId="urn:microsoft.com/office/officeart/2005/8/layout/orgChart1"/>
    <dgm:cxn modelId="{3F80357B-85EA-4708-9B07-31E3C08D4264}" type="presParOf" srcId="{B5970342-DB21-40DA-9647-22943504AC5F}" destId="{7923CE24-1153-4E61-B624-09085237E783}" srcOrd="1" destOrd="0" presId="urn:microsoft.com/office/officeart/2005/8/layout/orgChart1"/>
    <dgm:cxn modelId="{E38325E3-FA89-4A19-A037-DAF49F637D67}" type="presParOf" srcId="{4F53F061-27C0-4DC4-9557-80227EBF3792}" destId="{1A681FD4-6BEF-4327-9F56-AC9AC388E336}" srcOrd="1" destOrd="0" presId="urn:microsoft.com/office/officeart/2005/8/layout/orgChart1"/>
    <dgm:cxn modelId="{C48A63C6-3BC0-47AF-9DDB-CAD02D2C9DFB}" type="presParOf" srcId="{4F53F061-27C0-4DC4-9557-80227EBF3792}" destId="{B311F123-5DCF-4C35-A84D-F6929D39B87E}" srcOrd="2" destOrd="0" presId="urn:microsoft.com/office/officeart/2005/8/layout/orgChart1"/>
    <dgm:cxn modelId="{4016E8ED-3B4D-4021-A068-08C08EB0F1D0}" type="presParOf" srcId="{85D07ACD-B148-4FC1-BABA-0EF4F6D47208}" destId="{3F61AE47-CEA5-4F9D-B63F-1E7AB937E9BC}" srcOrd="4" destOrd="0" presId="urn:microsoft.com/office/officeart/2005/8/layout/orgChart1"/>
    <dgm:cxn modelId="{44F92BC2-9FE5-49FA-B8FA-1903B7AE3ED8}" type="presParOf" srcId="{85D07ACD-B148-4FC1-BABA-0EF4F6D47208}" destId="{5970A390-3581-4374-BAEA-F7D6C12C5182}" srcOrd="5" destOrd="0" presId="urn:microsoft.com/office/officeart/2005/8/layout/orgChart1"/>
    <dgm:cxn modelId="{46D8ED57-CCAA-4751-8C34-CE50CF27ADAC}" type="presParOf" srcId="{5970A390-3581-4374-BAEA-F7D6C12C5182}" destId="{33C04E8C-7F1D-4444-8818-17A66D83E358}" srcOrd="0" destOrd="0" presId="urn:microsoft.com/office/officeart/2005/8/layout/orgChart1"/>
    <dgm:cxn modelId="{4601C647-D612-4C83-B8FE-2C869AE40927}" type="presParOf" srcId="{33C04E8C-7F1D-4444-8818-17A66D83E358}" destId="{17586728-9D54-4262-A118-E8FF4B89CBD9}" srcOrd="0" destOrd="0" presId="urn:microsoft.com/office/officeart/2005/8/layout/orgChart1"/>
    <dgm:cxn modelId="{46F3E7AD-D238-4EAE-9CAD-70B610BD9AEB}" type="presParOf" srcId="{33C04E8C-7F1D-4444-8818-17A66D83E358}" destId="{8D1D51FA-7D9D-4CA7-9654-2C036A2F1AFC}" srcOrd="1" destOrd="0" presId="urn:microsoft.com/office/officeart/2005/8/layout/orgChart1"/>
    <dgm:cxn modelId="{2DD61B40-7363-4BC8-8AEF-63A1CFC18F05}" type="presParOf" srcId="{5970A390-3581-4374-BAEA-F7D6C12C5182}" destId="{35BC63AC-FB10-4CEA-B10D-C1C4BD80DAAA}" srcOrd="1" destOrd="0" presId="urn:microsoft.com/office/officeart/2005/8/layout/orgChart1"/>
    <dgm:cxn modelId="{1D24DDEA-2172-4488-9C10-957FF99A16BB}" type="presParOf" srcId="{5970A390-3581-4374-BAEA-F7D6C12C5182}" destId="{DEEDDDC2-3377-46C5-B0AF-2D62A42C54A8}" srcOrd="2" destOrd="0" presId="urn:microsoft.com/office/officeart/2005/8/layout/orgChart1"/>
    <dgm:cxn modelId="{095A1DE2-41FE-41AE-91B1-A55BBFD78C0E}" type="presParOf" srcId="{85D07ACD-B148-4FC1-BABA-0EF4F6D47208}" destId="{78AE6F7F-306F-48F0-8816-B9C449057657}" srcOrd="6" destOrd="0" presId="urn:microsoft.com/office/officeart/2005/8/layout/orgChart1"/>
    <dgm:cxn modelId="{E4071306-FDDF-495C-8EC9-E5D3DF54D2C9}" type="presParOf" srcId="{85D07ACD-B148-4FC1-BABA-0EF4F6D47208}" destId="{305FAD8F-AFDA-4A3F-BF6D-16C27E393591}" srcOrd="7" destOrd="0" presId="urn:microsoft.com/office/officeart/2005/8/layout/orgChart1"/>
    <dgm:cxn modelId="{414F7001-CFAB-49BB-ACFA-C75BB6FA4C14}" type="presParOf" srcId="{305FAD8F-AFDA-4A3F-BF6D-16C27E393591}" destId="{DB71ED60-EA2F-4A32-976C-F8C0CC77D09B}" srcOrd="0" destOrd="0" presId="urn:microsoft.com/office/officeart/2005/8/layout/orgChart1"/>
    <dgm:cxn modelId="{308928F7-CB71-4A5D-BF95-3B09D499B945}" type="presParOf" srcId="{DB71ED60-EA2F-4A32-976C-F8C0CC77D09B}" destId="{D56A536E-EA23-44F5-8ED2-F0561C1E896A}" srcOrd="0" destOrd="0" presId="urn:microsoft.com/office/officeart/2005/8/layout/orgChart1"/>
    <dgm:cxn modelId="{D0F94507-F96E-45C2-BF15-243D5FCD313F}" type="presParOf" srcId="{DB71ED60-EA2F-4A32-976C-F8C0CC77D09B}" destId="{099470B3-4AE4-44B1-B48E-6016ECD3D107}" srcOrd="1" destOrd="0" presId="urn:microsoft.com/office/officeart/2005/8/layout/orgChart1"/>
    <dgm:cxn modelId="{C62F2871-47B0-4E57-A3D3-C64032C512F7}" type="presParOf" srcId="{305FAD8F-AFDA-4A3F-BF6D-16C27E393591}" destId="{FD5E335B-7C73-47DD-A0AD-A9ECC7AC4B93}" srcOrd="1" destOrd="0" presId="urn:microsoft.com/office/officeart/2005/8/layout/orgChart1"/>
    <dgm:cxn modelId="{231AF8EC-CC92-4477-8477-D13D444D68C1}" type="presParOf" srcId="{305FAD8F-AFDA-4A3F-BF6D-16C27E393591}" destId="{051C09AE-A9D7-4B18-B182-ACA6626DA839}" srcOrd="2" destOrd="0" presId="urn:microsoft.com/office/officeart/2005/8/layout/orgChart1"/>
    <dgm:cxn modelId="{1A49E7EB-1097-428F-B163-A2E86FE7A352}" type="presParOf" srcId="{CD8E421A-9BB7-436C-849C-51F747E5D518}" destId="{7E85C12D-F038-43F5-AF1A-75ADBD38EC98}" srcOrd="2" destOrd="0" presId="urn:microsoft.com/office/officeart/2005/8/layout/orgChart1"/>
    <dgm:cxn modelId="{B7FFA22D-E62B-4F76-8E32-EB428BEF44F6}" type="presParOf" srcId="{7E85C12D-F038-43F5-AF1A-75ADBD38EC98}" destId="{E105C165-044D-4A97-836A-1BDF0366DDDD}" srcOrd="0" destOrd="0" presId="urn:microsoft.com/office/officeart/2005/8/layout/orgChart1"/>
    <dgm:cxn modelId="{29E9B59E-92DF-4398-BF1B-801161D39A7F}" type="presParOf" srcId="{7E85C12D-F038-43F5-AF1A-75ADBD38EC98}" destId="{81324DAA-FB94-499C-9F47-EEDC029594A7}" srcOrd="1" destOrd="0" presId="urn:microsoft.com/office/officeart/2005/8/layout/orgChart1"/>
    <dgm:cxn modelId="{95FF051D-79F9-4BAF-885A-DAE79418E8CB}" type="presParOf" srcId="{81324DAA-FB94-499C-9F47-EEDC029594A7}" destId="{56666B58-5EA2-4777-9C19-AD36065AE3EA}" srcOrd="0" destOrd="0" presId="urn:microsoft.com/office/officeart/2005/8/layout/orgChart1"/>
    <dgm:cxn modelId="{ACCFE4AE-191D-4EA5-AF7D-8C864A493D80}" type="presParOf" srcId="{56666B58-5EA2-4777-9C19-AD36065AE3EA}" destId="{3E666D42-BA99-4D6E-ACDD-66E58F8EEFDF}" srcOrd="0" destOrd="0" presId="urn:microsoft.com/office/officeart/2005/8/layout/orgChart1"/>
    <dgm:cxn modelId="{F566D609-187B-4D03-9535-533F511D4BD1}" type="presParOf" srcId="{56666B58-5EA2-4777-9C19-AD36065AE3EA}" destId="{053DD47E-7FDD-49E7-8E18-D8C147261AC8}" srcOrd="1" destOrd="0" presId="urn:microsoft.com/office/officeart/2005/8/layout/orgChart1"/>
    <dgm:cxn modelId="{EC65D433-B7FA-4183-ABBB-781A9F0879F4}" type="presParOf" srcId="{81324DAA-FB94-499C-9F47-EEDC029594A7}" destId="{64DAC634-FF15-4E73-BDCE-C57CBC468175}" srcOrd="1" destOrd="0" presId="urn:microsoft.com/office/officeart/2005/8/layout/orgChart1"/>
    <dgm:cxn modelId="{F0EB1BC7-5E20-435F-A663-4ADD3E6D9D26}" type="presParOf" srcId="{81324DAA-FB94-499C-9F47-EEDC029594A7}" destId="{5303C109-7585-4E32-9C2E-1D462D073D1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D2425B-3A27-474C-B5BF-2D1E425E8FEF}" type="doc">
      <dgm:prSet loTypeId="urn:microsoft.com/office/officeart/2005/8/layout/hList6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962461A-7A69-466E-B614-28E74FFF1E2E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去中心化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D5CAE1-7239-400A-A437-AFAACA502B55}" type="parTrans" cxnId="{8D5FCEDF-022A-4A04-A48A-7D77DD14353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602B0-21F5-4DDF-851C-00B553C3E242}" type="sibTrans" cxnId="{8D5FCEDF-022A-4A04-A48A-7D77DD14353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BC8408-BD2B-4FF1-B1C8-E45205B9C4F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低成本运维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C5A152-B53E-4F7D-85C2-BB137D8F81C3}" type="parTrans" cxnId="{5E295844-FD29-4E04-B095-13538131D8E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56BD3B-8CF2-4211-BCD9-69BF5DC10311}" type="sibTrans" cxnId="{5E295844-FD29-4E04-B095-13538131D8E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B3DBCC-7F64-45FF-9A21-95828DB5852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每个部署的平台相对规模较小、较专业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EE8F21-36A7-440C-8807-398DFD30C279}" type="parTrans" cxnId="{4EC054E0-1253-4B49-9473-7BA517E9F61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E8425B-A5B0-4D7B-8FD0-AC398760A2E9}" type="sibTrans" cxnId="{4EC054E0-1253-4B49-9473-7BA517E9F61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A5BE13-45B8-4D57-9E8B-9BF19304BBE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极低运维成本和技术门槛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1F9AD6-741E-4C58-9B93-D146969D8CDD}" type="parTrans" cxnId="{85F77C76-2394-4686-8CE7-1C91752589B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76B9D9-066C-408A-B2B9-8D07AAA60E50}" type="sibTrans" cxnId="{85F77C76-2394-4686-8CE7-1C91752589B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3FB25C-F33B-4732-B914-751533C8A63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多业态及业务定制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1D2B9D-3C25-40CD-9A39-BCE46A825B7F}" type="parTrans" cxnId="{DBCBF997-7DE0-4923-BA45-A313A8BC696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CAC8B9-ADF0-46C2-81E5-24BC9079E952}" type="sibTrans" cxnId="{DBCBF997-7DE0-4923-BA45-A313A8BC696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A81BBA-F573-4810-BB3C-B5910AF45F0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系统预设业态模板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31D55F-B3ED-485D-8F56-77272D93C098}" type="parTrans" cxnId="{2F8BD3EB-41F8-4607-BFD2-3A5AB78253E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38AD27-B04E-4064-AC06-3FD44311BB8C}" type="sibTrans" cxnId="{2F8BD3EB-41F8-4607-BFD2-3A5AB78253E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56274A-CEC7-43A2-9A1D-6DC7A7E34B16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可视化呈现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185E04-2143-4AE0-9225-72C475656986}" type="parTrans" cxnId="{D6CBFCAB-7400-40D9-B20E-0EA4CAF57C2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1E1583-5170-45E8-8E63-69E40479EEB9}" type="sibTrans" cxnId="{D6CBFCAB-7400-40D9-B20E-0EA4CAF57C2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1800DE-8B64-4EAF-9738-43EDF3440D8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地理空间性和时间阶段性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C5D258-3314-42E3-87EB-5007260F3501}" type="parTrans" cxnId="{C5FF903C-DEC8-4DBE-854B-380B5271AE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CD3E07-C38A-495A-9949-45B527311D9E}" type="sibTrans" cxnId="{C5FF903C-DEC8-4DBE-854B-380B5271AE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D4092-1518-42F5-9FE5-FE17F973CCA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用户远程操控感和教育娱乐感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CAF6F9-4CA7-46E0-94CF-35D940F1B3D0}" type="parTrans" cxnId="{AD072648-7549-463C-9E45-FCA0AE72ABF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E42938-C3AB-4F09-981D-EC140146B0F4}" type="sibTrans" cxnId="{AD072648-7549-463C-9E45-FCA0AE72ABF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074289-03C0-4A4A-8F66-A55DEA95CC7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平台间可结成联盟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8696C8-EAD2-40E1-A332-DC082AAC35A4}" type="parTrans" cxnId="{7A9127CA-0855-4565-ADE2-660FA3202F0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3CF2F1-2D9E-4B10-86E1-02761982D59A}" type="sibTrans" cxnId="{7A9127CA-0855-4565-ADE2-660FA3202F0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F70BD-74CD-48E1-B3E2-D64727C195A0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弹性要求入驻项目的配合能力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F26BAF-3FB7-40E7-9329-CBAEF807B731}" type="parTrans" cxnId="{C91931B1-D9FE-48FD-B3D0-34021D9BAD4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939D6F-6763-4C48-9E4C-F2D781A6751C}" type="sibTrans" cxnId="{C91931B1-D9FE-48FD-B3D0-34021D9BAD4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FC7B39-8490-4926-BB81-5E413FAEBBE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用建模语言灵活定义业务规则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3B48F0-5701-42D1-9026-FA3C88669504}" type="parTrans" cxnId="{63CE24F3-735E-4314-BE9B-CB80803D053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52715F-5EA7-4B0A-84C0-72F1471A3772}" type="sibTrans" cxnId="{63CE24F3-735E-4314-BE9B-CB80803D053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EB25D7-E9D7-43EC-BEEF-EBCA795D57E8}" type="pres">
      <dgm:prSet presAssocID="{EFD2425B-3A27-474C-B5BF-2D1E425E8FEF}" presName="Name0" presStyleCnt="0">
        <dgm:presLayoutVars>
          <dgm:dir/>
          <dgm:resizeHandles val="exact"/>
        </dgm:presLayoutVars>
      </dgm:prSet>
      <dgm:spPr/>
    </dgm:pt>
    <dgm:pt modelId="{6950ED39-74C3-45B6-A5C1-B91E996125B7}" type="pres">
      <dgm:prSet presAssocID="{0156274A-CEC7-43A2-9A1D-6DC7A7E34B16}" presName="node" presStyleLbl="node1" presStyleIdx="0" presStyleCnt="4">
        <dgm:presLayoutVars>
          <dgm:bulletEnabled val="1"/>
        </dgm:presLayoutVars>
      </dgm:prSet>
      <dgm:spPr/>
    </dgm:pt>
    <dgm:pt modelId="{D157C9A8-0695-46CB-8673-4362DE4EAE58}" type="pres">
      <dgm:prSet presAssocID="{991E1583-5170-45E8-8E63-69E40479EEB9}" presName="sibTrans" presStyleCnt="0"/>
      <dgm:spPr/>
    </dgm:pt>
    <dgm:pt modelId="{EA6AB6B5-A614-410B-94EB-74442ABD7EB8}" type="pres">
      <dgm:prSet presAssocID="{9962461A-7A69-466E-B614-28E74FFF1E2E}" presName="node" presStyleLbl="node1" presStyleIdx="1" presStyleCnt="4">
        <dgm:presLayoutVars>
          <dgm:bulletEnabled val="1"/>
        </dgm:presLayoutVars>
      </dgm:prSet>
      <dgm:spPr/>
    </dgm:pt>
    <dgm:pt modelId="{7A7082F2-5762-4E01-9DAB-BF59412BED9C}" type="pres">
      <dgm:prSet presAssocID="{AA8602B0-21F5-4DDF-851C-00B553C3E242}" presName="sibTrans" presStyleCnt="0"/>
      <dgm:spPr/>
    </dgm:pt>
    <dgm:pt modelId="{A0E7942B-E085-49E3-8F5B-F09501C906C2}" type="pres">
      <dgm:prSet presAssocID="{15BC8408-BD2B-4FF1-B1C8-E45205B9C4F1}" presName="node" presStyleLbl="node1" presStyleIdx="2" presStyleCnt="4">
        <dgm:presLayoutVars>
          <dgm:bulletEnabled val="1"/>
        </dgm:presLayoutVars>
      </dgm:prSet>
      <dgm:spPr/>
    </dgm:pt>
    <dgm:pt modelId="{04598C4F-30B8-43AB-A6EB-0CEF1E2813C3}" type="pres">
      <dgm:prSet presAssocID="{7A56BD3B-8CF2-4211-BCD9-69BF5DC10311}" presName="sibTrans" presStyleCnt="0"/>
      <dgm:spPr/>
    </dgm:pt>
    <dgm:pt modelId="{51C4F050-58C4-4DE3-AD6F-FE25D804BF73}" type="pres">
      <dgm:prSet presAssocID="{D43FB25C-F33B-4732-B914-751533C8A631}" presName="node" presStyleLbl="node1" presStyleIdx="3" presStyleCnt="4">
        <dgm:presLayoutVars>
          <dgm:bulletEnabled val="1"/>
        </dgm:presLayoutVars>
      </dgm:prSet>
      <dgm:spPr/>
    </dgm:pt>
  </dgm:ptLst>
  <dgm:cxnLst>
    <dgm:cxn modelId="{E9EADD03-D3FE-4DCC-8EF3-F440790E08BD}" type="presOf" srcId="{B7074289-03C0-4A4A-8F66-A55DEA95CC74}" destId="{EA6AB6B5-A614-410B-94EB-74442ABD7EB8}" srcOrd="0" destOrd="2" presId="urn:microsoft.com/office/officeart/2005/8/layout/hList6"/>
    <dgm:cxn modelId="{3EE09013-F7EE-452B-8AFF-4C7846844DC1}" type="presOf" srcId="{A0A81BBA-F573-4810-BB3C-B5910AF45F0D}" destId="{51C4F050-58C4-4DE3-AD6F-FE25D804BF73}" srcOrd="0" destOrd="1" presId="urn:microsoft.com/office/officeart/2005/8/layout/hList6"/>
    <dgm:cxn modelId="{3E835E1F-9687-429D-B549-FE248D0DE650}" type="presOf" srcId="{481800DE-8B64-4EAF-9738-43EDF3440D8D}" destId="{6950ED39-74C3-45B6-A5C1-B91E996125B7}" srcOrd="0" destOrd="1" presId="urn:microsoft.com/office/officeart/2005/8/layout/hList6"/>
    <dgm:cxn modelId="{45681C24-98BB-454F-AB88-EDEB74FFF773}" type="presOf" srcId="{9962461A-7A69-466E-B614-28E74FFF1E2E}" destId="{EA6AB6B5-A614-410B-94EB-74442ABD7EB8}" srcOrd="0" destOrd="0" presId="urn:microsoft.com/office/officeart/2005/8/layout/hList6"/>
    <dgm:cxn modelId="{7FC22834-CFC8-4095-9F74-ADBABE0E2B46}" type="presOf" srcId="{73A5BE13-45B8-4D57-9E8B-9BF19304BBED}" destId="{A0E7942B-E085-49E3-8F5B-F09501C906C2}" srcOrd="0" destOrd="1" presId="urn:microsoft.com/office/officeart/2005/8/layout/hList6"/>
    <dgm:cxn modelId="{C5FF903C-DEC8-4DBE-854B-380B5271AEE2}" srcId="{0156274A-CEC7-43A2-9A1D-6DC7A7E34B16}" destId="{481800DE-8B64-4EAF-9738-43EDF3440D8D}" srcOrd="0" destOrd="0" parTransId="{F6C5D258-3314-42E3-87EB-5007260F3501}" sibTransId="{64CD3E07-C38A-495A-9949-45B527311D9E}"/>
    <dgm:cxn modelId="{5E295844-FD29-4E04-B095-13538131D8ED}" srcId="{EFD2425B-3A27-474C-B5BF-2D1E425E8FEF}" destId="{15BC8408-BD2B-4FF1-B1C8-E45205B9C4F1}" srcOrd="2" destOrd="0" parTransId="{84C5A152-B53E-4F7D-85C2-BB137D8F81C3}" sibTransId="{7A56BD3B-8CF2-4211-BCD9-69BF5DC10311}"/>
    <dgm:cxn modelId="{BFEBE544-567C-4F46-9E28-92FC745EE8C6}" type="presOf" srcId="{F4FC7B39-8490-4926-BB81-5E413FAEBBED}" destId="{51C4F050-58C4-4DE3-AD6F-FE25D804BF73}" srcOrd="0" destOrd="2" presId="urn:microsoft.com/office/officeart/2005/8/layout/hList6"/>
    <dgm:cxn modelId="{AD072648-7549-463C-9E45-FCA0AE72ABFF}" srcId="{0156274A-CEC7-43A2-9A1D-6DC7A7E34B16}" destId="{558D4092-1518-42F5-9FE5-FE17F973CCAD}" srcOrd="1" destOrd="0" parTransId="{D9CAF6F9-4CA7-46E0-94CF-35D940F1B3D0}" sibTransId="{2AE42938-C3AB-4F09-981D-EC140146B0F4}"/>
    <dgm:cxn modelId="{0CD64B51-873D-4BD9-83E2-1EFFD218EE73}" type="presOf" srcId="{558D4092-1518-42F5-9FE5-FE17F973CCAD}" destId="{6950ED39-74C3-45B6-A5C1-B91E996125B7}" srcOrd="0" destOrd="2" presId="urn:microsoft.com/office/officeart/2005/8/layout/hList6"/>
    <dgm:cxn modelId="{85F77C76-2394-4686-8CE7-1C91752589BD}" srcId="{15BC8408-BD2B-4FF1-B1C8-E45205B9C4F1}" destId="{73A5BE13-45B8-4D57-9E8B-9BF19304BBED}" srcOrd="0" destOrd="0" parTransId="{FC1F9AD6-741E-4C58-9B93-D146969D8CDD}" sibTransId="{3676B9D9-066C-408A-B2B9-8D07AAA60E50}"/>
    <dgm:cxn modelId="{304EE059-70A0-4C18-896B-73EA22EF04AE}" type="presOf" srcId="{EFD2425B-3A27-474C-B5BF-2D1E425E8FEF}" destId="{B7EB25D7-E9D7-43EC-BEEF-EBCA795D57E8}" srcOrd="0" destOrd="0" presId="urn:microsoft.com/office/officeart/2005/8/layout/hList6"/>
    <dgm:cxn modelId="{DBCBF997-7DE0-4923-BA45-A313A8BC6968}" srcId="{EFD2425B-3A27-474C-B5BF-2D1E425E8FEF}" destId="{D43FB25C-F33B-4732-B914-751533C8A631}" srcOrd="3" destOrd="0" parTransId="{BF1D2B9D-3C25-40CD-9A39-BCE46A825B7F}" sibTransId="{94CAC8B9-ADF0-46C2-81E5-24BC9079E952}"/>
    <dgm:cxn modelId="{D6CBFCAB-7400-40D9-B20E-0EA4CAF57C2B}" srcId="{EFD2425B-3A27-474C-B5BF-2D1E425E8FEF}" destId="{0156274A-CEC7-43A2-9A1D-6DC7A7E34B16}" srcOrd="0" destOrd="0" parTransId="{A9185E04-2143-4AE0-9225-72C475656986}" sibTransId="{991E1583-5170-45E8-8E63-69E40479EEB9}"/>
    <dgm:cxn modelId="{C91931B1-D9FE-48FD-B3D0-34021D9BAD43}" srcId="{15BC8408-BD2B-4FF1-B1C8-E45205B9C4F1}" destId="{C2AF70BD-74CD-48E1-B3E2-D64727C195A0}" srcOrd="1" destOrd="0" parTransId="{8FF26BAF-3FB7-40E7-9329-CBAEF807B731}" sibTransId="{BA939D6F-6763-4C48-9E4C-F2D781A6751C}"/>
    <dgm:cxn modelId="{6B1C99C0-0B65-44DB-BA6C-D4B4D1D460D6}" type="presOf" srcId="{15BC8408-BD2B-4FF1-B1C8-E45205B9C4F1}" destId="{A0E7942B-E085-49E3-8F5B-F09501C906C2}" srcOrd="0" destOrd="0" presId="urn:microsoft.com/office/officeart/2005/8/layout/hList6"/>
    <dgm:cxn modelId="{E0A9B4C4-FC5B-4D1C-9EB2-7377E94BF503}" type="presOf" srcId="{0156274A-CEC7-43A2-9A1D-6DC7A7E34B16}" destId="{6950ED39-74C3-45B6-A5C1-B91E996125B7}" srcOrd="0" destOrd="0" presId="urn:microsoft.com/office/officeart/2005/8/layout/hList6"/>
    <dgm:cxn modelId="{7A9127CA-0855-4565-ADE2-660FA3202F05}" srcId="{9962461A-7A69-466E-B614-28E74FFF1E2E}" destId="{B7074289-03C0-4A4A-8F66-A55DEA95CC74}" srcOrd="1" destOrd="0" parTransId="{E58696C8-EAD2-40E1-A332-DC082AAC35A4}" sibTransId="{543CF2F1-2D9E-4B10-86E1-02761982D59A}"/>
    <dgm:cxn modelId="{095657CA-3BDA-46DC-8E3F-3345634AF14D}" type="presOf" srcId="{C2AF70BD-74CD-48E1-B3E2-D64727C195A0}" destId="{A0E7942B-E085-49E3-8F5B-F09501C906C2}" srcOrd="0" destOrd="2" presId="urn:microsoft.com/office/officeart/2005/8/layout/hList6"/>
    <dgm:cxn modelId="{B8D0C9CA-5003-4966-B107-BB2A1F06C2CB}" type="presOf" srcId="{D43FB25C-F33B-4732-B914-751533C8A631}" destId="{51C4F050-58C4-4DE3-AD6F-FE25D804BF73}" srcOrd="0" destOrd="0" presId="urn:microsoft.com/office/officeart/2005/8/layout/hList6"/>
    <dgm:cxn modelId="{8D5FCEDF-022A-4A04-A48A-7D77DD143531}" srcId="{EFD2425B-3A27-474C-B5BF-2D1E425E8FEF}" destId="{9962461A-7A69-466E-B614-28E74FFF1E2E}" srcOrd="1" destOrd="0" parTransId="{12D5CAE1-7239-400A-A437-AFAACA502B55}" sibTransId="{AA8602B0-21F5-4DDF-851C-00B553C3E242}"/>
    <dgm:cxn modelId="{4EC054E0-1253-4B49-9473-7BA517E9F615}" srcId="{9962461A-7A69-466E-B614-28E74FFF1E2E}" destId="{BAB3DBCC-7F64-45FF-9A21-95828DB5852D}" srcOrd="0" destOrd="0" parTransId="{B6EE8F21-36A7-440C-8807-398DFD30C279}" sibTransId="{6EE8425B-A5B0-4D7B-8FD0-AC398760A2E9}"/>
    <dgm:cxn modelId="{FC2DE2E0-F200-47FB-AE45-98F2D6FC2712}" type="presOf" srcId="{BAB3DBCC-7F64-45FF-9A21-95828DB5852D}" destId="{EA6AB6B5-A614-410B-94EB-74442ABD7EB8}" srcOrd="0" destOrd="1" presId="urn:microsoft.com/office/officeart/2005/8/layout/hList6"/>
    <dgm:cxn modelId="{2F8BD3EB-41F8-4607-BFD2-3A5AB78253E1}" srcId="{D43FB25C-F33B-4732-B914-751533C8A631}" destId="{A0A81BBA-F573-4810-BB3C-B5910AF45F0D}" srcOrd="0" destOrd="0" parTransId="{2F31D55F-B3ED-485D-8F56-77272D93C098}" sibTransId="{5638AD27-B04E-4064-AC06-3FD44311BB8C}"/>
    <dgm:cxn modelId="{63CE24F3-735E-4314-BE9B-CB80803D053B}" srcId="{D43FB25C-F33B-4732-B914-751533C8A631}" destId="{F4FC7B39-8490-4926-BB81-5E413FAEBBED}" srcOrd="1" destOrd="0" parTransId="{CC3B48F0-5701-42D1-9026-FA3C88669504}" sibTransId="{C552715F-5EA7-4B0A-84C0-72F1471A3772}"/>
    <dgm:cxn modelId="{56458851-F3C6-45BC-BE69-3548702C945D}" type="presParOf" srcId="{B7EB25D7-E9D7-43EC-BEEF-EBCA795D57E8}" destId="{6950ED39-74C3-45B6-A5C1-B91E996125B7}" srcOrd="0" destOrd="0" presId="urn:microsoft.com/office/officeart/2005/8/layout/hList6"/>
    <dgm:cxn modelId="{4DDF1529-0028-4EEC-BA25-7F324BEBE07C}" type="presParOf" srcId="{B7EB25D7-E9D7-43EC-BEEF-EBCA795D57E8}" destId="{D157C9A8-0695-46CB-8673-4362DE4EAE58}" srcOrd="1" destOrd="0" presId="urn:microsoft.com/office/officeart/2005/8/layout/hList6"/>
    <dgm:cxn modelId="{5214EECC-460F-4085-A2EE-15393832D67D}" type="presParOf" srcId="{B7EB25D7-E9D7-43EC-BEEF-EBCA795D57E8}" destId="{EA6AB6B5-A614-410B-94EB-74442ABD7EB8}" srcOrd="2" destOrd="0" presId="urn:microsoft.com/office/officeart/2005/8/layout/hList6"/>
    <dgm:cxn modelId="{396BF58A-072D-4DD6-A5E9-3D4D267DA045}" type="presParOf" srcId="{B7EB25D7-E9D7-43EC-BEEF-EBCA795D57E8}" destId="{7A7082F2-5762-4E01-9DAB-BF59412BED9C}" srcOrd="3" destOrd="0" presId="urn:microsoft.com/office/officeart/2005/8/layout/hList6"/>
    <dgm:cxn modelId="{54A1EC9C-B10F-49C9-9CF1-92B303E2A447}" type="presParOf" srcId="{B7EB25D7-E9D7-43EC-BEEF-EBCA795D57E8}" destId="{A0E7942B-E085-49E3-8F5B-F09501C906C2}" srcOrd="4" destOrd="0" presId="urn:microsoft.com/office/officeart/2005/8/layout/hList6"/>
    <dgm:cxn modelId="{BEF257C2-8067-4483-B0B2-755A269EA706}" type="presParOf" srcId="{B7EB25D7-E9D7-43EC-BEEF-EBCA795D57E8}" destId="{04598C4F-30B8-43AB-A6EB-0CEF1E2813C3}" srcOrd="5" destOrd="0" presId="urn:microsoft.com/office/officeart/2005/8/layout/hList6"/>
    <dgm:cxn modelId="{1CE72A06-6752-4712-B93A-B50752600D78}" type="presParOf" srcId="{B7EB25D7-E9D7-43EC-BEEF-EBCA795D57E8}" destId="{51C4F050-58C4-4DE3-AD6F-FE25D804BF73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971234-27CD-4591-ADCE-F77C85DC01F6}" type="doc">
      <dgm:prSet loTypeId="urn:microsoft.com/office/officeart/2005/8/layout/orgChart1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97D65EB-DA38-46D9-A0C3-E8B164DE02A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78A144-D42C-4258-A53B-78EC411AA78B}" type="par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70D115-880F-40B4-B703-FCD08D1A558D}" type="sib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7BFFC7-2F24-466A-9D3E-880827B9A90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DA796C-8A45-4D1D-B9B0-CA47F631A952}" type="par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A36110-0CC5-41CF-9A7C-E758B0BB02A0}" type="sib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430319-D0CF-443E-8625-3DB73623EF4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8B5F31-AE20-4B0B-9FF1-1ADDE025F2BE}" type="par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2DAD18-3DDE-47C7-8904-4DAAC242908F}" type="sib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ED9D18-E33B-487B-A711-7DA52D3B34D6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988C80-F805-4D3A-B4F4-4329CFFEEFF8}" type="par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F4507D-B7D3-40A7-809F-4E5314A38DA4}" type="sib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AE9358-0A3A-4A46-B651-6506296B59AF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2785F4-5B2C-4330-9F6C-34E6027CCF41}" type="parTrans" cxnId="{AE74B8EC-8626-4AC7-8B34-38F241D8281B}">
      <dgm:prSet/>
      <dgm:spPr/>
      <dgm:t>
        <a:bodyPr/>
        <a:lstStyle/>
        <a:p>
          <a:endParaRPr lang="en-US"/>
        </a:p>
      </dgm:t>
    </dgm:pt>
    <dgm:pt modelId="{F8C5B090-59D1-48A8-ABB3-0A2DF7490201}" type="sibTrans" cxnId="{AE74B8EC-8626-4AC7-8B34-38F241D8281B}">
      <dgm:prSet/>
      <dgm:spPr/>
      <dgm:t>
        <a:bodyPr/>
        <a:lstStyle/>
        <a:p>
          <a:endParaRPr lang="en-US"/>
        </a:p>
      </dgm:t>
    </dgm:pt>
    <dgm:pt modelId="{6B0BE534-4B1C-466C-9FFC-F36F491A1B2A}" type="pres">
      <dgm:prSet presAssocID="{14971234-27CD-4591-ADCE-F77C85DC01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22D8CA-88D0-4AC7-A1B0-95B5CD0D2369}" type="pres">
      <dgm:prSet presAssocID="{B97D65EB-DA38-46D9-A0C3-E8B164DE02AF}" presName="hierRoot1" presStyleCnt="0">
        <dgm:presLayoutVars>
          <dgm:hierBranch val="init"/>
        </dgm:presLayoutVars>
      </dgm:prSet>
      <dgm:spPr/>
    </dgm:pt>
    <dgm:pt modelId="{D4BFD562-821D-40BC-B23F-0381614B8B90}" type="pres">
      <dgm:prSet presAssocID="{B97D65EB-DA38-46D9-A0C3-E8B164DE02AF}" presName="rootComposite1" presStyleCnt="0"/>
      <dgm:spPr/>
    </dgm:pt>
    <dgm:pt modelId="{B2527A01-755F-46B2-9FB4-18E9BF984FA6}" type="pres">
      <dgm:prSet presAssocID="{B97D65EB-DA38-46D9-A0C3-E8B164DE02AF}" presName="rootText1" presStyleLbl="node0" presStyleIdx="0" presStyleCnt="1">
        <dgm:presLayoutVars>
          <dgm:chPref val="3"/>
        </dgm:presLayoutVars>
      </dgm:prSet>
      <dgm:spPr/>
    </dgm:pt>
    <dgm:pt modelId="{ACE720FF-9527-4F42-85DB-8D32D802F47C}" type="pres">
      <dgm:prSet presAssocID="{B97D65EB-DA38-46D9-A0C3-E8B164DE02AF}" presName="rootConnector1" presStyleLbl="node1" presStyleIdx="0" presStyleCnt="0"/>
      <dgm:spPr/>
    </dgm:pt>
    <dgm:pt modelId="{712E01FE-F1F2-4018-9C4F-5F001BAB52E6}" type="pres">
      <dgm:prSet presAssocID="{B97D65EB-DA38-46D9-A0C3-E8B164DE02AF}" presName="hierChild2" presStyleCnt="0"/>
      <dgm:spPr/>
    </dgm:pt>
    <dgm:pt modelId="{0AD00F76-3B1B-4B28-A11E-7A8A4D3CE88A}" type="pres">
      <dgm:prSet presAssocID="{18DA796C-8A45-4D1D-B9B0-CA47F631A952}" presName="Name37" presStyleLbl="parChTrans1D2" presStyleIdx="0" presStyleCnt="4"/>
      <dgm:spPr/>
    </dgm:pt>
    <dgm:pt modelId="{CFCE1AF6-8DFE-4B54-8AB5-EEC889B07FDD}" type="pres">
      <dgm:prSet presAssocID="{D07BFFC7-2F24-466A-9D3E-880827B9A90B}" presName="hierRoot2" presStyleCnt="0">
        <dgm:presLayoutVars>
          <dgm:hierBranch val="init"/>
        </dgm:presLayoutVars>
      </dgm:prSet>
      <dgm:spPr/>
    </dgm:pt>
    <dgm:pt modelId="{3864C5BB-3610-44DC-AE60-7F687FC05D08}" type="pres">
      <dgm:prSet presAssocID="{D07BFFC7-2F24-466A-9D3E-880827B9A90B}" presName="rootComposite" presStyleCnt="0"/>
      <dgm:spPr/>
    </dgm:pt>
    <dgm:pt modelId="{8F4BD8D5-6F23-4916-A256-88FE4830F71E}" type="pres">
      <dgm:prSet presAssocID="{D07BFFC7-2F24-466A-9D3E-880827B9A90B}" presName="rootText" presStyleLbl="node2" presStyleIdx="0" presStyleCnt="4">
        <dgm:presLayoutVars>
          <dgm:chPref val="3"/>
        </dgm:presLayoutVars>
      </dgm:prSet>
      <dgm:spPr/>
    </dgm:pt>
    <dgm:pt modelId="{AACCA609-505B-4420-AEC1-9434F72CE855}" type="pres">
      <dgm:prSet presAssocID="{D07BFFC7-2F24-466A-9D3E-880827B9A90B}" presName="rootConnector" presStyleLbl="node2" presStyleIdx="0" presStyleCnt="4"/>
      <dgm:spPr/>
    </dgm:pt>
    <dgm:pt modelId="{5ACFED1E-2175-4A11-81EC-D026ADDFF98E}" type="pres">
      <dgm:prSet presAssocID="{D07BFFC7-2F24-466A-9D3E-880827B9A90B}" presName="hierChild4" presStyleCnt="0"/>
      <dgm:spPr/>
    </dgm:pt>
    <dgm:pt modelId="{08EBEDA2-012D-4756-BFAA-EA9325DB6061}" type="pres">
      <dgm:prSet presAssocID="{D07BFFC7-2F24-466A-9D3E-880827B9A90B}" presName="hierChild5" presStyleCnt="0"/>
      <dgm:spPr/>
    </dgm:pt>
    <dgm:pt modelId="{77ADB694-78E3-432E-B31C-FCD687AD5384}" type="pres">
      <dgm:prSet presAssocID="{178B5F31-AE20-4B0B-9FF1-1ADDE025F2BE}" presName="Name37" presStyleLbl="parChTrans1D2" presStyleIdx="1" presStyleCnt="4"/>
      <dgm:spPr/>
    </dgm:pt>
    <dgm:pt modelId="{F56C05B9-D5DB-4D71-81D4-39C96BCC948E}" type="pres">
      <dgm:prSet presAssocID="{0F430319-D0CF-443E-8625-3DB73623EF4D}" presName="hierRoot2" presStyleCnt="0">
        <dgm:presLayoutVars>
          <dgm:hierBranch val="init"/>
        </dgm:presLayoutVars>
      </dgm:prSet>
      <dgm:spPr/>
    </dgm:pt>
    <dgm:pt modelId="{54F32950-C32F-475A-BC62-78E204046FF0}" type="pres">
      <dgm:prSet presAssocID="{0F430319-D0CF-443E-8625-3DB73623EF4D}" presName="rootComposite" presStyleCnt="0"/>
      <dgm:spPr/>
    </dgm:pt>
    <dgm:pt modelId="{B4EB0C54-887F-40EC-8580-3847FC687F8D}" type="pres">
      <dgm:prSet presAssocID="{0F430319-D0CF-443E-8625-3DB73623EF4D}" presName="rootText" presStyleLbl="node2" presStyleIdx="1" presStyleCnt="4">
        <dgm:presLayoutVars>
          <dgm:chPref val="3"/>
        </dgm:presLayoutVars>
      </dgm:prSet>
      <dgm:spPr/>
    </dgm:pt>
    <dgm:pt modelId="{6074ED05-763C-4438-A252-E4EB4406AE4D}" type="pres">
      <dgm:prSet presAssocID="{0F430319-D0CF-443E-8625-3DB73623EF4D}" presName="rootConnector" presStyleLbl="node2" presStyleIdx="1" presStyleCnt="4"/>
      <dgm:spPr/>
    </dgm:pt>
    <dgm:pt modelId="{6A5BE129-D996-4DA2-9B6F-2927581CE926}" type="pres">
      <dgm:prSet presAssocID="{0F430319-D0CF-443E-8625-3DB73623EF4D}" presName="hierChild4" presStyleCnt="0"/>
      <dgm:spPr/>
    </dgm:pt>
    <dgm:pt modelId="{8C290AF7-5989-4A87-8044-E0D86E83C472}" type="pres">
      <dgm:prSet presAssocID="{0F430319-D0CF-443E-8625-3DB73623EF4D}" presName="hierChild5" presStyleCnt="0"/>
      <dgm:spPr/>
    </dgm:pt>
    <dgm:pt modelId="{8AFACFBF-A654-4E8C-AC16-432935E9E0A7}" type="pres">
      <dgm:prSet presAssocID="{1E988C80-F805-4D3A-B4F4-4329CFFEEFF8}" presName="Name37" presStyleLbl="parChTrans1D2" presStyleIdx="2" presStyleCnt="4"/>
      <dgm:spPr/>
    </dgm:pt>
    <dgm:pt modelId="{C6CACFE4-0829-4EAC-AFAD-515D475EF1D7}" type="pres">
      <dgm:prSet presAssocID="{65ED9D18-E33B-487B-A711-7DA52D3B34D6}" presName="hierRoot2" presStyleCnt="0">
        <dgm:presLayoutVars>
          <dgm:hierBranch val="init"/>
        </dgm:presLayoutVars>
      </dgm:prSet>
      <dgm:spPr/>
    </dgm:pt>
    <dgm:pt modelId="{2CF96BB5-C8B3-4FD2-8D11-847918A37B9B}" type="pres">
      <dgm:prSet presAssocID="{65ED9D18-E33B-487B-A711-7DA52D3B34D6}" presName="rootComposite" presStyleCnt="0"/>
      <dgm:spPr/>
    </dgm:pt>
    <dgm:pt modelId="{9FD57AAD-C52F-441F-8C30-A6435DA52849}" type="pres">
      <dgm:prSet presAssocID="{65ED9D18-E33B-487B-A711-7DA52D3B34D6}" presName="rootText" presStyleLbl="node2" presStyleIdx="2" presStyleCnt="4">
        <dgm:presLayoutVars>
          <dgm:chPref val="3"/>
        </dgm:presLayoutVars>
      </dgm:prSet>
      <dgm:spPr/>
    </dgm:pt>
    <dgm:pt modelId="{5635E32D-DA12-464F-8A22-63225FC34C06}" type="pres">
      <dgm:prSet presAssocID="{65ED9D18-E33B-487B-A711-7DA52D3B34D6}" presName="rootConnector" presStyleLbl="node2" presStyleIdx="2" presStyleCnt="4"/>
      <dgm:spPr/>
    </dgm:pt>
    <dgm:pt modelId="{F6A4CEEE-6AEC-4469-A979-1DD1D919FA50}" type="pres">
      <dgm:prSet presAssocID="{65ED9D18-E33B-487B-A711-7DA52D3B34D6}" presName="hierChild4" presStyleCnt="0"/>
      <dgm:spPr/>
    </dgm:pt>
    <dgm:pt modelId="{DA289B00-1A9B-4684-B7A7-0115CE39C5DA}" type="pres">
      <dgm:prSet presAssocID="{65ED9D18-E33B-487B-A711-7DA52D3B34D6}" presName="hierChild5" presStyleCnt="0"/>
      <dgm:spPr/>
    </dgm:pt>
    <dgm:pt modelId="{EC298284-2207-4D79-96C6-2F9B60EE7A72}" type="pres">
      <dgm:prSet presAssocID="{DD2785F4-5B2C-4330-9F6C-34E6027CCF41}" presName="Name37" presStyleLbl="parChTrans1D2" presStyleIdx="3" presStyleCnt="4"/>
      <dgm:spPr/>
    </dgm:pt>
    <dgm:pt modelId="{0D34A900-0772-4FE5-8E7F-EA8D7CADA755}" type="pres">
      <dgm:prSet presAssocID="{F6AE9358-0A3A-4A46-B651-6506296B59AF}" presName="hierRoot2" presStyleCnt="0">
        <dgm:presLayoutVars>
          <dgm:hierBranch val="init"/>
        </dgm:presLayoutVars>
      </dgm:prSet>
      <dgm:spPr/>
    </dgm:pt>
    <dgm:pt modelId="{CDC0555D-449B-42F4-9B40-CA23E6FA28EC}" type="pres">
      <dgm:prSet presAssocID="{F6AE9358-0A3A-4A46-B651-6506296B59AF}" presName="rootComposite" presStyleCnt="0"/>
      <dgm:spPr/>
    </dgm:pt>
    <dgm:pt modelId="{8E5E122B-09CF-46F6-B6F0-607FB4FA0B9D}" type="pres">
      <dgm:prSet presAssocID="{F6AE9358-0A3A-4A46-B651-6506296B59AF}" presName="rootText" presStyleLbl="node2" presStyleIdx="3" presStyleCnt="4">
        <dgm:presLayoutVars>
          <dgm:chPref val="3"/>
        </dgm:presLayoutVars>
      </dgm:prSet>
      <dgm:spPr/>
    </dgm:pt>
    <dgm:pt modelId="{D0B57E22-A97C-4857-8886-178D7786288D}" type="pres">
      <dgm:prSet presAssocID="{F6AE9358-0A3A-4A46-B651-6506296B59AF}" presName="rootConnector" presStyleLbl="node2" presStyleIdx="3" presStyleCnt="4"/>
      <dgm:spPr/>
    </dgm:pt>
    <dgm:pt modelId="{91876411-EE2C-44E8-B0AE-CF84FFE5675B}" type="pres">
      <dgm:prSet presAssocID="{F6AE9358-0A3A-4A46-B651-6506296B59AF}" presName="hierChild4" presStyleCnt="0"/>
      <dgm:spPr/>
    </dgm:pt>
    <dgm:pt modelId="{D457B872-F8A1-4149-8AC8-F12C2E5AE250}" type="pres">
      <dgm:prSet presAssocID="{F6AE9358-0A3A-4A46-B651-6506296B59AF}" presName="hierChild5" presStyleCnt="0"/>
      <dgm:spPr/>
    </dgm:pt>
    <dgm:pt modelId="{74534ACD-1832-47C9-94D6-896C4CDDBA66}" type="pres">
      <dgm:prSet presAssocID="{B97D65EB-DA38-46D9-A0C3-E8B164DE02AF}" presName="hierChild3" presStyleCnt="0"/>
      <dgm:spPr/>
    </dgm:pt>
  </dgm:ptLst>
  <dgm:cxnLst>
    <dgm:cxn modelId="{DD328717-F346-4CA4-9EB2-6FA47AF398FE}" type="presOf" srcId="{0F430319-D0CF-443E-8625-3DB73623EF4D}" destId="{B4EB0C54-887F-40EC-8580-3847FC687F8D}" srcOrd="0" destOrd="0" presId="urn:microsoft.com/office/officeart/2005/8/layout/orgChart1"/>
    <dgm:cxn modelId="{DDECDE33-A172-4C3B-AADC-61E233E8B6C6}" srcId="{B97D65EB-DA38-46D9-A0C3-E8B164DE02AF}" destId="{0F430319-D0CF-443E-8625-3DB73623EF4D}" srcOrd="1" destOrd="0" parTransId="{178B5F31-AE20-4B0B-9FF1-1ADDE025F2BE}" sibTransId="{262DAD18-3DDE-47C7-8904-4DAAC242908F}"/>
    <dgm:cxn modelId="{22546A40-58BA-4CD7-AF52-3890D82F1634}" srcId="{B97D65EB-DA38-46D9-A0C3-E8B164DE02AF}" destId="{65ED9D18-E33B-487B-A711-7DA52D3B34D6}" srcOrd="2" destOrd="0" parTransId="{1E988C80-F805-4D3A-B4F4-4329CFFEEFF8}" sibTransId="{8DF4507D-B7D3-40A7-809F-4E5314A38DA4}"/>
    <dgm:cxn modelId="{17C10548-7EA3-4A37-A891-79DBBE95F2AE}" srcId="{B97D65EB-DA38-46D9-A0C3-E8B164DE02AF}" destId="{D07BFFC7-2F24-466A-9D3E-880827B9A90B}" srcOrd="0" destOrd="0" parTransId="{18DA796C-8A45-4D1D-B9B0-CA47F631A952}" sibTransId="{47A36110-0CC5-41CF-9A7C-E758B0BB02A0}"/>
    <dgm:cxn modelId="{5D066F4C-E06B-4A88-B2EB-AA8B2874DBF6}" type="presOf" srcId="{D07BFFC7-2F24-466A-9D3E-880827B9A90B}" destId="{AACCA609-505B-4420-AEC1-9434F72CE855}" srcOrd="1" destOrd="0" presId="urn:microsoft.com/office/officeart/2005/8/layout/orgChart1"/>
    <dgm:cxn modelId="{55EB8B6E-26BD-40A5-A66A-E866C2290F3A}" srcId="{14971234-27CD-4591-ADCE-F77C85DC01F6}" destId="{B97D65EB-DA38-46D9-A0C3-E8B164DE02AF}" srcOrd="0" destOrd="0" parTransId="{1178A144-D42C-4258-A53B-78EC411AA78B}" sibTransId="{2670D115-880F-40B4-B703-FCD08D1A558D}"/>
    <dgm:cxn modelId="{B5E1E94F-4F15-4F14-B643-523897450B5D}" type="presOf" srcId="{D07BFFC7-2F24-466A-9D3E-880827B9A90B}" destId="{8F4BD8D5-6F23-4916-A256-88FE4830F71E}" srcOrd="0" destOrd="0" presId="urn:microsoft.com/office/officeart/2005/8/layout/orgChart1"/>
    <dgm:cxn modelId="{74B57D70-B412-4306-A8F4-3E27AEF49AF9}" type="presOf" srcId="{14971234-27CD-4591-ADCE-F77C85DC01F6}" destId="{6B0BE534-4B1C-466C-9FFC-F36F491A1B2A}" srcOrd="0" destOrd="0" presId="urn:microsoft.com/office/officeart/2005/8/layout/orgChart1"/>
    <dgm:cxn modelId="{EC4E7F71-4E3F-4EDC-B69E-0612C484D18A}" type="presOf" srcId="{B97D65EB-DA38-46D9-A0C3-E8B164DE02AF}" destId="{ACE720FF-9527-4F42-85DB-8D32D802F47C}" srcOrd="1" destOrd="0" presId="urn:microsoft.com/office/officeart/2005/8/layout/orgChart1"/>
    <dgm:cxn modelId="{8E33297A-434F-4EA1-A0B2-CC6694FC7196}" type="presOf" srcId="{1E988C80-F805-4D3A-B4F4-4329CFFEEFF8}" destId="{8AFACFBF-A654-4E8C-AC16-432935E9E0A7}" srcOrd="0" destOrd="0" presId="urn:microsoft.com/office/officeart/2005/8/layout/orgChart1"/>
    <dgm:cxn modelId="{A7CA5D97-1E8D-45B6-B951-8D1BDF1FCA76}" type="presOf" srcId="{DD2785F4-5B2C-4330-9F6C-34E6027CCF41}" destId="{EC298284-2207-4D79-96C6-2F9B60EE7A72}" srcOrd="0" destOrd="0" presId="urn:microsoft.com/office/officeart/2005/8/layout/orgChart1"/>
    <dgm:cxn modelId="{AE653399-31A7-4AB5-9F8A-E10D37E34F14}" type="presOf" srcId="{F6AE9358-0A3A-4A46-B651-6506296B59AF}" destId="{8E5E122B-09CF-46F6-B6F0-607FB4FA0B9D}" srcOrd="0" destOrd="0" presId="urn:microsoft.com/office/officeart/2005/8/layout/orgChart1"/>
    <dgm:cxn modelId="{232B72A5-0525-40C1-8FAD-A21B50833B89}" type="presOf" srcId="{18DA796C-8A45-4D1D-B9B0-CA47F631A952}" destId="{0AD00F76-3B1B-4B28-A11E-7A8A4D3CE88A}" srcOrd="0" destOrd="0" presId="urn:microsoft.com/office/officeart/2005/8/layout/orgChart1"/>
    <dgm:cxn modelId="{F0D430A6-8FEF-4C3A-9989-A4B478158F21}" type="presOf" srcId="{178B5F31-AE20-4B0B-9FF1-1ADDE025F2BE}" destId="{77ADB694-78E3-432E-B31C-FCD687AD5384}" srcOrd="0" destOrd="0" presId="urn:microsoft.com/office/officeart/2005/8/layout/orgChart1"/>
    <dgm:cxn modelId="{1B36A1A9-0B5C-4D33-802C-BDF1AD3B6E9C}" type="presOf" srcId="{0F430319-D0CF-443E-8625-3DB73623EF4D}" destId="{6074ED05-763C-4438-A252-E4EB4406AE4D}" srcOrd="1" destOrd="0" presId="urn:microsoft.com/office/officeart/2005/8/layout/orgChart1"/>
    <dgm:cxn modelId="{95C413C3-35D4-4BD5-8F26-23FA50A9CB9B}" type="presOf" srcId="{65ED9D18-E33B-487B-A711-7DA52D3B34D6}" destId="{9FD57AAD-C52F-441F-8C30-A6435DA52849}" srcOrd="0" destOrd="0" presId="urn:microsoft.com/office/officeart/2005/8/layout/orgChart1"/>
    <dgm:cxn modelId="{230264DA-E4C5-450F-AF31-243407B36932}" type="presOf" srcId="{B97D65EB-DA38-46D9-A0C3-E8B164DE02AF}" destId="{B2527A01-755F-46B2-9FB4-18E9BF984FA6}" srcOrd="0" destOrd="0" presId="urn:microsoft.com/office/officeart/2005/8/layout/orgChart1"/>
    <dgm:cxn modelId="{632FB9E8-93D3-41AD-82FD-70513B39D2CE}" type="presOf" srcId="{65ED9D18-E33B-487B-A711-7DA52D3B34D6}" destId="{5635E32D-DA12-464F-8A22-63225FC34C06}" srcOrd="1" destOrd="0" presId="urn:microsoft.com/office/officeart/2005/8/layout/orgChart1"/>
    <dgm:cxn modelId="{AE74B8EC-8626-4AC7-8B34-38F241D8281B}" srcId="{B97D65EB-DA38-46D9-A0C3-E8B164DE02AF}" destId="{F6AE9358-0A3A-4A46-B651-6506296B59AF}" srcOrd="3" destOrd="0" parTransId="{DD2785F4-5B2C-4330-9F6C-34E6027CCF41}" sibTransId="{F8C5B090-59D1-48A8-ABB3-0A2DF7490201}"/>
    <dgm:cxn modelId="{8BF1CDFE-57EC-4C07-ADC3-57A0698A0844}" type="presOf" srcId="{F6AE9358-0A3A-4A46-B651-6506296B59AF}" destId="{D0B57E22-A97C-4857-8886-178D7786288D}" srcOrd="1" destOrd="0" presId="urn:microsoft.com/office/officeart/2005/8/layout/orgChart1"/>
    <dgm:cxn modelId="{E3A457F6-7147-4396-AE36-B5378B143C6D}" type="presParOf" srcId="{6B0BE534-4B1C-466C-9FFC-F36F491A1B2A}" destId="{4422D8CA-88D0-4AC7-A1B0-95B5CD0D2369}" srcOrd="0" destOrd="0" presId="urn:microsoft.com/office/officeart/2005/8/layout/orgChart1"/>
    <dgm:cxn modelId="{FE8610B7-96F9-441C-A538-7AD86EF2D9CC}" type="presParOf" srcId="{4422D8CA-88D0-4AC7-A1B0-95B5CD0D2369}" destId="{D4BFD562-821D-40BC-B23F-0381614B8B90}" srcOrd="0" destOrd="0" presId="urn:microsoft.com/office/officeart/2005/8/layout/orgChart1"/>
    <dgm:cxn modelId="{0CE9F274-1394-45C9-8EA0-AA90567A8139}" type="presParOf" srcId="{D4BFD562-821D-40BC-B23F-0381614B8B90}" destId="{B2527A01-755F-46B2-9FB4-18E9BF984FA6}" srcOrd="0" destOrd="0" presId="urn:microsoft.com/office/officeart/2005/8/layout/orgChart1"/>
    <dgm:cxn modelId="{CF6BB9FB-0CB0-45C6-90FE-A932CC1D9675}" type="presParOf" srcId="{D4BFD562-821D-40BC-B23F-0381614B8B90}" destId="{ACE720FF-9527-4F42-85DB-8D32D802F47C}" srcOrd="1" destOrd="0" presId="urn:microsoft.com/office/officeart/2005/8/layout/orgChart1"/>
    <dgm:cxn modelId="{58CB69CA-A6EF-4393-B184-7D5D9C953148}" type="presParOf" srcId="{4422D8CA-88D0-4AC7-A1B0-95B5CD0D2369}" destId="{712E01FE-F1F2-4018-9C4F-5F001BAB52E6}" srcOrd="1" destOrd="0" presId="urn:microsoft.com/office/officeart/2005/8/layout/orgChart1"/>
    <dgm:cxn modelId="{B904BC2D-CCC7-4D97-8F47-C255A49EA56C}" type="presParOf" srcId="{712E01FE-F1F2-4018-9C4F-5F001BAB52E6}" destId="{0AD00F76-3B1B-4B28-A11E-7A8A4D3CE88A}" srcOrd="0" destOrd="0" presId="urn:microsoft.com/office/officeart/2005/8/layout/orgChart1"/>
    <dgm:cxn modelId="{B24332B1-C7ED-48B3-9C47-94718ECBD83B}" type="presParOf" srcId="{712E01FE-F1F2-4018-9C4F-5F001BAB52E6}" destId="{CFCE1AF6-8DFE-4B54-8AB5-EEC889B07FDD}" srcOrd="1" destOrd="0" presId="urn:microsoft.com/office/officeart/2005/8/layout/orgChart1"/>
    <dgm:cxn modelId="{1DE73212-D296-4E9B-A5B0-53E51AD20330}" type="presParOf" srcId="{CFCE1AF6-8DFE-4B54-8AB5-EEC889B07FDD}" destId="{3864C5BB-3610-44DC-AE60-7F687FC05D08}" srcOrd="0" destOrd="0" presId="urn:microsoft.com/office/officeart/2005/8/layout/orgChart1"/>
    <dgm:cxn modelId="{97B15F1A-1444-4FC3-A3CA-B560C25E82B7}" type="presParOf" srcId="{3864C5BB-3610-44DC-AE60-7F687FC05D08}" destId="{8F4BD8D5-6F23-4916-A256-88FE4830F71E}" srcOrd="0" destOrd="0" presId="urn:microsoft.com/office/officeart/2005/8/layout/orgChart1"/>
    <dgm:cxn modelId="{12E7DF0B-1CC7-4B35-A919-6B5474F9C4C9}" type="presParOf" srcId="{3864C5BB-3610-44DC-AE60-7F687FC05D08}" destId="{AACCA609-505B-4420-AEC1-9434F72CE855}" srcOrd="1" destOrd="0" presId="urn:microsoft.com/office/officeart/2005/8/layout/orgChart1"/>
    <dgm:cxn modelId="{78F5125C-36D2-4E4C-B81F-DB5960C560B9}" type="presParOf" srcId="{CFCE1AF6-8DFE-4B54-8AB5-EEC889B07FDD}" destId="{5ACFED1E-2175-4A11-81EC-D026ADDFF98E}" srcOrd="1" destOrd="0" presId="urn:microsoft.com/office/officeart/2005/8/layout/orgChart1"/>
    <dgm:cxn modelId="{37ACB263-9638-400B-ABD0-F7C90AC89A4A}" type="presParOf" srcId="{CFCE1AF6-8DFE-4B54-8AB5-EEC889B07FDD}" destId="{08EBEDA2-012D-4756-BFAA-EA9325DB6061}" srcOrd="2" destOrd="0" presId="urn:microsoft.com/office/officeart/2005/8/layout/orgChart1"/>
    <dgm:cxn modelId="{A43507A8-30D7-40AE-A6C0-91CDA253943C}" type="presParOf" srcId="{712E01FE-F1F2-4018-9C4F-5F001BAB52E6}" destId="{77ADB694-78E3-432E-B31C-FCD687AD5384}" srcOrd="2" destOrd="0" presId="urn:microsoft.com/office/officeart/2005/8/layout/orgChart1"/>
    <dgm:cxn modelId="{5DEBEF52-353D-437C-9A9B-1D43A3BD4203}" type="presParOf" srcId="{712E01FE-F1F2-4018-9C4F-5F001BAB52E6}" destId="{F56C05B9-D5DB-4D71-81D4-39C96BCC948E}" srcOrd="3" destOrd="0" presId="urn:microsoft.com/office/officeart/2005/8/layout/orgChart1"/>
    <dgm:cxn modelId="{35C3AD22-52FA-41A3-BC43-0F8868E58C0A}" type="presParOf" srcId="{F56C05B9-D5DB-4D71-81D4-39C96BCC948E}" destId="{54F32950-C32F-475A-BC62-78E204046FF0}" srcOrd="0" destOrd="0" presId="urn:microsoft.com/office/officeart/2005/8/layout/orgChart1"/>
    <dgm:cxn modelId="{081C707F-5CB4-4B69-B892-E4C8DBC59054}" type="presParOf" srcId="{54F32950-C32F-475A-BC62-78E204046FF0}" destId="{B4EB0C54-887F-40EC-8580-3847FC687F8D}" srcOrd="0" destOrd="0" presId="urn:microsoft.com/office/officeart/2005/8/layout/orgChart1"/>
    <dgm:cxn modelId="{3B407964-BE44-4D86-AE1D-4C9F156E8370}" type="presParOf" srcId="{54F32950-C32F-475A-BC62-78E204046FF0}" destId="{6074ED05-763C-4438-A252-E4EB4406AE4D}" srcOrd="1" destOrd="0" presId="urn:microsoft.com/office/officeart/2005/8/layout/orgChart1"/>
    <dgm:cxn modelId="{8946F785-BD87-41E3-B48E-81742319F8C4}" type="presParOf" srcId="{F56C05B9-D5DB-4D71-81D4-39C96BCC948E}" destId="{6A5BE129-D996-4DA2-9B6F-2927581CE926}" srcOrd="1" destOrd="0" presId="urn:microsoft.com/office/officeart/2005/8/layout/orgChart1"/>
    <dgm:cxn modelId="{6DF88B53-0772-41F3-A373-AC2AA1EE3C78}" type="presParOf" srcId="{F56C05B9-D5DB-4D71-81D4-39C96BCC948E}" destId="{8C290AF7-5989-4A87-8044-E0D86E83C472}" srcOrd="2" destOrd="0" presId="urn:microsoft.com/office/officeart/2005/8/layout/orgChart1"/>
    <dgm:cxn modelId="{8E3E2453-F320-481D-BE6E-013F9B58EACA}" type="presParOf" srcId="{712E01FE-F1F2-4018-9C4F-5F001BAB52E6}" destId="{8AFACFBF-A654-4E8C-AC16-432935E9E0A7}" srcOrd="4" destOrd="0" presId="urn:microsoft.com/office/officeart/2005/8/layout/orgChart1"/>
    <dgm:cxn modelId="{720634E7-8E3D-4E70-BDE6-C12141A8F70B}" type="presParOf" srcId="{712E01FE-F1F2-4018-9C4F-5F001BAB52E6}" destId="{C6CACFE4-0829-4EAC-AFAD-515D475EF1D7}" srcOrd="5" destOrd="0" presId="urn:microsoft.com/office/officeart/2005/8/layout/orgChart1"/>
    <dgm:cxn modelId="{339EDBEF-55E2-4B65-8900-7F12B94FDEB3}" type="presParOf" srcId="{C6CACFE4-0829-4EAC-AFAD-515D475EF1D7}" destId="{2CF96BB5-C8B3-4FD2-8D11-847918A37B9B}" srcOrd="0" destOrd="0" presId="urn:microsoft.com/office/officeart/2005/8/layout/orgChart1"/>
    <dgm:cxn modelId="{82187D36-353A-484B-82CD-488F9DE4B0AA}" type="presParOf" srcId="{2CF96BB5-C8B3-4FD2-8D11-847918A37B9B}" destId="{9FD57AAD-C52F-441F-8C30-A6435DA52849}" srcOrd="0" destOrd="0" presId="urn:microsoft.com/office/officeart/2005/8/layout/orgChart1"/>
    <dgm:cxn modelId="{CE9DBB5C-5CE8-45E2-8009-F728186CC522}" type="presParOf" srcId="{2CF96BB5-C8B3-4FD2-8D11-847918A37B9B}" destId="{5635E32D-DA12-464F-8A22-63225FC34C06}" srcOrd="1" destOrd="0" presId="urn:microsoft.com/office/officeart/2005/8/layout/orgChart1"/>
    <dgm:cxn modelId="{6EBE57F6-DF62-4B1E-BA97-09F53990CC0D}" type="presParOf" srcId="{C6CACFE4-0829-4EAC-AFAD-515D475EF1D7}" destId="{F6A4CEEE-6AEC-4469-A979-1DD1D919FA50}" srcOrd="1" destOrd="0" presId="urn:microsoft.com/office/officeart/2005/8/layout/orgChart1"/>
    <dgm:cxn modelId="{429791BA-1238-435C-B328-DBC4BDB52806}" type="presParOf" srcId="{C6CACFE4-0829-4EAC-AFAD-515D475EF1D7}" destId="{DA289B00-1A9B-4684-B7A7-0115CE39C5DA}" srcOrd="2" destOrd="0" presId="urn:microsoft.com/office/officeart/2005/8/layout/orgChart1"/>
    <dgm:cxn modelId="{3192D451-296F-40DD-B0A6-A3C8D471474B}" type="presParOf" srcId="{712E01FE-F1F2-4018-9C4F-5F001BAB52E6}" destId="{EC298284-2207-4D79-96C6-2F9B60EE7A72}" srcOrd="6" destOrd="0" presId="urn:microsoft.com/office/officeart/2005/8/layout/orgChart1"/>
    <dgm:cxn modelId="{CDD4181A-96FC-47E2-AF0B-14F0808F9D15}" type="presParOf" srcId="{712E01FE-F1F2-4018-9C4F-5F001BAB52E6}" destId="{0D34A900-0772-4FE5-8E7F-EA8D7CADA755}" srcOrd="7" destOrd="0" presId="urn:microsoft.com/office/officeart/2005/8/layout/orgChart1"/>
    <dgm:cxn modelId="{95B723D1-0007-4D7E-BA2F-647767CF7499}" type="presParOf" srcId="{0D34A900-0772-4FE5-8E7F-EA8D7CADA755}" destId="{CDC0555D-449B-42F4-9B40-CA23E6FA28EC}" srcOrd="0" destOrd="0" presId="urn:microsoft.com/office/officeart/2005/8/layout/orgChart1"/>
    <dgm:cxn modelId="{3460626F-A8F1-4EEE-9747-820FB6086C23}" type="presParOf" srcId="{CDC0555D-449B-42F4-9B40-CA23E6FA28EC}" destId="{8E5E122B-09CF-46F6-B6F0-607FB4FA0B9D}" srcOrd="0" destOrd="0" presId="urn:microsoft.com/office/officeart/2005/8/layout/orgChart1"/>
    <dgm:cxn modelId="{FABA810C-2A2C-4079-980A-ADB47A55D04A}" type="presParOf" srcId="{CDC0555D-449B-42F4-9B40-CA23E6FA28EC}" destId="{D0B57E22-A97C-4857-8886-178D7786288D}" srcOrd="1" destOrd="0" presId="urn:microsoft.com/office/officeart/2005/8/layout/orgChart1"/>
    <dgm:cxn modelId="{94044956-3918-4A4A-AE9A-1E6B168FC651}" type="presParOf" srcId="{0D34A900-0772-4FE5-8E7F-EA8D7CADA755}" destId="{91876411-EE2C-44E8-B0AE-CF84FFE5675B}" srcOrd="1" destOrd="0" presId="urn:microsoft.com/office/officeart/2005/8/layout/orgChart1"/>
    <dgm:cxn modelId="{E460065C-24BC-4492-A05E-5C03C22AFF1F}" type="presParOf" srcId="{0D34A900-0772-4FE5-8E7F-EA8D7CADA755}" destId="{D457B872-F8A1-4149-8AC8-F12C2E5AE250}" srcOrd="2" destOrd="0" presId="urn:microsoft.com/office/officeart/2005/8/layout/orgChart1"/>
    <dgm:cxn modelId="{811CE36B-696B-4E22-A98D-269059DE8878}" type="presParOf" srcId="{4422D8CA-88D0-4AC7-A1B0-95B5CD0D2369}" destId="{74534ACD-1832-47C9-94D6-896C4CDDBA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B288F-C1D6-43B3-8F76-249F59BACCBA}">
      <dsp:nvSpPr>
        <dsp:cNvPr id="0" name=""/>
        <dsp:cNvSpPr/>
      </dsp:nvSpPr>
      <dsp:spPr>
        <a:xfrm>
          <a:off x="912498" y="1102380"/>
          <a:ext cx="750877" cy="750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主节点</a:t>
          </a:r>
          <a:endParaRPr lang="en-US" sz="1300" kern="1200" dirty="0"/>
        </a:p>
      </dsp:txBody>
      <dsp:txXfrm>
        <a:off x="1022461" y="1212343"/>
        <a:ext cx="530951" cy="530951"/>
      </dsp:txXfrm>
    </dsp:sp>
    <dsp:sp modelId="{E29D8A23-3837-4A1D-B33B-DA5B4C92D56A}">
      <dsp:nvSpPr>
        <dsp:cNvPr id="0" name=""/>
        <dsp:cNvSpPr/>
      </dsp:nvSpPr>
      <dsp:spPr>
        <a:xfrm rot="16200000">
          <a:off x="1208203" y="828803"/>
          <a:ext cx="159467" cy="255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232123" y="903783"/>
        <a:ext cx="111627" cy="153178"/>
      </dsp:txXfrm>
    </dsp:sp>
    <dsp:sp modelId="{21853894-AE35-4A2D-BCD2-A7C9CBCAB396}">
      <dsp:nvSpPr>
        <dsp:cNvPr id="0" name=""/>
        <dsp:cNvSpPr/>
      </dsp:nvSpPr>
      <dsp:spPr>
        <a:xfrm>
          <a:off x="912498" y="50620"/>
          <a:ext cx="750877" cy="750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次节点</a:t>
          </a:r>
          <a:endParaRPr lang="en-US" sz="1300" kern="1200" dirty="0"/>
        </a:p>
      </dsp:txBody>
      <dsp:txXfrm>
        <a:off x="1022461" y="160583"/>
        <a:ext cx="530951" cy="530951"/>
      </dsp:txXfrm>
    </dsp:sp>
    <dsp:sp modelId="{D4E7CB8B-8CBF-4E34-B8C6-EE82031594CA}">
      <dsp:nvSpPr>
        <dsp:cNvPr id="0" name=""/>
        <dsp:cNvSpPr/>
      </dsp:nvSpPr>
      <dsp:spPr>
        <a:xfrm rot="1800000">
          <a:off x="1659720" y="1610853"/>
          <a:ext cx="159467" cy="255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662925" y="1649953"/>
        <a:ext cx="111627" cy="153178"/>
      </dsp:txXfrm>
    </dsp:sp>
    <dsp:sp modelId="{0D1D6FB3-DF2C-4CCE-AB4A-9D65A687F5D2}">
      <dsp:nvSpPr>
        <dsp:cNvPr id="0" name=""/>
        <dsp:cNvSpPr/>
      </dsp:nvSpPr>
      <dsp:spPr>
        <a:xfrm>
          <a:off x="1823349" y="1628261"/>
          <a:ext cx="750877" cy="750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次节点</a:t>
          </a:r>
          <a:endParaRPr lang="en-US" sz="1300" kern="1200" dirty="0"/>
        </a:p>
      </dsp:txBody>
      <dsp:txXfrm>
        <a:off x="1933312" y="1738224"/>
        <a:ext cx="530951" cy="530951"/>
      </dsp:txXfrm>
    </dsp:sp>
    <dsp:sp modelId="{DCEBBE58-D303-430E-BFD5-9D92BFFF3A08}">
      <dsp:nvSpPr>
        <dsp:cNvPr id="0" name=""/>
        <dsp:cNvSpPr/>
      </dsp:nvSpPr>
      <dsp:spPr>
        <a:xfrm rot="9000000">
          <a:off x="756686" y="1610853"/>
          <a:ext cx="159467" cy="255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801321" y="1649953"/>
        <a:ext cx="111627" cy="153178"/>
      </dsp:txXfrm>
    </dsp:sp>
    <dsp:sp modelId="{E6D342BE-9E39-4351-9097-F5C5E43DDB92}">
      <dsp:nvSpPr>
        <dsp:cNvPr id="0" name=""/>
        <dsp:cNvSpPr/>
      </dsp:nvSpPr>
      <dsp:spPr>
        <a:xfrm>
          <a:off x="1647" y="1628261"/>
          <a:ext cx="750877" cy="750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次节点</a:t>
          </a:r>
          <a:endParaRPr lang="en-US" sz="1300" kern="1200" dirty="0"/>
        </a:p>
      </dsp:txBody>
      <dsp:txXfrm>
        <a:off x="111610" y="1738224"/>
        <a:ext cx="530951" cy="5309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B288F-C1D6-43B3-8F76-249F59BACCBA}">
      <dsp:nvSpPr>
        <dsp:cNvPr id="0" name=""/>
        <dsp:cNvSpPr/>
      </dsp:nvSpPr>
      <dsp:spPr>
        <a:xfrm>
          <a:off x="804616" y="1022857"/>
          <a:ext cx="662103" cy="6621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主节点</a:t>
          </a:r>
          <a:endParaRPr lang="en-US" sz="1100" kern="1200" dirty="0"/>
        </a:p>
      </dsp:txBody>
      <dsp:txXfrm>
        <a:off x="901579" y="1119820"/>
        <a:ext cx="468177" cy="468177"/>
      </dsp:txXfrm>
    </dsp:sp>
    <dsp:sp modelId="{E29D8A23-3837-4A1D-B33B-DA5B4C92D56A}">
      <dsp:nvSpPr>
        <dsp:cNvPr id="0" name=""/>
        <dsp:cNvSpPr/>
      </dsp:nvSpPr>
      <dsp:spPr>
        <a:xfrm rot="16200000">
          <a:off x="1065459" y="781805"/>
          <a:ext cx="140416" cy="2251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086522" y="847891"/>
        <a:ext cx="98291" cy="135069"/>
      </dsp:txXfrm>
    </dsp:sp>
    <dsp:sp modelId="{21853894-AE35-4A2D-BCD2-A7C9CBCAB396}">
      <dsp:nvSpPr>
        <dsp:cNvPr id="0" name=""/>
        <dsp:cNvSpPr/>
      </dsp:nvSpPr>
      <dsp:spPr>
        <a:xfrm>
          <a:off x="804616" y="95816"/>
          <a:ext cx="662103" cy="6621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次节点</a:t>
          </a:r>
          <a:endParaRPr lang="en-US" sz="1100" kern="1200" dirty="0"/>
        </a:p>
      </dsp:txBody>
      <dsp:txXfrm>
        <a:off x="901579" y="192779"/>
        <a:ext cx="468177" cy="468177"/>
      </dsp:txXfrm>
    </dsp:sp>
    <dsp:sp modelId="{D4E7CB8B-8CBF-4E34-B8C6-EE82031594CA}">
      <dsp:nvSpPr>
        <dsp:cNvPr id="0" name=""/>
        <dsp:cNvSpPr/>
      </dsp:nvSpPr>
      <dsp:spPr>
        <a:xfrm rot="1800000">
          <a:off x="1463438" y="1471124"/>
          <a:ext cx="140416" cy="2251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466260" y="1505616"/>
        <a:ext cx="98291" cy="135069"/>
      </dsp:txXfrm>
    </dsp:sp>
    <dsp:sp modelId="{0D1D6FB3-DF2C-4CCE-AB4A-9D65A687F5D2}">
      <dsp:nvSpPr>
        <dsp:cNvPr id="0" name=""/>
        <dsp:cNvSpPr/>
      </dsp:nvSpPr>
      <dsp:spPr>
        <a:xfrm>
          <a:off x="1607456" y="1486377"/>
          <a:ext cx="662103" cy="6621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/>
            <a:t>次节点</a:t>
          </a:r>
          <a:endParaRPr lang="en-US" sz="1100" kern="1200" dirty="0"/>
        </a:p>
      </dsp:txBody>
      <dsp:txXfrm>
        <a:off x="1704419" y="1583340"/>
        <a:ext cx="468177" cy="468177"/>
      </dsp:txXfrm>
    </dsp:sp>
    <dsp:sp modelId="{DCEBBE58-D303-430E-BFD5-9D92BFFF3A08}">
      <dsp:nvSpPr>
        <dsp:cNvPr id="0" name=""/>
        <dsp:cNvSpPr/>
      </dsp:nvSpPr>
      <dsp:spPr>
        <a:xfrm rot="9000000">
          <a:off x="667480" y="1471124"/>
          <a:ext cx="140416" cy="2251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706783" y="1505616"/>
        <a:ext cx="98291" cy="135069"/>
      </dsp:txXfrm>
    </dsp:sp>
    <dsp:sp modelId="{E6D342BE-9E39-4351-9097-F5C5E43DDB92}">
      <dsp:nvSpPr>
        <dsp:cNvPr id="0" name=""/>
        <dsp:cNvSpPr/>
      </dsp:nvSpPr>
      <dsp:spPr>
        <a:xfrm>
          <a:off x="1775" y="1486377"/>
          <a:ext cx="662103" cy="6621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/>
            <a:t>次节点</a:t>
          </a:r>
          <a:endParaRPr lang="en-US" sz="1100" kern="1200" dirty="0"/>
        </a:p>
      </dsp:txBody>
      <dsp:txXfrm>
        <a:off x="98738" y="1583340"/>
        <a:ext cx="468177" cy="4681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53801-6B99-47CE-98DE-92630D9AECAF}">
      <dsp:nvSpPr>
        <dsp:cNvPr id="0" name=""/>
        <dsp:cNvSpPr/>
      </dsp:nvSpPr>
      <dsp:spPr>
        <a:xfrm>
          <a:off x="268" y="1613040"/>
          <a:ext cx="4914362" cy="720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操作系统／</a:t>
          </a:r>
          <a:r>
            <a:rPr lang="en-US" altLang="zh-CN" sz="24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 7</a:t>
          </a: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／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PostgreSQL</a:t>
          </a:r>
          <a:endParaRPr lang="en-US" sz="2400" kern="1200" dirty="0"/>
        </a:p>
      </dsp:txBody>
      <dsp:txXfrm>
        <a:off x="21377" y="1634149"/>
        <a:ext cx="4872144" cy="678499"/>
      </dsp:txXfrm>
    </dsp:sp>
    <dsp:sp modelId="{7078CB8E-6BB2-4340-A5B8-4DB3E710C314}">
      <dsp:nvSpPr>
        <dsp:cNvPr id="0" name=""/>
        <dsp:cNvSpPr/>
      </dsp:nvSpPr>
      <dsp:spPr>
        <a:xfrm>
          <a:off x="268" y="807386"/>
          <a:ext cx="4914362" cy="720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品链框架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77" y="828495"/>
        <a:ext cx="4872144" cy="678499"/>
      </dsp:txXfrm>
    </dsp:sp>
    <dsp:sp modelId="{253C088E-1668-4D6E-91B7-A35DE0082A97}">
      <dsp:nvSpPr>
        <dsp:cNvPr id="0" name=""/>
        <dsp:cNvSpPr/>
      </dsp:nvSpPr>
      <dsp:spPr>
        <a:xfrm>
          <a:off x="268" y="1732"/>
          <a:ext cx="1593502" cy="720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品链供销</a:t>
          </a:r>
          <a:endParaRPr 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77" y="22841"/>
        <a:ext cx="1551284" cy="678499"/>
      </dsp:txXfrm>
    </dsp:sp>
    <dsp:sp modelId="{D1CE3D5E-E015-444B-83B5-2E7A74546BBD}">
      <dsp:nvSpPr>
        <dsp:cNvPr id="0" name=""/>
        <dsp:cNvSpPr/>
      </dsp:nvSpPr>
      <dsp:spPr>
        <a:xfrm>
          <a:off x="1660698" y="1732"/>
          <a:ext cx="1593502" cy="720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品链新能港</a:t>
          </a:r>
          <a:endParaRPr 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1807" y="22841"/>
        <a:ext cx="1551284" cy="678499"/>
      </dsp:txXfrm>
    </dsp:sp>
    <dsp:sp modelId="{4447F076-CCD8-450D-B57C-A1C06EB873EE}">
      <dsp:nvSpPr>
        <dsp:cNvPr id="0" name=""/>
        <dsp:cNvSpPr/>
      </dsp:nvSpPr>
      <dsp:spPr>
        <a:xfrm>
          <a:off x="3321128" y="1732"/>
          <a:ext cx="1593502" cy="720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品链中医药</a:t>
          </a:r>
          <a:endParaRPr 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42237" y="22841"/>
        <a:ext cx="1551284" cy="6784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CC622-7CB5-4239-B0F2-0B8314007642}">
      <dsp:nvSpPr>
        <dsp:cNvPr id="0" name=""/>
        <dsp:cNvSpPr/>
      </dsp:nvSpPr>
      <dsp:spPr>
        <a:xfrm>
          <a:off x="2543175" y="1499623"/>
          <a:ext cx="1799314" cy="312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138"/>
              </a:lnTo>
              <a:lnTo>
                <a:pt x="1799314" y="156138"/>
              </a:lnTo>
              <a:lnTo>
                <a:pt x="1799314" y="312277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9A9D6-6947-425E-A330-426655FB298B}">
      <dsp:nvSpPr>
        <dsp:cNvPr id="0" name=""/>
        <dsp:cNvSpPr/>
      </dsp:nvSpPr>
      <dsp:spPr>
        <a:xfrm>
          <a:off x="2497455" y="1499623"/>
          <a:ext cx="91440" cy="3122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2277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F50466-84CE-4522-8104-2B284F582716}">
      <dsp:nvSpPr>
        <dsp:cNvPr id="0" name=""/>
        <dsp:cNvSpPr/>
      </dsp:nvSpPr>
      <dsp:spPr>
        <a:xfrm>
          <a:off x="743860" y="1499623"/>
          <a:ext cx="1799314" cy="312277"/>
        </a:xfrm>
        <a:custGeom>
          <a:avLst/>
          <a:gdLst/>
          <a:ahLst/>
          <a:cxnLst/>
          <a:rect l="0" t="0" r="0" b="0"/>
          <a:pathLst>
            <a:path>
              <a:moveTo>
                <a:pt x="1799314" y="0"/>
              </a:moveTo>
              <a:lnTo>
                <a:pt x="1799314" y="156138"/>
              </a:lnTo>
              <a:lnTo>
                <a:pt x="0" y="156138"/>
              </a:lnTo>
              <a:lnTo>
                <a:pt x="0" y="312277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F513E-D2ED-4F8B-8E2E-A7BCD944B31D}">
      <dsp:nvSpPr>
        <dsp:cNvPr id="0" name=""/>
        <dsp:cNvSpPr/>
      </dsp:nvSpPr>
      <dsp:spPr>
        <a:xfrm>
          <a:off x="341" y="756105"/>
          <a:ext cx="1487037" cy="743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-1</a:t>
          </a:r>
        </a:p>
      </dsp:txBody>
      <dsp:txXfrm>
        <a:off x="218113" y="864991"/>
        <a:ext cx="1051493" cy="525746"/>
      </dsp:txXfrm>
    </dsp:sp>
    <dsp:sp modelId="{D943082A-34A2-427B-BF3B-1A3D00733F3D}">
      <dsp:nvSpPr>
        <dsp:cNvPr id="0" name=""/>
        <dsp:cNvSpPr/>
      </dsp:nvSpPr>
      <dsp:spPr>
        <a:xfrm>
          <a:off x="1799656" y="756105"/>
          <a:ext cx="1487037" cy="743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</a:t>
          </a:r>
        </a:p>
      </dsp:txBody>
      <dsp:txXfrm>
        <a:off x="2017428" y="864991"/>
        <a:ext cx="1051493" cy="525746"/>
      </dsp:txXfrm>
    </dsp:sp>
    <dsp:sp modelId="{82007942-2C05-4F0D-A032-EBD7653E633F}">
      <dsp:nvSpPr>
        <dsp:cNvPr id="0" name=""/>
        <dsp:cNvSpPr/>
      </dsp:nvSpPr>
      <dsp:spPr>
        <a:xfrm>
          <a:off x="341" y="1811901"/>
          <a:ext cx="1487037" cy="743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0</a:t>
          </a:r>
        </a:p>
      </dsp:txBody>
      <dsp:txXfrm>
        <a:off x="218113" y="1920787"/>
        <a:ext cx="1051493" cy="525746"/>
      </dsp:txXfrm>
    </dsp:sp>
    <dsp:sp modelId="{56AF97DB-484F-4BB9-8EE3-3AC9C4DEE256}">
      <dsp:nvSpPr>
        <dsp:cNvPr id="0" name=""/>
        <dsp:cNvSpPr/>
      </dsp:nvSpPr>
      <dsp:spPr>
        <a:xfrm>
          <a:off x="1799656" y="1811901"/>
          <a:ext cx="1487037" cy="743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</a:t>
          </a:r>
        </a:p>
      </dsp:txBody>
      <dsp:txXfrm>
        <a:off x="2017428" y="1920787"/>
        <a:ext cx="1051493" cy="525746"/>
      </dsp:txXfrm>
    </dsp:sp>
    <dsp:sp modelId="{966F93C1-33DA-49AD-B348-62B52A57C195}">
      <dsp:nvSpPr>
        <dsp:cNvPr id="0" name=""/>
        <dsp:cNvSpPr/>
      </dsp:nvSpPr>
      <dsp:spPr>
        <a:xfrm>
          <a:off x="3598971" y="1811901"/>
          <a:ext cx="1487037" cy="743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4</a:t>
          </a:r>
        </a:p>
      </dsp:txBody>
      <dsp:txXfrm>
        <a:off x="3816743" y="1920787"/>
        <a:ext cx="1051493" cy="5257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5C165-044D-4A97-836A-1BDF0366DDDD}">
      <dsp:nvSpPr>
        <dsp:cNvPr id="0" name=""/>
        <dsp:cNvSpPr/>
      </dsp:nvSpPr>
      <dsp:spPr>
        <a:xfrm>
          <a:off x="2061612" y="1150945"/>
          <a:ext cx="481562" cy="504816"/>
        </a:xfrm>
        <a:custGeom>
          <a:avLst/>
          <a:gdLst/>
          <a:ahLst/>
          <a:cxnLst/>
          <a:rect l="0" t="0" r="0" b="0"/>
          <a:pathLst>
            <a:path>
              <a:moveTo>
                <a:pt x="481562" y="0"/>
              </a:moveTo>
              <a:lnTo>
                <a:pt x="481562" y="504816"/>
              </a:lnTo>
              <a:lnTo>
                <a:pt x="0" y="504816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E6F7F-306F-48F0-8816-B9C449057657}">
      <dsp:nvSpPr>
        <dsp:cNvPr id="0" name=""/>
        <dsp:cNvSpPr/>
      </dsp:nvSpPr>
      <dsp:spPr>
        <a:xfrm>
          <a:off x="2543175" y="1150945"/>
          <a:ext cx="1991830" cy="100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403"/>
              </a:lnTo>
              <a:lnTo>
                <a:pt x="1991830" y="894403"/>
              </a:lnTo>
              <a:lnTo>
                <a:pt x="1991830" y="100963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1AE47-CEA5-4F9D-B63F-1E7AB937E9BC}">
      <dsp:nvSpPr>
        <dsp:cNvPr id="0" name=""/>
        <dsp:cNvSpPr/>
      </dsp:nvSpPr>
      <dsp:spPr>
        <a:xfrm>
          <a:off x="2543175" y="1150945"/>
          <a:ext cx="663943" cy="100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403"/>
              </a:lnTo>
              <a:lnTo>
                <a:pt x="663943" y="894403"/>
              </a:lnTo>
              <a:lnTo>
                <a:pt x="663943" y="100963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5957D-90C9-491A-8886-0BD6A36B18AE}">
      <dsp:nvSpPr>
        <dsp:cNvPr id="0" name=""/>
        <dsp:cNvSpPr/>
      </dsp:nvSpPr>
      <dsp:spPr>
        <a:xfrm>
          <a:off x="1879231" y="1150945"/>
          <a:ext cx="663943" cy="1009633"/>
        </a:xfrm>
        <a:custGeom>
          <a:avLst/>
          <a:gdLst/>
          <a:ahLst/>
          <a:cxnLst/>
          <a:rect l="0" t="0" r="0" b="0"/>
          <a:pathLst>
            <a:path>
              <a:moveTo>
                <a:pt x="663943" y="0"/>
              </a:moveTo>
              <a:lnTo>
                <a:pt x="663943" y="894403"/>
              </a:lnTo>
              <a:lnTo>
                <a:pt x="0" y="894403"/>
              </a:lnTo>
              <a:lnTo>
                <a:pt x="0" y="100963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21A96-2F5A-4DBB-A733-CB0B58CD64D6}">
      <dsp:nvSpPr>
        <dsp:cNvPr id="0" name=""/>
        <dsp:cNvSpPr/>
      </dsp:nvSpPr>
      <dsp:spPr>
        <a:xfrm>
          <a:off x="551344" y="1150945"/>
          <a:ext cx="1991830" cy="1009633"/>
        </a:xfrm>
        <a:custGeom>
          <a:avLst/>
          <a:gdLst/>
          <a:ahLst/>
          <a:cxnLst/>
          <a:rect l="0" t="0" r="0" b="0"/>
          <a:pathLst>
            <a:path>
              <a:moveTo>
                <a:pt x="1991830" y="0"/>
              </a:moveTo>
              <a:lnTo>
                <a:pt x="1991830" y="894403"/>
              </a:lnTo>
              <a:lnTo>
                <a:pt x="0" y="894403"/>
              </a:lnTo>
              <a:lnTo>
                <a:pt x="0" y="100963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2FEA6-3DCA-497C-B4E6-42BEC8F47723}">
      <dsp:nvSpPr>
        <dsp:cNvPr id="0" name=""/>
        <dsp:cNvSpPr/>
      </dsp:nvSpPr>
      <dsp:spPr>
        <a:xfrm>
          <a:off x="1994461" y="602232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服务器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4461" y="602232"/>
        <a:ext cx="1097427" cy="548713"/>
      </dsp:txXfrm>
    </dsp:sp>
    <dsp:sp modelId="{6012A568-6ABE-4755-A194-7CE025DA25F0}">
      <dsp:nvSpPr>
        <dsp:cNvPr id="0" name=""/>
        <dsp:cNvSpPr/>
      </dsp:nvSpPr>
      <dsp:spPr>
        <a:xfrm>
          <a:off x="2631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" y="2160579"/>
        <a:ext cx="1097427" cy="548713"/>
      </dsp:txXfrm>
    </dsp:sp>
    <dsp:sp modelId="{185A2DA1-D2F4-4461-AD29-8CF3489C2F9E}">
      <dsp:nvSpPr>
        <dsp:cNvPr id="0" name=""/>
        <dsp:cNvSpPr/>
      </dsp:nvSpPr>
      <dsp:spPr>
        <a:xfrm>
          <a:off x="1330517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0517" y="2160579"/>
        <a:ext cx="1097427" cy="548713"/>
      </dsp:txXfrm>
    </dsp:sp>
    <dsp:sp modelId="{17586728-9D54-4262-A118-E8FF4B89CBD9}">
      <dsp:nvSpPr>
        <dsp:cNvPr id="0" name=""/>
        <dsp:cNvSpPr/>
      </dsp:nvSpPr>
      <dsp:spPr>
        <a:xfrm>
          <a:off x="2658404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手机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8404" y="2160579"/>
        <a:ext cx="1097427" cy="548713"/>
      </dsp:txXfrm>
    </dsp:sp>
    <dsp:sp modelId="{D56A536E-EA23-44F5-8ED2-F0561C1E896A}">
      <dsp:nvSpPr>
        <dsp:cNvPr id="0" name=""/>
        <dsp:cNvSpPr/>
      </dsp:nvSpPr>
      <dsp:spPr>
        <a:xfrm>
          <a:off x="3986291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</a:p>
      </dsp:txBody>
      <dsp:txXfrm>
        <a:off x="3986291" y="2160579"/>
        <a:ext cx="1097427" cy="548713"/>
      </dsp:txXfrm>
    </dsp:sp>
    <dsp:sp modelId="{3E666D42-BA99-4D6E-ACDD-66E58F8EEFDF}">
      <dsp:nvSpPr>
        <dsp:cNvPr id="0" name=""/>
        <dsp:cNvSpPr/>
      </dsp:nvSpPr>
      <dsp:spPr>
        <a:xfrm>
          <a:off x="964185" y="1381405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对外引用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4185" y="1381405"/>
        <a:ext cx="1097427" cy="5487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0ED39-74C3-45B6-A5C1-B91E996125B7}">
      <dsp:nvSpPr>
        <dsp:cNvPr id="0" name=""/>
        <dsp:cNvSpPr/>
      </dsp:nvSpPr>
      <dsp:spPr>
        <a:xfrm rot="16200000">
          <a:off x="-1102837" y="1105244"/>
          <a:ext cx="4572000" cy="2361511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可视化呈现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地理空间性和时间阶段性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用户远程操控感和教育娱乐感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2407" y="914400"/>
        <a:ext cx="2361511" cy="2743200"/>
      </dsp:txXfrm>
    </dsp:sp>
    <dsp:sp modelId="{EA6AB6B5-A614-410B-94EB-74442ABD7EB8}">
      <dsp:nvSpPr>
        <dsp:cNvPr id="0" name=""/>
        <dsp:cNvSpPr/>
      </dsp:nvSpPr>
      <dsp:spPr>
        <a:xfrm rot="16200000">
          <a:off x="1435787" y="1105244"/>
          <a:ext cx="4572000" cy="2361511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去中心化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每个部署的平台相对规模较小、较专业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平台间可结成联盟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2541031" y="914400"/>
        <a:ext cx="2361511" cy="2743200"/>
      </dsp:txXfrm>
    </dsp:sp>
    <dsp:sp modelId="{A0E7942B-E085-49E3-8F5B-F09501C906C2}">
      <dsp:nvSpPr>
        <dsp:cNvPr id="0" name=""/>
        <dsp:cNvSpPr/>
      </dsp:nvSpPr>
      <dsp:spPr>
        <a:xfrm rot="16200000">
          <a:off x="3974412" y="1105244"/>
          <a:ext cx="4572000" cy="2361511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低成本运维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极低运维成本和技术门槛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弹性要求入驻项目的配合能力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5079656" y="914400"/>
        <a:ext cx="2361511" cy="2743200"/>
      </dsp:txXfrm>
    </dsp:sp>
    <dsp:sp modelId="{51C4F050-58C4-4DE3-AD6F-FE25D804BF73}">
      <dsp:nvSpPr>
        <dsp:cNvPr id="0" name=""/>
        <dsp:cNvSpPr/>
      </dsp:nvSpPr>
      <dsp:spPr>
        <a:xfrm rot="16200000">
          <a:off x="6513037" y="1105244"/>
          <a:ext cx="4572000" cy="2361511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多业态及业务定制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系统预设业态模板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用建模语言灵活定义业务规则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7618281" y="914400"/>
        <a:ext cx="2361511" cy="27432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98284-2207-4D79-96C6-2F9B60EE7A72}">
      <dsp:nvSpPr>
        <dsp:cNvPr id="0" name=""/>
        <dsp:cNvSpPr/>
      </dsp:nvSpPr>
      <dsp:spPr>
        <a:xfrm>
          <a:off x="2543175" y="1540532"/>
          <a:ext cx="1991830" cy="230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29"/>
              </a:lnTo>
              <a:lnTo>
                <a:pt x="1991830" y="115229"/>
              </a:lnTo>
              <a:lnTo>
                <a:pt x="1991830" y="230459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ACFBF-A654-4E8C-AC16-432935E9E0A7}">
      <dsp:nvSpPr>
        <dsp:cNvPr id="0" name=""/>
        <dsp:cNvSpPr/>
      </dsp:nvSpPr>
      <dsp:spPr>
        <a:xfrm>
          <a:off x="2543175" y="1540532"/>
          <a:ext cx="663943" cy="230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29"/>
              </a:lnTo>
              <a:lnTo>
                <a:pt x="663943" y="115229"/>
              </a:lnTo>
              <a:lnTo>
                <a:pt x="663943" y="230459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DB694-78E3-432E-B31C-FCD687AD5384}">
      <dsp:nvSpPr>
        <dsp:cNvPr id="0" name=""/>
        <dsp:cNvSpPr/>
      </dsp:nvSpPr>
      <dsp:spPr>
        <a:xfrm>
          <a:off x="1879231" y="1540532"/>
          <a:ext cx="663943" cy="230459"/>
        </a:xfrm>
        <a:custGeom>
          <a:avLst/>
          <a:gdLst/>
          <a:ahLst/>
          <a:cxnLst/>
          <a:rect l="0" t="0" r="0" b="0"/>
          <a:pathLst>
            <a:path>
              <a:moveTo>
                <a:pt x="663943" y="0"/>
              </a:moveTo>
              <a:lnTo>
                <a:pt x="663943" y="115229"/>
              </a:lnTo>
              <a:lnTo>
                <a:pt x="0" y="115229"/>
              </a:lnTo>
              <a:lnTo>
                <a:pt x="0" y="230459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00F76-3B1B-4B28-A11E-7A8A4D3CE88A}">
      <dsp:nvSpPr>
        <dsp:cNvPr id="0" name=""/>
        <dsp:cNvSpPr/>
      </dsp:nvSpPr>
      <dsp:spPr>
        <a:xfrm>
          <a:off x="551344" y="1540532"/>
          <a:ext cx="1991830" cy="230459"/>
        </a:xfrm>
        <a:custGeom>
          <a:avLst/>
          <a:gdLst/>
          <a:ahLst/>
          <a:cxnLst/>
          <a:rect l="0" t="0" r="0" b="0"/>
          <a:pathLst>
            <a:path>
              <a:moveTo>
                <a:pt x="1991830" y="0"/>
              </a:moveTo>
              <a:lnTo>
                <a:pt x="1991830" y="115229"/>
              </a:lnTo>
              <a:lnTo>
                <a:pt x="0" y="115229"/>
              </a:lnTo>
              <a:lnTo>
                <a:pt x="0" y="230459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27A01-755F-46B2-9FB4-18E9BF984FA6}">
      <dsp:nvSpPr>
        <dsp:cNvPr id="0" name=""/>
        <dsp:cNvSpPr/>
      </dsp:nvSpPr>
      <dsp:spPr>
        <a:xfrm>
          <a:off x="1994461" y="991819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4461" y="991819"/>
        <a:ext cx="1097427" cy="548713"/>
      </dsp:txXfrm>
    </dsp:sp>
    <dsp:sp modelId="{8F4BD8D5-6F23-4916-A256-88FE4830F71E}">
      <dsp:nvSpPr>
        <dsp:cNvPr id="0" name=""/>
        <dsp:cNvSpPr/>
      </dsp:nvSpPr>
      <dsp:spPr>
        <a:xfrm>
          <a:off x="2631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" y="1770992"/>
        <a:ext cx="1097427" cy="548713"/>
      </dsp:txXfrm>
    </dsp:sp>
    <dsp:sp modelId="{B4EB0C54-887F-40EC-8580-3847FC687F8D}">
      <dsp:nvSpPr>
        <dsp:cNvPr id="0" name=""/>
        <dsp:cNvSpPr/>
      </dsp:nvSpPr>
      <dsp:spPr>
        <a:xfrm>
          <a:off x="1330517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0517" y="1770992"/>
        <a:ext cx="1097427" cy="548713"/>
      </dsp:txXfrm>
    </dsp:sp>
    <dsp:sp modelId="{9FD57AAD-C52F-441F-8C30-A6435DA52849}">
      <dsp:nvSpPr>
        <dsp:cNvPr id="0" name=""/>
        <dsp:cNvSpPr/>
      </dsp:nvSpPr>
      <dsp:spPr>
        <a:xfrm>
          <a:off x="2658404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8404" y="1770992"/>
        <a:ext cx="1097427" cy="548713"/>
      </dsp:txXfrm>
    </dsp:sp>
    <dsp:sp modelId="{8E5E122B-09CF-46F6-B6F0-607FB4FA0B9D}">
      <dsp:nvSpPr>
        <dsp:cNvPr id="0" name=""/>
        <dsp:cNvSpPr/>
      </dsp:nvSpPr>
      <dsp:spPr>
        <a:xfrm>
          <a:off x="3986291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6291" y="1770992"/>
        <a:ext cx="1097427" cy="548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7CAFC-32BC-43AC-A360-905A0576E602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E886D-6CE1-4543-BE35-688F8C5A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2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297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3568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90913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0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5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1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1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3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217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68" r:id="rId1"/>
    <p:sldLayoutId id="2147485769" r:id="rId2"/>
    <p:sldLayoutId id="2147485770" r:id="rId3"/>
    <p:sldLayoutId id="2147485771" r:id="rId4"/>
    <p:sldLayoutId id="2147485772" r:id="rId5"/>
    <p:sldLayoutId id="2147485773" r:id="rId6"/>
    <p:sldLayoutId id="2147485774" r:id="rId7"/>
    <p:sldLayoutId id="2147485775" r:id="rId8"/>
    <p:sldLayoutId id="2147485776" r:id="rId9"/>
    <p:sldLayoutId id="2147485777" r:id="rId10"/>
    <p:sldLayoutId id="2147485778" r:id="rId11"/>
    <p:sldLayoutId id="2147485779" r:id="rId12"/>
    <p:sldLayoutId id="2147485780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521F09-0D24-4285-9D76-944F3178C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品链框架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47EB56CE-0655-3ECA-958E-4215B751B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/>
          <a:lstStyle/>
          <a:p>
            <a:r>
              <a:rPr lang="zh-CN" altLang="en-US" dirty="0"/>
              <a:t>用于支撑多中心化、数实融合的产业互联网应用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A2E5F1-713D-A7E7-431D-6E40565397D0}"/>
              </a:ext>
            </a:extLst>
          </p:cNvPr>
          <p:cNvGrpSpPr/>
          <p:nvPr/>
        </p:nvGrpSpPr>
        <p:grpSpPr>
          <a:xfrm>
            <a:off x="8071826" y="1336675"/>
            <a:ext cx="3824802" cy="564212"/>
            <a:chOff x="919184" y="5313632"/>
            <a:chExt cx="4120175" cy="5642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82A8C1E-454D-4CE5-BDB5-00E523676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184" y="5313632"/>
              <a:ext cx="584987" cy="564212"/>
            </a:xfrm>
            <a:prstGeom prst="ellipse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81F3E3-BC59-4299-9C50-C453E3DA9815}"/>
                </a:ext>
              </a:extLst>
            </p:cNvPr>
            <p:cNvSpPr txBox="1"/>
            <p:nvPr/>
          </p:nvSpPr>
          <p:spPr>
            <a:xfrm>
              <a:off x="1504170" y="5386187"/>
              <a:ext cx="3535189" cy="4616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金中关信息技术研究院</a:t>
              </a:r>
              <a:endParaRPr 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397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多中心化</a:t>
            </a:r>
            <a:endParaRPr 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整个应用网络由一个或多个独立的生态单元构成；每个生态单元自成体系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每个生态单元的运行中心有一个主节点；可能附带若干个次节点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生态单元之间可以互通；每个生态单元内的主节点和次节点之间可以互通</a:t>
            </a:r>
            <a:endParaRPr lang="en-US" altLang="zh-C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8C85E23-1196-210D-3FB8-C5C1C32E39C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6398059"/>
              </p:ext>
            </p:extLst>
          </p:nvPr>
        </p:nvGraphicFramePr>
        <p:xfrm>
          <a:off x="5597166" y="3160796"/>
          <a:ext cx="2575874" cy="2429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660B08D5-20AA-EAB9-FEB5-97B2A6F280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5099192"/>
              </p:ext>
            </p:extLst>
          </p:nvPr>
        </p:nvGraphicFramePr>
        <p:xfrm>
          <a:off x="8173040" y="1372519"/>
          <a:ext cx="2271336" cy="2244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Arrow: Curved Up 15">
            <a:extLst>
              <a:ext uri="{FF2B5EF4-FFF2-40B4-BE49-F238E27FC236}">
                <a16:creationId xmlns:a16="http://schemas.microsoft.com/office/drawing/2014/main" id="{4F9234F1-CCFF-5F7D-000B-6DEEFF50611A}"/>
              </a:ext>
            </a:extLst>
          </p:cNvPr>
          <p:cNvSpPr/>
          <p:nvPr/>
        </p:nvSpPr>
        <p:spPr>
          <a:xfrm rot="19868142">
            <a:off x="7409468" y="3683688"/>
            <a:ext cx="2348322" cy="707011"/>
          </a:xfrm>
          <a:prstGeom prst="curved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数实融合</a:t>
            </a:r>
            <a:endParaRPr 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627B57-16A6-8C00-C558-7B3542CF8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云端数字孪生机制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E41C2D-7896-9AD8-BF1D-1A6C331578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BB6D956-BA7B-7855-145D-23CFEBD50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边缘端数字化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1163D86-1CD2-CCC2-F128-6B5EB7FBB29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3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D1D42A-8779-CFF0-D515-54B921CD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产业互联应用</a:t>
            </a:r>
            <a:endParaRPr lang="en-US" sz="3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BCCA8C-FED8-8294-4EE3-2B15034E81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工作流引擎</a:t>
            </a:r>
            <a:endParaRPr lang="en-US" altLang="zh-CN" dirty="0"/>
          </a:p>
          <a:p>
            <a:r>
              <a:rPr lang="zh-CN" altLang="en-US" dirty="0"/>
              <a:t>面向业务的的编程方法</a:t>
            </a:r>
            <a:endParaRPr lang="en-US" altLang="zh-CN" dirty="0"/>
          </a:p>
          <a:p>
            <a:r>
              <a:rPr lang="zh-CN" altLang="en-US" dirty="0"/>
              <a:t>由抽象到具体的渐进式工程方法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68ECB28-C116-628C-46CC-AA67C1827EA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7954581"/>
              </p:ext>
            </p:extLst>
          </p:nvPr>
        </p:nvGraphicFramePr>
        <p:xfrm>
          <a:off x="6172200" y="3836708"/>
          <a:ext cx="4914900" cy="2335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645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Status &amp; state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各类业务以元宇宙项目的形式在平台上建模、发布和运行；以项目为基础产生一个个具体的交易，并且分别执行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现实中的事物一比一映射到元宇宙空间中，可视化呈现，及时跟踪状态的变化，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统一抽象的数据格式可以自动训练内建的神经网络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绿色生产行为自动衍生碳积分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2F9B877-7971-EAE4-64D1-7497E2CAA627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959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应用系统组成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一个运行中的城乡元宇宙系统由云端和边缘端两部分组成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云端承载系统主要的业务逻辑和数据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边缘端是各类接入和交互的形式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353B82-EB0A-47A4-6CA8-05DDB7D9AE5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862149792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loud 6">
            <a:extLst>
              <a:ext uri="{FF2B5EF4-FFF2-40B4-BE49-F238E27FC236}">
                <a16:creationId xmlns:a16="http://schemas.microsoft.com/office/drawing/2014/main" id="{A506DE8F-44F9-41A9-98AD-409F9824375D}"/>
              </a:ext>
            </a:extLst>
          </p:cNvPr>
          <p:cNvSpPr/>
          <p:nvPr/>
        </p:nvSpPr>
        <p:spPr>
          <a:xfrm>
            <a:off x="8189232" y="3429000"/>
            <a:ext cx="696686" cy="544286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A97D6-C8D3-F756-67E0-FC1314DF8A67}"/>
              </a:ext>
            </a:extLst>
          </p:cNvPr>
          <p:cNvSpPr txBox="1"/>
          <p:nvPr/>
        </p:nvSpPr>
        <p:spPr>
          <a:xfrm>
            <a:off x="7969834" y="4998571"/>
            <a:ext cx="11354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ABB98-062C-7ED4-8BCD-E888ED763E03}"/>
              </a:ext>
            </a:extLst>
          </p:cNvPr>
          <p:cNvSpPr txBox="1"/>
          <p:nvPr/>
        </p:nvSpPr>
        <p:spPr>
          <a:xfrm>
            <a:off x="9473938" y="3354438"/>
            <a:ext cx="8523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15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设计特点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E833525-A73F-469A-8B72-617B7468E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87919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72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机构和用户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Orgs &amp; Users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BB854-4992-F5AA-492F-38A0C0AE4B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机构是在平台上创建并运营各类项目的主体；机构入驻前须经过平台的资历审核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用户是使用系统各项功能的主体，既可以是操作个人业务功能，又可能是办理其所属机构的事务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工作站和物联网关的操作主体也是用户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5B83AC11-4667-D9A1-B5EC-955BA3AC0F8A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652435865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69C023E6-EE97-443E-AE56-5802EBA5DB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3425" y="2920577"/>
            <a:ext cx="720525" cy="720525"/>
          </a:xfrm>
          <a:prstGeom prst="rect">
            <a:avLst/>
          </a:prstGeom>
        </p:spPr>
      </p:pic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A92F3D51-45F4-06EC-13B3-94B87E4CCE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5446" y="2920576"/>
            <a:ext cx="720525" cy="720525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DA44940C-E482-4964-3F85-26F3CCB2AF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6096" y="4477828"/>
            <a:ext cx="720525" cy="720525"/>
          </a:xfrm>
          <a:prstGeom prst="rect">
            <a:avLst/>
          </a:prstGeom>
        </p:spPr>
      </p:pic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9662265-11BF-510B-AA79-AFF85850E8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48117" y="4477827"/>
            <a:ext cx="720525" cy="7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7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Custom 3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7FBF7F"/>
      </a:accent1>
      <a:accent2>
        <a:srgbClr val="7FBF7F"/>
      </a:accent2>
      <a:accent3>
        <a:srgbClr val="7FBF7F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C77D1905-2ACC-4EDF-A5C3-7AF1537EDAB6}" vid="{C874D3F6-C246-4D93-BD07-9DE85BC6F4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30753</TotalTime>
  <Words>698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微软雅黑</vt:lpstr>
      <vt:lpstr>Arial Narrow</vt:lpstr>
      <vt:lpstr>Calibri</vt:lpstr>
      <vt:lpstr>Euphemia</vt:lpstr>
      <vt:lpstr>Plantagenet Cherokee</vt:lpstr>
      <vt:lpstr>Wingdings</vt:lpstr>
      <vt:lpstr>Theme1</vt:lpstr>
      <vt:lpstr>品链框架</vt:lpstr>
      <vt:lpstr>多中心化</vt:lpstr>
      <vt:lpstr>数实融合</vt:lpstr>
      <vt:lpstr>产业互联应用</vt:lpstr>
      <vt:lpstr>Status &amp; state</vt:lpstr>
      <vt:lpstr>应用系统组成</vt:lpstr>
      <vt:lpstr>设计特点</vt:lpstr>
      <vt:lpstr>机构和用户（Orgs &amp; Users）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城乡振兴元宇宙</dc:title>
  <dc:creator>Huang Michael</dc:creator>
  <cp:lastModifiedBy>Michael Huang</cp:lastModifiedBy>
  <cp:revision>2186</cp:revision>
  <dcterms:created xsi:type="dcterms:W3CDTF">2022-02-15T23:48:21Z</dcterms:created>
  <dcterms:modified xsi:type="dcterms:W3CDTF">2023-10-27T10:00:58Z</dcterms:modified>
</cp:coreProperties>
</file>