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2f1c5f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2f1c5f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f1c5f4d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f1c5f4d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2f1c5f4d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2f1c5f4d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2f1c5f4d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2f1c5f4d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2f1c5f4d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2f1c5f4d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2f1c5f4d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2f1c5f4d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2f1c5f4d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2f1c5f4d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inwen626.shinyapps.io/STAT628Yelp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480075"/>
            <a:ext cx="85206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 628 - Module 3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Jinwen Xu, Yu Luan, Ruotong Zhang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66325" y="1011650"/>
            <a:ext cx="93507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Drivers of Restaurant Success in Santa Barbara: 2019-2021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6500" y="491350"/>
            <a:ext cx="6688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1.</a:t>
            </a:r>
            <a:r>
              <a:rPr lang="en" sz="15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Distribution 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of </a:t>
            </a:r>
            <a:r>
              <a:rPr lang="e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 star rating and review count for each restaurant annually</a:t>
            </a:r>
            <a:endParaRPr sz="15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05300" y="4279350"/>
            <a:ext cx="83763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Conditions:Star Rating  &gt; Median Star Rating    &amp;   Review Count  &gt; Median Review Count 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3450" y="73150"/>
            <a:ext cx="76317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Constructing Metrics to Assess Business Success</a:t>
            </a:r>
            <a:endParaRPr sz="22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00" y="836325"/>
            <a:ext cx="6688200" cy="298500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96500" y="3821325"/>
            <a:ext cx="56349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>
                <a:solidFill>
                  <a:schemeClr val="dk2"/>
                </a:solidFill>
              </a:rPr>
              <a:t>.</a:t>
            </a:r>
            <a:r>
              <a:rPr lang="e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clear metrics to define successful restaurants.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05300" y="4643950"/>
            <a:ext cx="63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source: business.json,review.json from Yelp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656500" y="79175"/>
            <a:ext cx="93507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Selection of Predictors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07975" y="5456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1.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 Criteria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96300" y="1040450"/>
            <a:ext cx="8490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1). Variables should not have a high number of missing values, which reduces the amount of effective information and leads to significant analysis errors.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(2). The values of the variables should be as balanced as possible; if most of a variable's values belong to one category, it can lead to sample imbalance and large analysis errors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07975" y="24689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r>
              <a:rPr lang="en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 Outcomes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96300" y="3050850"/>
            <a:ext cx="7793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(1)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verage annual household income after normalization.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(2)Restaurant price range (ranges from 0 to 4, with larger values representing a wider price range)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(3)Restaurant table service (Binary data, with 1 representing the presence of restaurant service)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(4)Quiet Level (ranges from 0 to 3, with higher values indicating a quieter environment)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2925125" y="2257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Construction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108000" y="844175"/>
            <a:ext cx="5261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1.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Multivariate Logistic Regression Model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50" y="1354875"/>
            <a:ext cx="2615675" cy="4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23925" y="1894450"/>
            <a:ext cx="35925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23925" y="1928075"/>
            <a:ext cx="91974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here Y=1 means that the restaurant was successful that year,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=0.136*Income + 0.467* RastaurantsPriceRange +0.563*RastaurantsTableService +0.183 *QuietLevel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00" y="2269825"/>
            <a:ext cx="374900" cy="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17275" y="2762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 C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oefficient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162350"/>
            <a:ext cx="4961649" cy="18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203725" y="408925"/>
            <a:ext cx="85206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Shiny App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95325" y="1105525"/>
            <a:ext cx="77448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link:https://jinwen626.shinyapps.io/STAT628Yelp/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2365650" y="883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Strengths and Limitations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0" y="1049700"/>
            <a:ext cx="92859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We used data from multiple sources to explore the factors contributing to restaurant success from various perspectives, including the restaurant’s own attributes and economic impacts.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(2). Based on previous analyses, we observed significant temporal variations in the data. Therefore, we analyzed annual average and total data, rather than averaging over the three years.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(3). By effectively filtering and encoding variables, we reduced the number of variables before building the model, greatly facilitating subsequent modeling.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(4). We established an appropriate model based on the nature of the data, and the p-values indicate that the chosen independent variables have a significant impact on the dependent variable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3875" y="5809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Strengths</a:t>
            </a:r>
            <a:endParaRPr sz="1500"/>
          </a:p>
        </p:txBody>
      </p:sp>
      <p:sp>
        <p:nvSpPr>
          <p:cNvPr id="100" name="Google Shape;100;p18"/>
          <p:cNvSpPr txBox="1"/>
          <p:nvPr/>
        </p:nvSpPr>
        <p:spPr>
          <a:xfrm>
            <a:off x="73875" y="31953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sz="1500"/>
          </a:p>
        </p:txBody>
      </p:sp>
      <p:sp>
        <p:nvSpPr>
          <p:cNvPr id="101" name="Google Shape;101;p18"/>
          <p:cNvSpPr txBox="1"/>
          <p:nvPr/>
        </p:nvSpPr>
        <p:spPr>
          <a:xfrm>
            <a:off x="73875" y="3756925"/>
            <a:ext cx="836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analyzing the key drivers of Santa’s restaurant success, we utilized data from multiple sources. Consequently, we filtered out data common to these sources, thereby reducing the overall amount of data.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2122950" y="0"/>
            <a:ext cx="489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Suggestions and Conclusions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86500" y="1197525"/>
            <a:ext cx="8451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Operate in High-Income Areas: Focus on establishing and operating your restaurant in high-level-income areas.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price range and offer more choices: In order to achieve higher ratings and attract more people to your restaurant, consider expanding your pricing strategy to offer more choices.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the quality of table service and create a quiet dining environment: Improving the quality of table service is critical to increasing customer satisfaction. It's also beneficial to ensure a quiet dining environment, as our modeling shows that restaurants with higher levels of quiet tend to be more successful.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