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4" r:id="rId1"/>
  </p:sldMasterIdLst>
  <p:notesMasterIdLst>
    <p:notesMasterId r:id="rId19"/>
  </p:notesMasterIdLst>
  <p:handoutMasterIdLst>
    <p:handoutMasterId r:id="rId20"/>
  </p:handoutMasterIdLst>
  <p:sldIdLst>
    <p:sldId id="256" r:id="rId2"/>
    <p:sldId id="289" r:id="rId3"/>
    <p:sldId id="302" r:id="rId4"/>
    <p:sldId id="322" r:id="rId5"/>
    <p:sldId id="327" r:id="rId6"/>
    <p:sldId id="328" r:id="rId7"/>
    <p:sldId id="330" r:id="rId8"/>
    <p:sldId id="332" r:id="rId9"/>
    <p:sldId id="333" r:id="rId10"/>
    <p:sldId id="334" r:id="rId11"/>
    <p:sldId id="335" r:id="rId12"/>
    <p:sldId id="336" r:id="rId13"/>
    <p:sldId id="337" r:id="rId14"/>
    <p:sldId id="338" r:id="rId15"/>
    <p:sldId id="339" r:id="rId16"/>
    <p:sldId id="295" r:id="rId17"/>
    <p:sldId id="258" r:id="rId18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50000"/>
      </a:spcBef>
      <a:spcAft>
        <a:spcPct val="0"/>
      </a:spcAft>
      <a:buChar char="•"/>
      <a:defRPr kern="1200">
        <a:solidFill>
          <a:srgbClr val="4D4D4D"/>
        </a:solidFill>
        <a:latin typeface="Segoe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buChar char="•"/>
      <a:defRPr kern="1200">
        <a:solidFill>
          <a:srgbClr val="4D4D4D"/>
        </a:solidFill>
        <a:latin typeface="Segoe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buChar char="•"/>
      <a:defRPr kern="1200">
        <a:solidFill>
          <a:srgbClr val="4D4D4D"/>
        </a:solidFill>
        <a:latin typeface="Segoe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buChar char="•"/>
      <a:defRPr kern="1200">
        <a:solidFill>
          <a:srgbClr val="4D4D4D"/>
        </a:solidFill>
        <a:latin typeface="Segoe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buChar char="•"/>
      <a:defRPr kern="1200">
        <a:solidFill>
          <a:srgbClr val="4D4D4D"/>
        </a:solidFill>
        <a:latin typeface="Segoe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rgbClr val="4D4D4D"/>
        </a:solidFill>
        <a:latin typeface="Segoe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rgbClr val="4D4D4D"/>
        </a:solidFill>
        <a:latin typeface="Segoe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rgbClr val="4D4D4D"/>
        </a:solidFill>
        <a:latin typeface="Segoe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rgbClr val="4D4D4D"/>
        </a:solidFill>
        <a:latin typeface="Segoe" pitchFamily="34" charset="0"/>
        <a:ea typeface="ＭＳ Ｐゴシック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45363859-3254-4FD9-AE0F-97A3C1FB092B}">
          <p14:sldIdLst>
            <p14:sldId id="256"/>
            <p14:sldId id="289"/>
            <p14:sldId id="302"/>
            <p14:sldId id="322"/>
            <p14:sldId id="327"/>
            <p14:sldId id="328"/>
            <p14:sldId id="330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295"/>
            <p14:sldId id="2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anghe lin" initials="gl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8CDF2"/>
    <a:srgbClr val="336799"/>
    <a:srgbClr val="008CDA"/>
    <a:srgbClr val="4F81BD"/>
    <a:srgbClr val="62A5E8"/>
    <a:srgbClr val="A8CD8E"/>
    <a:srgbClr val="0070AF"/>
    <a:srgbClr val="539E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2" autoAdjust="0"/>
    <p:restoredTop sz="77880" autoAdjust="0"/>
  </p:normalViewPr>
  <p:slideViewPr>
    <p:cSldViewPr snapToGrid="0">
      <p:cViewPr varScale="1">
        <p:scale>
          <a:sx n="116" d="100"/>
          <a:sy n="116" d="100"/>
        </p:scale>
        <p:origin x="127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16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buFontTx/>
              <a:buNone/>
              <a:defRPr sz="12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buFontTx/>
              <a:buNone/>
              <a:defRPr sz="12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</a:lstStyle>
          <a:p>
            <a:pPr>
              <a:defRPr/>
            </a:pPr>
            <a:fld id="{1C7366AF-0435-4FAA-BD69-A337809A6547}" type="datetime1">
              <a:rPr lang="zh-CN" altLang="en-US"/>
              <a:pPr>
                <a:defRPr/>
              </a:pPr>
              <a:t>2017/7/2</a:t>
            </a:fld>
            <a:endParaRPr lang="zh-CN" altLang="zh-CN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buFontTx/>
              <a:buNone/>
              <a:defRPr sz="12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buFontTx/>
              <a:buNone/>
              <a:defRPr sz="12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</a:lstStyle>
          <a:p>
            <a:pPr>
              <a:defRPr/>
            </a:pPr>
            <a:fld id="{E67CA51D-9B1C-48FC-85BA-4FEB2398717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09962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buFontTx/>
              <a:buNone/>
              <a:defRPr sz="12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buFontTx/>
              <a:buNone/>
              <a:defRPr sz="12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</a:lstStyle>
          <a:p>
            <a:pPr>
              <a:defRPr/>
            </a:pPr>
            <a:fld id="{890B1C57-41F1-4C9A-B136-729240200ECD}" type="datetime1">
              <a:rPr lang="zh-CN" altLang="en-US"/>
              <a:pPr>
                <a:defRPr/>
              </a:pPr>
              <a:t>2017/7/2</a:t>
            </a:fld>
            <a:endParaRPr lang="zh-CN" altLang="zh-CN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16425"/>
            <a:ext cx="548640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buFontTx/>
              <a:buNone/>
              <a:defRPr sz="12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buFontTx/>
              <a:buNone/>
              <a:defRPr sz="12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</a:lstStyle>
          <a:p>
            <a:pPr>
              <a:defRPr/>
            </a:pPr>
            <a:fld id="{B77BF118-BAE7-4E81-85A3-64558548BCF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494666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 Narrow" pitchFamily="34" charset="0"/>
        <a:ea typeface="ＭＳ Ｐゴシック" pitchFamily="-112" charset="-128"/>
        <a:cs typeface="ＭＳ Ｐゴシック" pitchFamily="-11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 Narrow" pitchFamily="34" charset="0"/>
        <a:ea typeface="ＭＳ Ｐゴシック" pitchFamily="-11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 Narrow" pitchFamily="34" charset="0"/>
        <a:ea typeface="ＭＳ Ｐゴシック" pitchFamily="-11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 Narrow" pitchFamily="34" charset="0"/>
        <a:ea typeface="ＭＳ Ｐゴシック" pitchFamily="-11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 Narrow" pitchFamily="34" charset="0"/>
        <a:ea typeface="ＭＳ Ｐゴシック" pitchFamily="-112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幻灯片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G:\工作室\工作室VI\幻灯片模板\模板背景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211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66725" y="2957383"/>
            <a:ext cx="6273709" cy="646331"/>
          </a:xfrm>
        </p:spPr>
        <p:txBody>
          <a:bodyPr/>
          <a:lstStyle>
            <a:lvl1pPr algn="l">
              <a:defRPr sz="3600" b="1">
                <a:solidFill>
                  <a:srgbClr val="0070AF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60211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6725" y="3813175"/>
            <a:ext cx="6705600" cy="1295400"/>
          </a:xfrm>
        </p:spPr>
        <p:txBody>
          <a:bodyPr/>
          <a:lstStyle>
            <a:lvl1pPr marL="0" indent="0" algn="l">
              <a:buFontTx/>
              <a:buNone/>
              <a:defRPr sz="2000" i="0">
                <a:solidFill>
                  <a:srgbClr val="FBB03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522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项目列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4"/>
          <p:cNvGrpSpPr>
            <a:grpSpLocks/>
          </p:cNvGrpSpPr>
          <p:nvPr/>
        </p:nvGrpSpPr>
        <p:grpSpPr bwMode="auto">
          <a:xfrm>
            <a:off x="1828800" y="1752600"/>
            <a:ext cx="5329238" cy="665163"/>
            <a:chOff x="1152" y="1104"/>
            <a:chExt cx="3357" cy="419"/>
          </a:xfrm>
        </p:grpSpPr>
        <p:grpSp>
          <p:nvGrpSpPr>
            <p:cNvPr id="4" name="Group 3"/>
            <p:cNvGrpSpPr>
              <a:grpSpLocks/>
            </p:cNvGrpSpPr>
            <p:nvPr/>
          </p:nvGrpSpPr>
          <p:grpSpPr bwMode="auto">
            <a:xfrm>
              <a:off x="1152" y="1104"/>
              <a:ext cx="480" cy="419"/>
              <a:chOff x="1110" y="2656"/>
              <a:chExt cx="1549" cy="1351"/>
            </a:xfrm>
          </p:grpSpPr>
          <p:sp>
            <p:nvSpPr>
              <p:cNvPr id="8" name="AutoShape 4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" name="AutoShape 5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0" name="AutoShape 6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2">
                      <a:gamma/>
                      <a:shade val="46275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5" name="Line 11"/>
            <p:cNvSpPr>
              <a:spLocks noChangeShapeType="1"/>
            </p:cNvSpPr>
            <p:nvPr/>
          </p:nvSpPr>
          <p:spPr bwMode="auto">
            <a:xfrm>
              <a:off x="1536" y="1488"/>
              <a:ext cx="2973" cy="1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" name="Text Box 12"/>
            <p:cNvSpPr txBox="1">
              <a:spLocks noChangeArrowheads="1"/>
            </p:cNvSpPr>
            <p:nvPr/>
          </p:nvSpPr>
          <p:spPr bwMode="auto">
            <a:xfrm>
              <a:off x="1680" y="1152"/>
              <a:ext cx="2689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buFontTx/>
                <a:buNone/>
                <a:defRPr/>
              </a:pPr>
              <a:r>
                <a:rPr lang="zh-CN" altLang="en-US" sz="2400" dirty="0">
                  <a:latin typeface="微软雅黑" pitchFamily="34" charset="-122"/>
                  <a:ea typeface="微软雅黑" pitchFamily="34" charset="-122"/>
                </a:rPr>
                <a:t>单击此处添加项目标题</a:t>
              </a:r>
              <a:endParaRPr lang="en-US" altLang="zh-CN" sz="24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Text Box 13"/>
            <p:cNvSpPr txBox="1">
              <a:spLocks noChangeArrowheads="1"/>
            </p:cNvSpPr>
            <p:nvPr/>
          </p:nvSpPr>
          <p:spPr bwMode="gray">
            <a:xfrm>
              <a:off x="1270" y="1166"/>
              <a:ext cx="235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24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</p:grpSp>
      <p:grpSp>
        <p:nvGrpSpPr>
          <p:cNvPr id="11" name="Group 55"/>
          <p:cNvGrpSpPr>
            <a:grpSpLocks/>
          </p:cNvGrpSpPr>
          <p:nvPr/>
        </p:nvGrpSpPr>
        <p:grpSpPr bwMode="auto">
          <a:xfrm>
            <a:off x="1828800" y="2667000"/>
            <a:ext cx="5329238" cy="665163"/>
            <a:chOff x="1152" y="1680"/>
            <a:chExt cx="3357" cy="419"/>
          </a:xfrm>
        </p:grpSpPr>
        <p:grpSp>
          <p:nvGrpSpPr>
            <p:cNvPr id="12" name="Group 7"/>
            <p:cNvGrpSpPr>
              <a:grpSpLocks/>
            </p:cNvGrpSpPr>
            <p:nvPr/>
          </p:nvGrpSpPr>
          <p:grpSpPr bwMode="auto">
            <a:xfrm>
              <a:off x="1152" y="1680"/>
              <a:ext cx="480" cy="419"/>
              <a:chOff x="3174" y="2656"/>
              <a:chExt cx="1549" cy="1351"/>
            </a:xfrm>
          </p:grpSpPr>
          <p:sp>
            <p:nvSpPr>
              <p:cNvPr id="16" name="AutoShape 8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7" name="AutoShape 9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8" name="AutoShape 10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3" name="Line 14"/>
            <p:cNvSpPr>
              <a:spLocks noChangeShapeType="1"/>
            </p:cNvSpPr>
            <p:nvPr/>
          </p:nvSpPr>
          <p:spPr bwMode="auto">
            <a:xfrm>
              <a:off x="1536" y="2064"/>
              <a:ext cx="2973" cy="1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Text Box 15"/>
            <p:cNvSpPr txBox="1">
              <a:spLocks noChangeArrowheads="1"/>
            </p:cNvSpPr>
            <p:nvPr/>
          </p:nvSpPr>
          <p:spPr bwMode="auto">
            <a:xfrm>
              <a:off x="1680" y="1728"/>
              <a:ext cx="2688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buFontTx/>
                <a:buNone/>
                <a:defRPr/>
              </a:pPr>
              <a:r>
                <a:rPr lang="zh-CN" altLang="en-US" sz="2400" dirty="0">
                  <a:latin typeface="微软雅黑" pitchFamily="34" charset="-122"/>
                  <a:ea typeface="微软雅黑" pitchFamily="34" charset="-122"/>
                </a:rPr>
                <a:t>单击此处添加项目标题</a:t>
              </a:r>
              <a:endParaRPr lang="en-US" altLang="zh-CN" sz="24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Text Box 16"/>
            <p:cNvSpPr txBox="1">
              <a:spLocks noChangeArrowheads="1"/>
            </p:cNvSpPr>
            <p:nvPr/>
          </p:nvSpPr>
          <p:spPr bwMode="gray">
            <a:xfrm>
              <a:off x="1270" y="1742"/>
              <a:ext cx="235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24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</p:grpSp>
      <p:grpSp>
        <p:nvGrpSpPr>
          <p:cNvPr id="19" name="Group 56"/>
          <p:cNvGrpSpPr>
            <a:grpSpLocks/>
          </p:cNvGrpSpPr>
          <p:nvPr/>
        </p:nvGrpSpPr>
        <p:grpSpPr bwMode="auto">
          <a:xfrm>
            <a:off x="1828800" y="3559175"/>
            <a:ext cx="5329238" cy="665163"/>
            <a:chOff x="1152" y="2242"/>
            <a:chExt cx="3357" cy="419"/>
          </a:xfrm>
        </p:grpSpPr>
        <p:grpSp>
          <p:nvGrpSpPr>
            <p:cNvPr id="20" name="Group 17"/>
            <p:cNvGrpSpPr>
              <a:grpSpLocks/>
            </p:cNvGrpSpPr>
            <p:nvPr/>
          </p:nvGrpSpPr>
          <p:grpSpPr bwMode="auto">
            <a:xfrm>
              <a:off x="1152" y="2242"/>
              <a:ext cx="480" cy="419"/>
              <a:chOff x="1110" y="2656"/>
              <a:chExt cx="1549" cy="1351"/>
            </a:xfrm>
          </p:grpSpPr>
          <p:sp>
            <p:nvSpPr>
              <p:cNvPr id="24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5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6" name="AutoShape 20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2">
                      <a:gamma/>
                      <a:shade val="46275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21" name="Line 25"/>
            <p:cNvSpPr>
              <a:spLocks noChangeShapeType="1"/>
            </p:cNvSpPr>
            <p:nvPr/>
          </p:nvSpPr>
          <p:spPr bwMode="auto">
            <a:xfrm>
              <a:off x="1536" y="2626"/>
              <a:ext cx="2973" cy="1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Text Box 26"/>
            <p:cNvSpPr txBox="1">
              <a:spLocks noChangeArrowheads="1"/>
            </p:cNvSpPr>
            <p:nvPr/>
          </p:nvSpPr>
          <p:spPr bwMode="auto">
            <a:xfrm>
              <a:off x="1680" y="2290"/>
              <a:ext cx="2689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buFontTx/>
                <a:buNone/>
                <a:defRPr/>
              </a:pPr>
              <a:r>
                <a:rPr lang="zh-CN" altLang="en-US" sz="2400" dirty="0">
                  <a:latin typeface="微软雅黑" pitchFamily="34" charset="-122"/>
                  <a:ea typeface="微软雅黑" pitchFamily="34" charset="-122"/>
                </a:rPr>
                <a:t>单击此处添加项目标题</a:t>
              </a:r>
              <a:endParaRPr lang="en-US" altLang="zh-CN" sz="24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Text Box 27"/>
            <p:cNvSpPr txBox="1">
              <a:spLocks noChangeArrowheads="1"/>
            </p:cNvSpPr>
            <p:nvPr/>
          </p:nvSpPr>
          <p:spPr bwMode="gray">
            <a:xfrm>
              <a:off x="1270" y="2304"/>
              <a:ext cx="235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24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</a:p>
          </p:txBody>
        </p:sp>
      </p:grpSp>
      <p:grpSp>
        <p:nvGrpSpPr>
          <p:cNvPr id="27" name="Group 57"/>
          <p:cNvGrpSpPr>
            <a:grpSpLocks/>
          </p:cNvGrpSpPr>
          <p:nvPr/>
        </p:nvGrpSpPr>
        <p:grpSpPr bwMode="auto">
          <a:xfrm>
            <a:off x="1828800" y="4473575"/>
            <a:ext cx="5329238" cy="665163"/>
            <a:chOff x="1152" y="2818"/>
            <a:chExt cx="3357" cy="419"/>
          </a:xfrm>
        </p:grpSpPr>
        <p:grpSp>
          <p:nvGrpSpPr>
            <p:cNvPr id="28" name="Group 21"/>
            <p:cNvGrpSpPr>
              <a:grpSpLocks/>
            </p:cNvGrpSpPr>
            <p:nvPr/>
          </p:nvGrpSpPr>
          <p:grpSpPr bwMode="auto">
            <a:xfrm>
              <a:off x="1152" y="2818"/>
              <a:ext cx="480" cy="419"/>
              <a:chOff x="3174" y="2656"/>
              <a:chExt cx="1549" cy="1351"/>
            </a:xfrm>
          </p:grpSpPr>
          <p:sp>
            <p:nvSpPr>
              <p:cNvPr id="32" name="AutoShape 22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3" name="AutoShape 23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4" name="AutoShape 24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29" name="Line 28"/>
            <p:cNvSpPr>
              <a:spLocks noChangeShapeType="1"/>
            </p:cNvSpPr>
            <p:nvPr/>
          </p:nvSpPr>
          <p:spPr bwMode="auto">
            <a:xfrm>
              <a:off x="1536" y="3202"/>
              <a:ext cx="2973" cy="1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" name="Text Box 29"/>
            <p:cNvSpPr txBox="1">
              <a:spLocks noChangeArrowheads="1"/>
            </p:cNvSpPr>
            <p:nvPr/>
          </p:nvSpPr>
          <p:spPr bwMode="auto">
            <a:xfrm>
              <a:off x="1680" y="2866"/>
              <a:ext cx="2689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buFontTx/>
                <a:buNone/>
                <a:defRPr/>
              </a:pPr>
              <a:r>
                <a:rPr lang="zh-CN" altLang="en-US" sz="2400" dirty="0">
                  <a:latin typeface="微软雅黑" pitchFamily="34" charset="-122"/>
                  <a:ea typeface="微软雅黑" pitchFamily="34" charset="-122"/>
                </a:rPr>
                <a:t>单击此处添加项目标题</a:t>
              </a:r>
              <a:endParaRPr lang="en-US" altLang="zh-CN" sz="24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Text Box 30"/>
            <p:cNvSpPr txBox="1">
              <a:spLocks noChangeArrowheads="1"/>
            </p:cNvSpPr>
            <p:nvPr/>
          </p:nvSpPr>
          <p:spPr bwMode="gray">
            <a:xfrm>
              <a:off x="1270" y="2880"/>
              <a:ext cx="235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24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80760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循环过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454025" y="1577975"/>
            <a:ext cx="8280400" cy="4398963"/>
            <a:chOff x="480" y="1296"/>
            <a:chExt cx="4608" cy="2448"/>
          </a:xfrm>
        </p:grpSpPr>
        <p:sp>
          <p:nvSpPr>
            <p:cNvPr id="4" name="Freeform 4"/>
            <p:cNvSpPr>
              <a:spLocks noEditPoints="1"/>
            </p:cNvSpPr>
            <p:nvPr/>
          </p:nvSpPr>
          <p:spPr bwMode="gray">
            <a:xfrm rot="-1358056">
              <a:off x="877" y="1765"/>
              <a:ext cx="3839" cy="1527"/>
            </a:xfrm>
            <a:custGeom>
              <a:avLst/>
              <a:gdLst/>
              <a:ahLst/>
              <a:cxnLst>
                <a:cxn ang="0">
                  <a:pos x="1692" y="12"/>
                </a:cxn>
                <a:cxn ang="0">
                  <a:pos x="1234" y="74"/>
                </a:cxn>
                <a:cxn ang="0">
                  <a:pos x="828" y="182"/>
                </a:cxn>
                <a:cxn ang="0">
                  <a:pos x="486" y="330"/>
                </a:cxn>
                <a:cxn ang="0">
                  <a:pos x="226" y="510"/>
                </a:cxn>
                <a:cxn ang="0">
                  <a:pos x="58" y="718"/>
                </a:cxn>
                <a:cxn ang="0">
                  <a:pos x="0" y="944"/>
                </a:cxn>
                <a:cxn ang="0">
                  <a:pos x="58" y="1170"/>
                </a:cxn>
                <a:cxn ang="0">
                  <a:pos x="226" y="1378"/>
                </a:cxn>
                <a:cxn ang="0">
                  <a:pos x="486" y="1558"/>
                </a:cxn>
                <a:cxn ang="0">
                  <a:pos x="828" y="1706"/>
                </a:cxn>
                <a:cxn ang="0">
                  <a:pos x="1234" y="1814"/>
                </a:cxn>
                <a:cxn ang="0">
                  <a:pos x="1692" y="1876"/>
                </a:cxn>
                <a:cxn ang="0">
                  <a:pos x="2186" y="1884"/>
                </a:cxn>
                <a:cxn ang="0">
                  <a:pos x="2658" y="1840"/>
                </a:cxn>
                <a:cxn ang="0">
                  <a:pos x="3084" y="1746"/>
                </a:cxn>
                <a:cxn ang="0">
                  <a:pos x="3448" y="1612"/>
                </a:cxn>
                <a:cxn ang="0">
                  <a:pos x="3738" y="1442"/>
                </a:cxn>
                <a:cxn ang="0">
                  <a:pos x="3938" y="1242"/>
                </a:cxn>
                <a:cxn ang="0">
                  <a:pos x="4034" y="1022"/>
                </a:cxn>
                <a:cxn ang="0">
                  <a:pos x="4014" y="790"/>
                </a:cxn>
                <a:cxn ang="0">
                  <a:pos x="3882" y="576"/>
                </a:cxn>
                <a:cxn ang="0">
                  <a:pos x="3650" y="386"/>
                </a:cxn>
                <a:cxn ang="0">
                  <a:pos x="3334" y="228"/>
                </a:cxn>
                <a:cxn ang="0">
                  <a:pos x="2948" y="106"/>
                </a:cxn>
                <a:cxn ang="0">
                  <a:pos x="2506" y="28"/>
                </a:cxn>
                <a:cxn ang="0">
                  <a:pos x="2020" y="0"/>
                </a:cxn>
                <a:cxn ang="0">
                  <a:pos x="1606" y="1736"/>
                </a:cxn>
                <a:cxn ang="0">
                  <a:pos x="1164" y="1678"/>
                </a:cxn>
                <a:cxn ang="0">
                  <a:pos x="776" y="1576"/>
                </a:cxn>
                <a:cxn ang="0">
                  <a:pos x="458" y="1436"/>
                </a:cxn>
                <a:cxn ang="0">
                  <a:pos x="224" y="1266"/>
                </a:cxn>
                <a:cxn ang="0">
                  <a:pos x="88" y="1074"/>
                </a:cxn>
                <a:cxn ang="0">
                  <a:pos x="68" y="864"/>
                </a:cxn>
                <a:cxn ang="0">
                  <a:pos x="166" y="664"/>
                </a:cxn>
                <a:cxn ang="0">
                  <a:pos x="370" y="486"/>
                </a:cxn>
                <a:cxn ang="0">
                  <a:pos x="662" y="336"/>
                </a:cxn>
                <a:cxn ang="0">
                  <a:pos x="1028" y="222"/>
                </a:cxn>
                <a:cxn ang="0">
                  <a:pos x="1454" y="148"/>
                </a:cxn>
                <a:cxn ang="0">
                  <a:pos x="1922" y="120"/>
                </a:cxn>
                <a:cxn ang="0">
                  <a:pos x="2392" y="148"/>
                </a:cxn>
                <a:cxn ang="0">
                  <a:pos x="2818" y="222"/>
                </a:cxn>
                <a:cxn ang="0">
                  <a:pos x="3184" y="336"/>
                </a:cxn>
                <a:cxn ang="0">
                  <a:pos x="3476" y="486"/>
                </a:cxn>
                <a:cxn ang="0">
                  <a:pos x="3680" y="664"/>
                </a:cxn>
                <a:cxn ang="0">
                  <a:pos x="3778" y="864"/>
                </a:cxn>
                <a:cxn ang="0">
                  <a:pos x="3758" y="1074"/>
                </a:cxn>
                <a:cxn ang="0">
                  <a:pos x="3622" y="1266"/>
                </a:cxn>
                <a:cxn ang="0">
                  <a:pos x="3388" y="1436"/>
                </a:cxn>
                <a:cxn ang="0">
                  <a:pos x="3070" y="1576"/>
                </a:cxn>
                <a:cxn ang="0">
                  <a:pos x="2682" y="1678"/>
                </a:cxn>
                <a:cxn ang="0">
                  <a:pos x="2240" y="1736"/>
                </a:cxn>
              </a:cxnLst>
              <a:rect l="0" t="0" r="r" b="b"/>
              <a:pathLst>
                <a:path w="4040" h="1888">
                  <a:moveTo>
                    <a:pt x="2020" y="0"/>
                  </a:moveTo>
                  <a:lnTo>
                    <a:pt x="1854" y="4"/>
                  </a:lnTo>
                  <a:lnTo>
                    <a:pt x="1692" y="12"/>
                  </a:lnTo>
                  <a:lnTo>
                    <a:pt x="1534" y="28"/>
                  </a:lnTo>
                  <a:lnTo>
                    <a:pt x="1382" y="48"/>
                  </a:lnTo>
                  <a:lnTo>
                    <a:pt x="1234" y="74"/>
                  </a:lnTo>
                  <a:lnTo>
                    <a:pt x="1092" y="106"/>
                  </a:lnTo>
                  <a:lnTo>
                    <a:pt x="956" y="142"/>
                  </a:lnTo>
                  <a:lnTo>
                    <a:pt x="828" y="182"/>
                  </a:lnTo>
                  <a:lnTo>
                    <a:pt x="706" y="228"/>
                  </a:lnTo>
                  <a:lnTo>
                    <a:pt x="592" y="276"/>
                  </a:lnTo>
                  <a:lnTo>
                    <a:pt x="486" y="330"/>
                  </a:lnTo>
                  <a:lnTo>
                    <a:pt x="390" y="386"/>
                  </a:lnTo>
                  <a:lnTo>
                    <a:pt x="302" y="446"/>
                  </a:lnTo>
                  <a:lnTo>
                    <a:pt x="226" y="510"/>
                  </a:lnTo>
                  <a:lnTo>
                    <a:pt x="158" y="576"/>
                  </a:lnTo>
                  <a:lnTo>
                    <a:pt x="102" y="646"/>
                  </a:lnTo>
                  <a:lnTo>
                    <a:pt x="58" y="718"/>
                  </a:lnTo>
                  <a:lnTo>
                    <a:pt x="26" y="790"/>
                  </a:lnTo>
                  <a:lnTo>
                    <a:pt x="6" y="866"/>
                  </a:lnTo>
                  <a:lnTo>
                    <a:pt x="0" y="944"/>
                  </a:lnTo>
                  <a:lnTo>
                    <a:pt x="6" y="1022"/>
                  </a:lnTo>
                  <a:lnTo>
                    <a:pt x="26" y="1098"/>
                  </a:lnTo>
                  <a:lnTo>
                    <a:pt x="58" y="1170"/>
                  </a:lnTo>
                  <a:lnTo>
                    <a:pt x="102" y="1242"/>
                  </a:lnTo>
                  <a:lnTo>
                    <a:pt x="158" y="1312"/>
                  </a:lnTo>
                  <a:lnTo>
                    <a:pt x="226" y="1378"/>
                  </a:lnTo>
                  <a:lnTo>
                    <a:pt x="302" y="1442"/>
                  </a:lnTo>
                  <a:lnTo>
                    <a:pt x="390" y="1502"/>
                  </a:lnTo>
                  <a:lnTo>
                    <a:pt x="486" y="1558"/>
                  </a:lnTo>
                  <a:lnTo>
                    <a:pt x="592" y="1612"/>
                  </a:lnTo>
                  <a:lnTo>
                    <a:pt x="706" y="1660"/>
                  </a:lnTo>
                  <a:lnTo>
                    <a:pt x="828" y="1706"/>
                  </a:lnTo>
                  <a:lnTo>
                    <a:pt x="956" y="1746"/>
                  </a:lnTo>
                  <a:lnTo>
                    <a:pt x="1092" y="1782"/>
                  </a:lnTo>
                  <a:lnTo>
                    <a:pt x="1234" y="1814"/>
                  </a:lnTo>
                  <a:lnTo>
                    <a:pt x="1382" y="1840"/>
                  </a:lnTo>
                  <a:lnTo>
                    <a:pt x="1534" y="1860"/>
                  </a:lnTo>
                  <a:lnTo>
                    <a:pt x="1692" y="1876"/>
                  </a:lnTo>
                  <a:lnTo>
                    <a:pt x="1854" y="1884"/>
                  </a:lnTo>
                  <a:lnTo>
                    <a:pt x="2020" y="1888"/>
                  </a:lnTo>
                  <a:lnTo>
                    <a:pt x="2186" y="1884"/>
                  </a:lnTo>
                  <a:lnTo>
                    <a:pt x="2348" y="1876"/>
                  </a:lnTo>
                  <a:lnTo>
                    <a:pt x="2506" y="1860"/>
                  </a:lnTo>
                  <a:lnTo>
                    <a:pt x="2658" y="1840"/>
                  </a:lnTo>
                  <a:lnTo>
                    <a:pt x="2806" y="1814"/>
                  </a:lnTo>
                  <a:lnTo>
                    <a:pt x="2948" y="1782"/>
                  </a:lnTo>
                  <a:lnTo>
                    <a:pt x="3084" y="1746"/>
                  </a:lnTo>
                  <a:lnTo>
                    <a:pt x="3212" y="1706"/>
                  </a:lnTo>
                  <a:lnTo>
                    <a:pt x="3334" y="1660"/>
                  </a:lnTo>
                  <a:lnTo>
                    <a:pt x="3448" y="1612"/>
                  </a:lnTo>
                  <a:lnTo>
                    <a:pt x="3554" y="1558"/>
                  </a:lnTo>
                  <a:lnTo>
                    <a:pt x="3650" y="1502"/>
                  </a:lnTo>
                  <a:lnTo>
                    <a:pt x="3738" y="1442"/>
                  </a:lnTo>
                  <a:lnTo>
                    <a:pt x="3814" y="1378"/>
                  </a:lnTo>
                  <a:lnTo>
                    <a:pt x="3882" y="1312"/>
                  </a:lnTo>
                  <a:lnTo>
                    <a:pt x="3938" y="1242"/>
                  </a:lnTo>
                  <a:lnTo>
                    <a:pt x="3982" y="1170"/>
                  </a:lnTo>
                  <a:lnTo>
                    <a:pt x="4014" y="1098"/>
                  </a:lnTo>
                  <a:lnTo>
                    <a:pt x="4034" y="1022"/>
                  </a:lnTo>
                  <a:lnTo>
                    <a:pt x="4040" y="944"/>
                  </a:lnTo>
                  <a:lnTo>
                    <a:pt x="4034" y="866"/>
                  </a:lnTo>
                  <a:lnTo>
                    <a:pt x="4014" y="790"/>
                  </a:lnTo>
                  <a:lnTo>
                    <a:pt x="3982" y="718"/>
                  </a:lnTo>
                  <a:lnTo>
                    <a:pt x="3938" y="646"/>
                  </a:lnTo>
                  <a:lnTo>
                    <a:pt x="3882" y="576"/>
                  </a:lnTo>
                  <a:lnTo>
                    <a:pt x="3814" y="510"/>
                  </a:lnTo>
                  <a:lnTo>
                    <a:pt x="3738" y="446"/>
                  </a:lnTo>
                  <a:lnTo>
                    <a:pt x="3650" y="386"/>
                  </a:lnTo>
                  <a:lnTo>
                    <a:pt x="3554" y="330"/>
                  </a:lnTo>
                  <a:lnTo>
                    <a:pt x="3448" y="276"/>
                  </a:lnTo>
                  <a:lnTo>
                    <a:pt x="3334" y="228"/>
                  </a:lnTo>
                  <a:lnTo>
                    <a:pt x="3212" y="182"/>
                  </a:lnTo>
                  <a:lnTo>
                    <a:pt x="3084" y="142"/>
                  </a:lnTo>
                  <a:lnTo>
                    <a:pt x="2948" y="106"/>
                  </a:lnTo>
                  <a:lnTo>
                    <a:pt x="2806" y="74"/>
                  </a:lnTo>
                  <a:lnTo>
                    <a:pt x="2658" y="48"/>
                  </a:lnTo>
                  <a:lnTo>
                    <a:pt x="2506" y="28"/>
                  </a:lnTo>
                  <a:lnTo>
                    <a:pt x="2348" y="12"/>
                  </a:lnTo>
                  <a:lnTo>
                    <a:pt x="2186" y="4"/>
                  </a:lnTo>
                  <a:lnTo>
                    <a:pt x="2020" y="0"/>
                  </a:lnTo>
                  <a:close/>
                  <a:moveTo>
                    <a:pt x="1922" y="1748"/>
                  </a:moveTo>
                  <a:lnTo>
                    <a:pt x="1762" y="1746"/>
                  </a:lnTo>
                  <a:lnTo>
                    <a:pt x="1606" y="1736"/>
                  </a:lnTo>
                  <a:lnTo>
                    <a:pt x="1454" y="1722"/>
                  </a:lnTo>
                  <a:lnTo>
                    <a:pt x="1306" y="1702"/>
                  </a:lnTo>
                  <a:lnTo>
                    <a:pt x="1164" y="1678"/>
                  </a:lnTo>
                  <a:lnTo>
                    <a:pt x="1028" y="1648"/>
                  </a:lnTo>
                  <a:lnTo>
                    <a:pt x="898" y="1614"/>
                  </a:lnTo>
                  <a:lnTo>
                    <a:pt x="776" y="1576"/>
                  </a:lnTo>
                  <a:lnTo>
                    <a:pt x="662" y="1532"/>
                  </a:lnTo>
                  <a:lnTo>
                    <a:pt x="554" y="1486"/>
                  </a:lnTo>
                  <a:lnTo>
                    <a:pt x="458" y="1436"/>
                  </a:lnTo>
                  <a:lnTo>
                    <a:pt x="370" y="1382"/>
                  </a:lnTo>
                  <a:lnTo>
                    <a:pt x="292" y="1326"/>
                  </a:lnTo>
                  <a:lnTo>
                    <a:pt x="224" y="1266"/>
                  </a:lnTo>
                  <a:lnTo>
                    <a:pt x="166" y="1204"/>
                  </a:lnTo>
                  <a:lnTo>
                    <a:pt x="122" y="1140"/>
                  </a:lnTo>
                  <a:lnTo>
                    <a:pt x="88" y="1074"/>
                  </a:lnTo>
                  <a:lnTo>
                    <a:pt x="68" y="1004"/>
                  </a:lnTo>
                  <a:lnTo>
                    <a:pt x="62" y="934"/>
                  </a:lnTo>
                  <a:lnTo>
                    <a:pt x="68" y="864"/>
                  </a:lnTo>
                  <a:lnTo>
                    <a:pt x="88" y="796"/>
                  </a:lnTo>
                  <a:lnTo>
                    <a:pt x="122" y="730"/>
                  </a:lnTo>
                  <a:lnTo>
                    <a:pt x="166" y="664"/>
                  </a:lnTo>
                  <a:lnTo>
                    <a:pt x="224" y="602"/>
                  </a:lnTo>
                  <a:lnTo>
                    <a:pt x="292" y="544"/>
                  </a:lnTo>
                  <a:lnTo>
                    <a:pt x="370" y="486"/>
                  </a:lnTo>
                  <a:lnTo>
                    <a:pt x="458" y="434"/>
                  </a:lnTo>
                  <a:lnTo>
                    <a:pt x="554" y="382"/>
                  </a:lnTo>
                  <a:lnTo>
                    <a:pt x="662" y="336"/>
                  </a:lnTo>
                  <a:lnTo>
                    <a:pt x="776" y="294"/>
                  </a:lnTo>
                  <a:lnTo>
                    <a:pt x="898" y="256"/>
                  </a:lnTo>
                  <a:lnTo>
                    <a:pt x="1028" y="222"/>
                  </a:lnTo>
                  <a:lnTo>
                    <a:pt x="1164" y="192"/>
                  </a:lnTo>
                  <a:lnTo>
                    <a:pt x="1306" y="166"/>
                  </a:lnTo>
                  <a:lnTo>
                    <a:pt x="1454" y="148"/>
                  </a:lnTo>
                  <a:lnTo>
                    <a:pt x="1606" y="132"/>
                  </a:lnTo>
                  <a:lnTo>
                    <a:pt x="1762" y="124"/>
                  </a:lnTo>
                  <a:lnTo>
                    <a:pt x="1922" y="120"/>
                  </a:lnTo>
                  <a:lnTo>
                    <a:pt x="2084" y="124"/>
                  </a:lnTo>
                  <a:lnTo>
                    <a:pt x="2240" y="132"/>
                  </a:lnTo>
                  <a:lnTo>
                    <a:pt x="2392" y="148"/>
                  </a:lnTo>
                  <a:lnTo>
                    <a:pt x="2540" y="166"/>
                  </a:lnTo>
                  <a:lnTo>
                    <a:pt x="2682" y="192"/>
                  </a:lnTo>
                  <a:lnTo>
                    <a:pt x="2818" y="222"/>
                  </a:lnTo>
                  <a:lnTo>
                    <a:pt x="2948" y="256"/>
                  </a:lnTo>
                  <a:lnTo>
                    <a:pt x="3070" y="294"/>
                  </a:lnTo>
                  <a:lnTo>
                    <a:pt x="3184" y="336"/>
                  </a:lnTo>
                  <a:lnTo>
                    <a:pt x="3292" y="382"/>
                  </a:lnTo>
                  <a:lnTo>
                    <a:pt x="3388" y="434"/>
                  </a:lnTo>
                  <a:lnTo>
                    <a:pt x="3476" y="486"/>
                  </a:lnTo>
                  <a:lnTo>
                    <a:pt x="3554" y="544"/>
                  </a:lnTo>
                  <a:lnTo>
                    <a:pt x="3622" y="602"/>
                  </a:lnTo>
                  <a:lnTo>
                    <a:pt x="3680" y="664"/>
                  </a:lnTo>
                  <a:lnTo>
                    <a:pt x="3724" y="730"/>
                  </a:lnTo>
                  <a:lnTo>
                    <a:pt x="3758" y="796"/>
                  </a:lnTo>
                  <a:lnTo>
                    <a:pt x="3778" y="864"/>
                  </a:lnTo>
                  <a:lnTo>
                    <a:pt x="3784" y="934"/>
                  </a:lnTo>
                  <a:lnTo>
                    <a:pt x="3778" y="1004"/>
                  </a:lnTo>
                  <a:lnTo>
                    <a:pt x="3758" y="1074"/>
                  </a:lnTo>
                  <a:lnTo>
                    <a:pt x="3724" y="1140"/>
                  </a:lnTo>
                  <a:lnTo>
                    <a:pt x="3680" y="1204"/>
                  </a:lnTo>
                  <a:lnTo>
                    <a:pt x="3622" y="1266"/>
                  </a:lnTo>
                  <a:lnTo>
                    <a:pt x="3554" y="1326"/>
                  </a:lnTo>
                  <a:lnTo>
                    <a:pt x="3476" y="1382"/>
                  </a:lnTo>
                  <a:lnTo>
                    <a:pt x="3388" y="1436"/>
                  </a:lnTo>
                  <a:lnTo>
                    <a:pt x="3292" y="1486"/>
                  </a:lnTo>
                  <a:lnTo>
                    <a:pt x="3184" y="1532"/>
                  </a:lnTo>
                  <a:lnTo>
                    <a:pt x="3070" y="1576"/>
                  </a:lnTo>
                  <a:lnTo>
                    <a:pt x="2948" y="1614"/>
                  </a:lnTo>
                  <a:lnTo>
                    <a:pt x="2818" y="1648"/>
                  </a:lnTo>
                  <a:lnTo>
                    <a:pt x="2682" y="1678"/>
                  </a:lnTo>
                  <a:lnTo>
                    <a:pt x="2540" y="1702"/>
                  </a:lnTo>
                  <a:lnTo>
                    <a:pt x="2392" y="1722"/>
                  </a:lnTo>
                  <a:lnTo>
                    <a:pt x="2240" y="1736"/>
                  </a:lnTo>
                  <a:lnTo>
                    <a:pt x="2084" y="1746"/>
                  </a:lnTo>
                  <a:lnTo>
                    <a:pt x="1922" y="1748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42353"/>
                    <a:invGamma/>
                    <a:alpha val="36000"/>
                  </a:srgbClr>
                </a:gs>
                <a:gs pos="100000">
                  <a:srgbClr val="C0C0C0"/>
                </a:gs>
              </a:gsLst>
              <a:lin ang="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" name="Oval 5"/>
            <p:cNvSpPr>
              <a:spLocks noChangeArrowheads="1"/>
            </p:cNvSpPr>
            <p:nvPr/>
          </p:nvSpPr>
          <p:spPr bwMode="gray">
            <a:xfrm rot="-1543677">
              <a:off x="2784" y="1680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" name="Oval 6"/>
            <p:cNvSpPr>
              <a:spLocks noChangeArrowheads="1"/>
            </p:cNvSpPr>
            <p:nvPr/>
          </p:nvSpPr>
          <p:spPr bwMode="gray">
            <a:xfrm rot="-1543677">
              <a:off x="4416" y="1824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Oval 7"/>
            <p:cNvSpPr>
              <a:spLocks noChangeArrowheads="1"/>
            </p:cNvSpPr>
            <p:nvPr/>
          </p:nvSpPr>
          <p:spPr bwMode="gray">
            <a:xfrm rot="-1543677">
              <a:off x="1872" y="3456"/>
              <a:ext cx="671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Oval 8"/>
            <p:cNvSpPr>
              <a:spLocks noChangeArrowheads="1"/>
            </p:cNvSpPr>
            <p:nvPr/>
          </p:nvSpPr>
          <p:spPr bwMode="gray">
            <a:xfrm rot="-1543677">
              <a:off x="3456" y="3104"/>
              <a:ext cx="671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gray">
            <a:xfrm rot="-1543677">
              <a:off x="1344" y="2544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Oval 10"/>
            <p:cNvSpPr>
              <a:spLocks noChangeArrowheads="1"/>
            </p:cNvSpPr>
            <p:nvPr/>
          </p:nvSpPr>
          <p:spPr bwMode="gray">
            <a:xfrm>
              <a:off x="2407" y="1296"/>
              <a:ext cx="720" cy="694"/>
            </a:xfrm>
            <a:prstGeom prst="ellipse">
              <a:avLst/>
            </a:prstGeom>
            <a:gradFill rotWithShape="1">
              <a:gsLst>
                <a:gs pos="0">
                  <a:srgbClr val="36A1B6"/>
                </a:gs>
                <a:gs pos="100000">
                  <a:srgbClr val="36A1B6">
                    <a:gamma/>
                    <a:shade val="34510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zh-CN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Oval 11"/>
            <p:cNvSpPr>
              <a:spLocks noChangeArrowheads="1"/>
            </p:cNvSpPr>
            <p:nvPr/>
          </p:nvSpPr>
          <p:spPr bwMode="gray">
            <a:xfrm>
              <a:off x="999" y="2126"/>
              <a:ext cx="719" cy="693"/>
            </a:xfrm>
            <a:prstGeom prst="ellipse">
              <a:avLst/>
            </a:prstGeom>
            <a:gradFill rotWithShape="1">
              <a:gsLst>
                <a:gs pos="0">
                  <a:srgbClr val="4987E3"/>
                </a:gs>
                <a:gs pos="100000">
                  <a:srgbClr val="4987E3">
                    <a:gamma/>
                    <a:shade val="31373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zh-CN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Oval 12"/>
            <p:cNvSpPr>
              <a:spLocks noChangeArrowheads="1"/>
            </p:cNvSpPr>
            <p:nvPr/>
          </p:nvSpPr>
          <p:spPr bwMode="gray">
            <a:xfrm>
              <a:off x="1493" y="3050"/>
              <a:ext cx="719" cy="694"/>
            </a:xfrm>
            <a:prstGeom prst="ellipse">
              <a:avLst/>
            </a:prstGeom>
            <a:gradFill rotWithShape="1">
              <a:gsLst>
                <a:gs pos="0">
                  <a:srgbClr val="D9520F"/>
                </a:gs>
                <a:gs pos="100000">
                  <a:srgbClr val="D9520F">
                    <a:gamma/>
                    <a:shade val="3568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zh-CN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Oval 13"/>
            <p:cNvSpPr>
              <a:spLocks noChangeArrowheads="1"/>
            </p:cNvSpPr>
            <p:nvPr/>
          </p:nvSpPr>
          <p:spPr bwMode="gray">
            <a:xfrm>
              <a:off x="3048" y="2707"/>
              <a:ext cx="719" cy="694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C0C0C0">
                    <a:gamma/>
                    <a:shade val="3568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zh-CN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Oval 14"/>
            <p:cNvSpPr>
              <a:spLocks noChangeArrowheads="1"/>
            </p:cNvSpPr>
            <p:nvPr/>
          </p:nvSpPr>
          <p:spPr bwMode="gray">
            <a:xfrm>
              <a:off x="4072" y="1420"/>
              <a:ext cx="680" cy="695"/>
            </a:xfrm>
            <a:prstGeom prst="ellipse">
              <a:avLst/>
            </a:prstGeom>
            <a:gradFill rotWithShape="1">
              <a:gsLst>
                <a:gs pos="0">
                  <a:srgbClr val="9CC769"/>
                </a:gs>
                <a:gs pos="100000">
                  <a:srgbClr val="9CC769">
                    <a:gamma/>
                    <a:shade val="34510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zh-CN" b="1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gray">
            <a:xfrm>
              <a:off x="1177" y="2368"/>
              <a:ext cx="360" cy="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zh-CN" altLang="en-US" b="1" kern="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文本</a:t>
              </a:r>
              <a:endParaRPr lang="en-US" altLang="zh-CN" b="1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Text Box 16"/>
            <p:cNvSpPr txBox="1">
              <a:spLocks noChangeArrowheads="1"/>
            </p:cNvSpPr>
            <p:nvPr/>
          </p:nvSpPr>
          <p:spPr bwMode="gray">
            <a:xfrm>
              <a:off x="2593" y="1538"/>
              <a:ext cx="360" cy="2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zh-CN" altLang="en-US" b="1" kern="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文本</a:t>
              </a:r>
              <a:endParaRPr lang="en-US" altLang="zh-CN" b="1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Text Box 17"/>
            <p:cNvSpPr txBox="1">
              <a:spLocks noChangeArrowheads="1"/>
            </p:cNvSpPr>
            <p:nvPr/>
          </p:nvSpPr>
          <p:spPr bwMode="gray">
            <a:xfrm>
              <a:off x="4243" y="1674"/>
              <a:ext cx="360" cy="2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zh-CN" altLang="en-US" b="1" kern="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文本</a:t>
              </a:r>
              <a:endParaRPr lang="en-US" altLang="zh-CN" b="1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gray">
            <a:xfrm>
              <a:off x="3232" y="2949"/>
              <a:ext cx="360" cy="2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zh-CN" altLang="en-US" b="1" kern="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文本</a:t>
              </a:r>
              <a:endParaRPr lang="en-US" altLang="zh-CN" b="1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Text Box 19"/>
            <p:cNvSpPr txBox="1">
              <a:spLocks noChangeArrowheads="1"/>
            </p:cNvSpPr>
            <p:nvPr/>
          </p:nvSpPr>
          <p:spPr bwMode="gray">
            <a:xfrm>
              <a:off x="1673" y="3302"/>
              <a:ext cx="360" cy="2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zh-CN" altLang="en-US" b="1" kern="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文本</a:t>
              </a:r>
              <a:endParaRPr lang="en-US" altLang="zh-CN" b="1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Text Box 20"/>
            <p:cNvSpPr txBox="1">
              <a:spLocks noChangeArrowheads="1"/>
            </p:cNvSpPr>
            <p:nvPr/>
          </p:nvSpPr>
          <p:spPr bwMode="gray">
            <a:xfrm>
              <a:off x="2160" y="2304"/>
              <a:ext cx="1451" cy="2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zh-CN" altLang="en-US" sz="2800" b="1" kern="0" dirty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循环过程</a:t>
              </a:r>
              <a:endParaRPr lang="en-US" altLang="zh-CN" sz="2800" b="1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gray">
            <a:xfrm>
              <a:off x="1639" y="1545"/>
              <a:ext cx="1025" cy="7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22" name="AutoShape 22"/>
            <p:cNvCxnSpPr>
              <a:cxnSpLocks noChangeShapeType="1"/>
            </p:cNvCxnSpPr>
            <p:nvPr/>
          </p:nvCxnSpPr>
          <p:spPr bwMode="gray">
            <a:xfrm flipH="1">
              <a:off x="559" y="1545"/>
              <a:ext cx="1087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" name="Text Box 23"/>
            <p:cNvSpPr txBox="1">
              <a:spLocks noChangeArrowheads="1"/>
            </p:cNvSpPr>
            <p:nvPr/>
          </p:nvSpPr>
          <p:spPr bwMode="gray">
            <a:xfrm>
              <a:off x="480" y="1296"/>
              <a:ext cx="1296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zh-CN" altLang="en-US" kern="0" dirty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点击输入标题</a:t>
              </a:r>
              <a:endParaRPr lang="en-US" altLang="zh-CN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520786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层次结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914400" y="1741488"/>
            <a:ext cx="7239000" cy="3733800"/>
            <a:chOff x="168" y="960"/>
            <a:chExt cx="5367" cy="2792"/>
          </a:xfrm>
        </p:grpSpPr>
        <p:sp>
          <p:nvSpPr>
            <p:cNvPr id="4" name="Freeform 4"/>
            <p:cNvSpPr>
              <a:spLocks/>
            </p:cNvSpPr>
            <p:nvPr/>
          </p:nvSpPr>
          <p:spPr bwMode="gray">
            <a:xfrm>
              <a:off x="5089" y="960"/>
              <a:ext cx="441" cy="705"/>
            </a:xfrm>
            <a:custGeom>
              <a:avLst/>
              <a:gdLst/>
              <a:ahLst/>
              <a:cxnLst>
                <a:cxn ang="0">
                  <a:pos x="308" y="120"/>
                </a:cxn>
                <a:cxn ang="0">
                  <a:pos x="0" y="444"/>
                </a:cxn>
                <a:cxn ang="0">
                  <a:pos x="0" y="286"/>
                </a:cxn>
                <a:cxn ang="0">
                  <a:pos x="308" y="0"/>
                </a:cxn>
                <a:cxn ang="0">
                  <a:pos x="308" y="120"/>
                </a:cxn>
              </a:cxnLst>
              <a:rect l="0" t="0" r="r" b="b"/>
              <a:pathLst>
                <a:path w="308" h="444">
                  <a:moveTo>
                    <a:pt x="308" y="120"/>
                  </a:moveTo>
                  <a:lnTo>
                    <a:pt x="0" y="444"/>
                  </a:lnTo>
                  <a:lnTo>
                    <a:pt x="0" y="286"/>
                  </a:lnTo>
                  <a:lnTo>
                    <a:pt x="308" y="0"/>
                  </a:lnTo>
                  <a:lnTo>
                    <a:pt x="308" y="120"/>
                  </a:lnTo>
                  <a:close/>
                </a:path>
              </a:pathLst>
            </a:custGeom>
            <a:gradFill rotWithShape="1">
              <a:gsLst>
                <a:gs pos="0">
                  <a:srgbClr val="00563F">
                    <a:gamma/>
                    <a:shade val="46275"/>
                    <a:invGamma/>
                  </a:srgbClr>
                </a:gs>
                <a:gs pos="50000">
                  <a:srgbClr val="00563F"/>
                </a:gs>
                <a:gs pos="100000">
                  <a:srgbClr val="00563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" name="Freeform 5"/>
            <p:cNvSpPr>
              <a:spLocks/>
            </p:cNvSpPr>
            <p:nvPr/>
          </p:nvSpPr>
          <p:spPr bwMode="gray">
            <a:xfrm>
              <a:off x="2976" y="960"/>
              <a:ext cx="2559" cy="451"/>
            </a:xfrm>
            <a:custGeom>
              <a:avLst/>
              <a:gdLst/>
              <a:ahLst/>
              <a:cxnLst>
                <a:cxn ang="0">
                  <a:pos x="1478" y="284"/>
                </a:cxn>
                <a:cxn ang="0">
                  <a:pos x="0" y="284"/>
                </a:cxn>
                <a:cxn ang="0">
                  <a:pos x="446" y="0"/>
                </a:cxn>
                <a:cxn ang="0">
                  <a:pos x="1786" y="0"/>
                </a:cxn>
                <a:cxn ang="0">
                  <a:pos x="1478" y="284"/>
                </a:cxn>
              </a:cxnLst>
              <a:rect l="0" t="0" r="r" b="b"/>
              <a:pathLst>
                <a:path w="1786" h="284">
                  <a:moveTo>
                    <a:pt x="1478" y="284"/>
                  </a:moveTo>
                  <a:lnTo>
                    <a:pt x="0" y="284"/>
                  </a:lnTo>
                  <a:lnTo>
                    <a:pt x="446" y="0"/>
                  </a:lnTo>
                  <a:lnTo>
                    <a:pt x="1786" y="0"/>
                  </a:lnTo>
                  <a:lnTo>
                    <a:pt x="1478" y="284"/>
                  </a:lnTo>
                  <a:close/>
                </a:path>
              </a:pathLst>
            </a:custGeom>
            <a:solidFill>
              <a:srgbClr val="00CC9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" name="Freeform 6"/>
            <p:cNvSpPr>
              <a:spLocks/>
            </p:cNvSpPr>
            <p:nvPr/>
          </p:nvSpPr>
          <p:spPr bwMode="gray">
            <a:xfrm>
              <a:off x="4645" y="1660"/>
              <a:ext cx="441" cy="699"/>
            </a:xfrm>
            <a:custGeom>
              <a:avLst/>
              <a:gdLst/>
              <a:ahLst/>
              <a:cxnLst>
                <a:cxn ang="0">
                  <a:pos x="308" y="120"/>
                </a:cxn>
                <a:cxn ang="0">
                  <a:pos x="0" y="442"/>
                </a:cxn>
                <a:cxn ang="0">
                  <a:pos x="0" y="286"/>
                </a:cxn>
                <a:cxn ang="0">
                  <a:pos x="308" y="0"/>
                </a:cxn>
                <a:cxn ang="0">
                  <a:pos x="308" y="120"/>
                </a:cxn>
              </a:cxnLst>
              <a:rect l="0" t="0" r="r" b="b"/>
              <a:pathLst>
                <a:path w="308" h="442">
                  <a:moveTo>
                    <a:pt x="308" y="120"/>
                  </a:moveTo>
                  <a:lnTo>
                    <a:pt x="0" y="442"/>
                  </a:lnTo>
                  <a:lnTo>
                    <a:pt x="0" y="286"/>
                  </a:lnTo>
                  <a:lnTo>
                    <a:pt x="308" y="0"/>
                  </a:lnTo>
                  <a:lnTo>
                    <a:pt x="308" y="120"/>
                  </a:lnTo>
                  <a:close/>
                </a:path>
              </a:pathLst>
            </a:custGeom>
            <a:gradFill rotWithShape="1">
              <a:gsLst>
                <a:gs pos="0">
                  <a:srgbClr val="4B1092">
                    <a:gamma/>
                    <a:shade val="46275"/>
                    <a:invGamma/>
                  </a:srgbClr>
                </a:gs>
                <a:gs pos="50000">
                  <a:srgbClr val="4B1092"/>
                </a:gs>
                <a:gs pos="100000">
                  <a:srgbClr val="4B1092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gray">
            <a:xfrm>
              <a:off x="2340" y="1660"/>
              <a:ext cx="2753" cy="450"/>
            </a:xfrm>
            <a:custGeom>
              <a:avLst/>
              <a:gdLst/>
              <a:ahLst/>
              <a:cxnLst>
                <a:cxn ang="0">
                  <a:pos x="1612" y="284"/>
                </a:cxn>
                <a:cxn ang="0">
                  <a:pos x="0" y="284"/>
                </a:cxn>
                <a:cxn ang="0">
                  <a:pos x="446" y="0"/>
                </a:cxn>
                <a:cxn ang="0">
                  <a:pos x="1920" y="0"/>
                </a:cxn>
                <a:cxn ang="0">
                  <a:pos x="1612" y="284"/>
                </a:cxn>
              </a:cxnLst>
              <a:rect l="0" t="0" r="r" b="b"/>
              <a:pathLst>
                <a:path w="1920" h="284">
                  <a:moveTo>
                    <a:pt x="1612" y="284"/>
                  </a:moveTo>
                  <a:lnTo>
                    <a:pt x="0" y="284"/>
                  </a:lnTo>
                  <a:lnTo>
                    <a:pt x="446" y="0"/>
                  </a:lnTo>
                  <a:lnTo>
                    <a:pt x="1920" y="0"/>
                  </a:lnTo>
                  <a:lnTo>
                    <a:pt x="1612" y="284"/>
                  </a:lnTo>
                  <a:close/>
                </a:path>
              </a:pathLst>
            </a:custGeom>
            <a:solidFill>
              <a:srgbClr val="A77B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gray">
            <a:xfrm>
              <a:off x="4200" y="2352"/>
              <a:ext cx="439" cy="705"/>
            </a:xfrm>
            <a:custGeom>
              <a:avLst/>
              <a:gdLst/>
              <a:ahLst/>
              <a:cxnLst>
                <a:cxn ang="0">
                  <a:pos x="306" y="122"/>
                </a:cxn>
                <a:cxn ang="0">
                  <a:pos x="0" y="444"/>
                </a:cxn>
                <a:cxn ang="0">
                  <a:pos x="0" y="286"/>
                </a:cxn>
                <a:cxn ang="0">
                  <a:pos x="306" y="0"/>
                </a:cxn>
                <a:cxn ang="0">
                  <a:pos x="306" y="122"/>
                </a:cxn>
              </a:cxnLst>
              <a:rect l="0" t="0" r="r" b="b"/>
              <a:pathLst>
                <a:path w="306" h="444">
                  <a:moveTo>
                    <a:pt x="306" y="122"/>
                  </a:moveTo>
                  <a:lnTo>
                    <a:pt x="0" y="444"/>
                  </a:lnTo>
                  <a:lnTo>
                    <a:pt x="0" y="286"/>
                  </a:lnTo>
                  <a:lnTo>
                    <a:pt x="306" y="0"/>
                  </a:lnTo>
                  <a:lnTo>
                    <a:pt x="306" y="122"/>
                  </a:lnTo>
                  <a:close/>
                </a:path>
              </a:pathLst>
            </a:custGeom>
            <a:gradFill rotWithShape="1">
              <a:gsLst>
                <a:gs pos="0">
                  <a:srgbClr val="90330A">
                    <a:gamma/>
                    <a:shade val="46275"/>
                    <a:invGamma/>
                  </a:srgbClr>
                </a:gs>
                <a:gs pos="50000">
                  <a:srgbClr val="90330A"/>
                </a:gs>
                <a:gs pos="100000">
                  <a:srgbClr val="90330A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gray">
            <a:xfrm>
              <a:off x="3758" y="3047"/>
              <a:ext cx="444" cy="705"/>
            </a:xfrm>
            <a:custGeom>
              <a:avLst/>
              <a:gdLst/>
              <a:ahLst/>
              <a:cxnLst>
                <a:cxn ang="0">
                  <a:pos x="308" y="122"/>
                </a:cxn>
                <a:cxn ang="0">
                  <a:pos x="0" y="444"/>
                </a:cxn>
                <a:cxn ang="0">
                  <a:pos x="0" y="286"/>
                </a:cxn>
                <a:cxn ang="0">
                  <a:pos x="308" y="0"/>
                </a:cxn>
                <a:cxn ang="0">
                  <a:pos x="308" y="122"/>
                </a:cxn>
              </a:cxnLst>
              <a:rect l="0" t="0" r="r" b="b"/>
              <a:pathLst>
                <a:path w="308" h="444">
                  <a:moveTo>
                    <a:pt x="308" y="122"/>
                  </a:moveTo>
                  <a:lnTo>
                    <a:pt x="0" y="444"/>
                  </a:lnTo>
                  <a:lnTo>
                    <a:pt x="0" y="286"/>
                  </a:lnTo>
                  <a:lnTo>
                    <a:pt x="308" y="0"/>
                  </a:lnTo>
                  <a:lnTo>
                    <a:pt x="308" y="122"/>
                  </a:lnTo>
                  <a:close/>
                </a:path>
              </a:pathLst>
            </a:custGeom>
            <a:gradFill rotWithShape="1">
              <a:gsLst>
                <a:gs pos="0">
                  <a:srgbClr val="906B0E">
                    <a:gamma/>
                    <a:shade val="46275"/>
                    <a:invGamma/>
                  </a:srgbClr>
                </a:gs>
                <a:gs pos="50000">
                  <a:srgbClr val="906B0E"/>
                </a:gs>
                <a:gs pos="100000">
                  <a:srgbClr val="906B0E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gray">
            <a:xfrm>
              <a:off x="1075" y="3050"/>
              <a:ext cx="3125" cy="451"/>
            </a:xfrm>
            <a:custGeom>
              <a:avLst/>
              <a:gdLst/>
              <a:ahLst/>
              <a:cxnLst>
                <a:cxn ang="0">
                  <a:pos x="1872" y="284"/>
                </a:cxn>
                <a:cxn ang="0">
                  <a:pos x="0" y="284"/>
                </a:cxn>
                <a:cxn ang="0">
                  <a:pos x="446" y="0"/>
                </a:cxn>
                <a:cxn ang="0">
                  <a:pos x="2180" y="0"/>
                </a:cxn>
                <a:cxn ang="0">
                  <a:pos x="1872" y="284"/>
                </a:cxn>
              </a:cxnLst>
              <a:rect l="0" t="0" r="r" b="b"/>
              <a:pathLst>
                <a:path w="2180" h="284">
                  <a:moveTo>
                    <a:pt x="1872" y="284"/>
                  </a:moveTo>
                  <a:lnTo>
                    <a:pt x="0" y="284"/>
                  </a:lnTo>
                  <a:lnTo>
                    <a:pt x="446" y="0"/>
                  </a:lnTo>
                  <a:lnTo>
                    <a:pt x="2180" y="0"/>
                  </a:lnTo>
                  <a:lnTo>
                    <a:pt x="1872" y="284"/>
                  </a:lnTo>
                  <a:close/>
                </a:path>
              </a:pathLst>
            </a:custGeom>
            <a:solidFill>
              <a:srgbClr val="F2E16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gray">
            <a:xfrm flipH="1">
              <a:off x="168" y="3747"/>
              <a:ext cx="9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gray">
            <a:xfrm flipH="1">
              <a:off x="168" y="3047"/>
              <a:ext cx="154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gray">
            <a:xfrm flipH="1">
              <a:off x="168" y="2356"/>
              <a:ext cx="217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gray">
            <a:xfrm flipH="1">
              <a:off x="168" y="1666"/>
              <a:ext cx="28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gray">
            <a:xfrm flipH="1">
              <a:off x="168" y="965"/>
              <a:ext cx="34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gray">
            <a:xfrm>
              <a:off x="305" y="960"/>
              <a:ext cx="0" cy="7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gray">
            <a:xfrm>
              <a:off x="305" y="1686"/>
              <a:ext cx="0" cy="6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gray">
            <a:xfrm>
              <a:off x="305" y="2365"/>
              <a:ext cx="0" cy="6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gray">
            <a:xfrm>
              <a:off x="305" y="3047"/>
              <a:ext cx="0" cy="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Freeform 20"/>
            <p:cNvSpPr>
              <a:spLocks/>
            </p:cNvSpPr>
            <p:nvPr/>
          </p:nvSpPr>
          <p:spPr bwMode="gray">
            <a:xfrm>
              <a:off x="1529" y="1097"/>
              <a:ext cx="1409" cy="2267"/>
            </a:xfrm>
            <a:custGeom>
              <a:avLst/>
              <a:gdLst/>
              <a:ahLst/>
              <a:cxnLst>
                <a:cxn ang="0">
                  <a:pos x="12" y="2464"/>
                </a:cxn>
                <a:cxn ang="0">
                  <a:pos x="56" y="2120"/>
                </a:cxn>
                <a:cxn ang="0">
                  <a:pos x="124" y="1808"/>
                </a:cxn>
                <a:cxn ang="0">
                  <a:pos x="212" y="1524"/>
                </a:cxn>
                <a:cxn ang="0">
                  <a:pos x="316" y="1270"/>
                </a:cxn>
                <a:cxn ang="0">
                  <a:pos x="430" y="1044"/>
                </a:cxn>
                <a:cxn ang="0">
                  <a:pos x="550" y="846"/>
                </a:cxn>
                <a:cxn ang="0">
                  <a:pos x="672" y="674"/>
                </a:cxn>
                <a:cxn ang="0">
                  <a:pos x="792" y="528"/>
                </a:cxn>
                <a:cxn ang="0">
                  <a:pos x="906" y="408"/>
                </a:cxn>
                <a:cxn ang="0">
                  <a:pos x="1010" y="310"/>
                </a:cxn>
                <a:cxn ang="0">
                  <a:pos x="1096" y="236"/>
                </a:cxn>
                <a:cxn ang="0">
                  <a:pos x="1164" y="184"/>
                </a:cxn>
                <a:cxn ang="0">
                  <a:pos x="1208" y="154"/>
                </a:cxn>
                <a:cxn ang="0">
                  <a:pos x="1224" y="144"/>
                </a:cxn>
                <a:cxn ang="0">
                  <a:pos x="1728" y="56"/>
                </a:cxn>
                <a:cxn ang="0">
                  <a:pos x="1568" y="328"/>
                </a:cxn>
                <a:cxn ang="0">
                  <a:pos x="1554" y="332"/>
                </a:cxn>
                <a:cxn ang="0">
                  <a:pos x="1514" y="346"/>
                </a:cxn>
                <a:cxn ang="0">
                  <a:pos x="1452" y="370"/>
                </a:cxn>
                <a:cxn ang="0">
                  <a:pos x="1370" y="410"/>
                </a:cxn>
                <a:cxn ang="0">
                  <a:pos x="1270" y="466"/>
                </a:cxn>
                <a:cxn ang="0">
                  <a:pos x="1158" y="540"/>
                </a:cxn>
                <a:cxn ang="0">
                  <a:pos x="1034" y="636"/>
                </a:cxn>
                <a:cxn ang="0">
                  <a:pos x="904" y="756"/>
                </a:cxn>
                <a:cxn ang="0">
                  <a:pos x="770" y="900"/>
                </a:cxn>
                <a:cxn ang="0">
                  <a:pos x="632" y="1076"/>
                </a:cxn>
                <a:cxn ang="0">
                  <a:pos x="498" y="1280"/>
                </a:cxn>
                <a:cxn ang="0">
                  <a:pos x="370" y="1518"/>
                </a:cxn>
                <a:cxn ang="0">
                  <a:pos x="248" y="1792"/>
                </a:cxn>
                <a:cxn ang="0">
                  <a:pos x="138" y="2104"/>
                </a:cxn>
                <a:cxn ang="0">
                  <a:pos x="42" y="2456"/>
                </a:cxn>
              </a:cxnLst>
              <a:rect l="0" t="0" r="r" b="b"/>
              <a:pathLst>
                <a:path w="1824" h="2648">
                  <a:moveTo>
                    <a:pt x="0" y="2648"/>
                  </a:moveTo>
                  <a:lnTo>
                    <a:pt x="12" y="2464"/>
                  </a:lnTo>
                  <a:lnTo>
                    <a:pt x="32" y="2288"/>
                  </a:lnTo>
                  <a:lnTo>
                    <a:pt x="56" y="2120"/>
                  </a:lnTo>
                  <a:lnTo>
                    <a:pt x="88" y="1960"/>
                  </a:lnTo>
                  <a:lnTo>
                    <a:pt x="124" y="1808"/>
                  </a:lnTo>
                  <a:lnTo>
                    <a:pt x="166" y="1662"/>
                  </a:lnTo>
                  <a:lnTo>
                    <a:pt x="212" y="1524"/>
                  </a:lnTo>
                  <a:lnTo>
                    <a:pt x="262" y="1394"/>
                  </a:lnTo>
                  <a:lnTo>
                    <a:pt x="316" y="1270"/>
                  </a:lnTo>
                  <a:lnTo>
                    <a:pt x="372" y="1154"/>
                  </a:lnTo>
                  <a:lnTo>
                    <a:pt x="430" y="1044"/>
                  </a:lnTo>
                  <a:lnTo>
                    <a:pt x="490" y="942"/>
                  </a:lnTo>
                  <a:lnTo>
                    <a:pt x="550" y="846"/>
                  </a:lnTo>
                  <a:lnTo>
                    <a:pt x="612" y="758"/>
                  </a:lnTo>
                  <a:lnTo>
                    <a:pt x="672" y="674"/>
                  </a:lnTo>
                  <a:lnTo>
                    <a:pt x="734" y="598"/>
                  </a:lnTo>
                  <a:lnTo>
                    <a:pt x="792" y="528"/>
                  </a:lnTo>
                  <a:lnTo>
                    <a:pt x="850" y="464"/>
                  </a:lnTo>
                  <a:lnTo>
                    <a:pt x="906" y="408"/>
                  </a:lnTo>
                  <a:lnTo>
                    <a:pt x="960" y="356"/>
                  </a:lnTo>
                  <a:lnTo>
                    <a:pt x="1010" y="310"/>
                  </a:lnTo>
                  <a:lnTo>
                    <a:pt x="1056" y="270"/>
                  </a:lnTo>
                  <a:lnTo>
                    <a:pt x="1096" y="236"/>
                  </a:lnTo>
                  <a:lnTo>
                    <a:pt x="1134" y="208"/>
                  </a:lnTo>
                  <a:lnTo>
                    <a:pt x="1164" y="184"/>
                  </a:lnTo>
                  <a:lnTo>
                    <a:pt x="1190" y="166"/>
                  </a:lnTo>
                  <a:lnTo>
                    <a:pt x="1208" y="154"/>
                  </a:lnTo>
                  <a:lnTo>
                    <a:pt x="1220" y="146"/>
                  </a:lnTo>
                  <a:lnTo>
                    <a:pt x="1224" y="144"/>
                  </a:lnTo>
                  <a:lnTo>
                    <a:pt x="848" y="0"/>
                  </a:lnTo>
                  <a:lnTo>
                    <a:pt x="1728" y="56"/>
                  </a:lnTo>
                  <a:lnTo>
                    <a:pt x="1824" y="480"/>
                  </a:lnTo>
                  <a:lnTo>
                    <a:pt x="1568" y="328"/>
                  </a:lnTo>
                  <a:lnTo>
                    <a:pt x="1564" y="328"/>
                  </a:lnTo>
                  <a:lnTo>
                    <a:pt x="1554" y="332"/>
                  </a:lnTo>
                  <a:lnTo>
                    <a:pt x="1538" y="338"/>
                  </a:lnTo>
                  <a:lnTo>
                    <a:pt x="1514" y="346"/>
                  </a:lnTo>
                  <a:lnTo>
                    <a:pt x="1486" y="356"/>
                  </a:lnTo>
                  <a:lnTo>
                    <a:pt x="1452" y="370"/>
                  </a:lnTo>
                  <a:lnTo>
                    <a:pt x="1412" y="388"/>
                  </a:lnTo>
                  <a:lnTo>
                    <a:pt x="1370" y="410"/>
                  </a:lnTo>
                  <a:lnTo>
                    <a:pt x="1322" y="436"/>
                  </a:lnTo>
                  <a:lnTo>
                    <a:pt x="1270" y="466"/>
                  </a:lnTo>
                  <a:lnTo>
                    <a:pt x="1216" y="500"/>
                  </a:lnTo>
                  <a:lnTo>
                    <a:pt x="1158" y="540"/>
                  </a:lnTo>
                  <a:lnTo>
                    <a:pt x="1098" y="584"/>
                  </a:lnTo>
                  <a:lnTo>
                    <a:pt x="1034" y="636"/>
                  </a:lnTo>
                  <a:lnTo>
                    <a:pt x="970" y="692"/>
                  </a:lnTo>
                  <a:lnTo>
                    <a:pt x="904" y="756"/>
                  </a:lnTo>
                  <a:lnTo>
                    <a:pt x="836" y="824"/>
                  </a:lnTo>
                  <a:lnTo>
                    <a:pt x="770" y="900"/>
                  </a:lnTo>
                  <a:lnTo>
                    <a:pt x="700" y="984"/>
                  </a:lnTo>
                  <a:lnTo>
                    <a:pt x="632" y="1076"/>
                  </a:lnTo>
                  <a:lnTo>
                    <a:pt x="566" y="1174"/>
                  </a:lnTo>
                  <a:lnTo>
                    <a:pt x="498" y="1280"/>
                  </a:lnTo>
                  <a:lnTo>
                    <a:pt x="434" y="1394"/>
                  </a:lnTo>
                  <a:lnTo>
                    <a:pt x="370" y="1518"/>
                  </a:lnTo>
                  <a:lnTo>
                    <a:pt x="308" y="1650"/>
                  </a:lnTo>
                  <a:lnTo>
                    <a:pt x="248" y="1792"/>
                  </a:lnTo>
                  <a:lnTo>
                    <a:pt x="192" y="1944"/>
                  </a:lnTo>
                  <a:lnTo>
                    <a:pt x="138" y="2104"/>
                  </a:lnTo>
                  <a:lnTo>
                    <a:pt x="88" y="2274"/>
                  </a:lnTo>
                  <a:lnTo>
                    <a:pt x="42" y="2456"/>
                  </a:lnTo>
                  <a:lnTo>
                    <a:pt x="0" y="2648"/>
                  </a:lnTo>
                  <a:close/>
                </a:path>
              </a:pathLst>
            </a:custGeom>
            <a:gradFill rotWithShape="1">
              <a:gsLst>
                <a:gs pos="0">
                  <a:srgbClr val="D11364"/>
                </a:gs>
                <a:gs pos="100000">
                  <a:srgbClr val="D11364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Rectangle 21"/>
            <p:cNvSpPr>
              <a:spLocks noChangeArrowheads="1"/>
            </p:cNvSpPr>
            <p:nvPr/>
          </p:nvSpPr>
          <p:spPr bwMode="gray">
            <a:xfrm>
              <a:off x="2980" y="1411"/>
              <a:ext cx="2120" cy="253"/>
            </a:xfrm>
            <a:prstGeom prst="rect">
              <a:avLst/>
            </a:prstGeom>
            <a:gradFill rotWithShape="1">
              <a:gsLst>
                <a:gs pos="0">
                  <a:srgbClr val="00906A">
                    <a:gamma/>
                    <a:shade val="72549"/>
                    <a:invGamma/>
                  </a:srgbClr>
                </a:gs>
                <a:gs pos="50000">
                  <a:srgbClr val="00906A"/>
                </a:gs>
                <a:gs pos="100000">
                  <a:srgbClr val="00906A">
                    <a:gamma/>
                    <a:shade val="72549"/>
                    <a:invGamma/>
                  </a:srgb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buFontTx/>
                <a:buNone/>
                <a:defRPr/>
              </a:pPr>
              <a:r>
                <a:rPr lang="zh-CN" altLang="en-US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点击输入文本</a:t>
              </a:r>
              <a:endPara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Rectangle 22"/>
            <p:cNvSpPr>
              <a:spLocks noChangeArrowheads="1"/>
            </p:cNvSpPr>
            <p:nvPr/>
          </p:nvSpPr>
          <p:spPr bwMode="gray">
            <a:xfrm>
              <a:off x="2341" y="2110"/>
              <a:ext cx="2309" cy="248"/>
            </a:xfrm>
            <a:prstGeom prst="rect">
              <a:avLst/>
            </a:prstGeom>
            <a:gradFill rotWithShape="1">
              <a:gsLst>
                <a:gs pos="0">
                  <a:srgbClr val="8041FF">
                    <a:gamma/>
                    <a:shade val="72549"/>
                    <a:invGamma/>
                  </a:srgbClr>
                </a:gs>
                <a:gs pos="50000">
                  <a:srgbClr val="8041FF"/>
                </a:gs>
                <a:gs pos="100000">
                  <a:srgbClr val="8041FF">
                    <a:gamma/>
                    <a:shade val="72549"/>
                    <a:invGamma/>
                  </a:srgb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buFontTx/>
                <a:buNone/>
                <a:defRPr/>
              </a:pPr>
              <a:r>
                <a:rPr lang="zh-CN" altLang="en-US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点击输入文本</a:t>
              </a:r>
              <a:endPara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Freeform 23"/>
            <p:cNvSpPr>
              <a:spLocks/>
            </p:cNvSpPr>
            <p:nvPr/>
          </p:nvSpPr>
          <p:spPr bwMode="gray">
            <a:xfrm>
              <a:off x="1709" y="2352"/>
              <a:ext cx="2935" cy="455"/>
            </a:xfrm>
            <a:custGeom>
              <a:avLst/>
              <a:gdLst/>
              <a:ahLst/>
              <a:cxnLst>
                <a:cxn ang="0">
                  <a:pos x="1742" y="286"/>
                </a:cxn>
                <a:cxn ang="0">
                  <a:pos x="0" y="286"/>
                </a:cxn>
                <a:cxn ang="0">
                  <a:pos x="446" y="0"/>
                </a:cxn>
                <a:cxn ang="0">
                  <a:pos x="2048" y="0"/>
                </a:cxn>
                <a:cxn ang="0">
                  <a:pos x="1742" y="286"/>
                </a:cxn>
              </a:cxnLst>
              <a:rect l="0" t="0" r="r" b="b"/>
              <a:pathLst>
                <a:path w="2048" h="286">
                  <a:moveTo>
                    <a:pt x="1742" y="286"/>
                  </a:moveTo>
                  <a:lnTo>
                    <a:pt x="0" y="286"/>
                  </a:lnTo>
                  <a:lnTo>
                    <a:pt x="446" y="0"/>
                  </a:lnTo>
                  <a:lnTo>
                    <a:pt x="2048" y="0"/>
                  </a:lnTo>
                  <a:lnTo>
                    <a:pt x="1742" y="286"/>
                  </a:lnTo>
                  <a:close/>
                </a:path>
              </a:pathLst>
            </a:custGeom>
            <a:solidFill>
              <a:srgbClr val="FF996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Rectangle 24"/>
            <p:cNvSpPr>
              <a:spLocks noChangeArrowheads="1"/>
            </p:cNvSpPr>
            <p:nvPr/>
          </p:nvSpPr>
          <p:spPr bwMode="gray">
            <a:xfrm>
              <a:off x="1711" y="2806"/>
              <a:ext cx="2499" cy="248"/>
            </a:xfrm>
            <a:prstGeom prst="rect">
              <a:avLst/>
            </a:prstGeom>
            <a:gradFill rotWithShape="1">
              <a:gsLst>
                <a:gs pos="0">
                  <a:srgbClr val="DC7150">
                    <a:gamma/>
                    <a:shade val="72549"/>
                    <a:invGamma/>
                  </a:srgbClr>
                </a:gs>
                <a:gs pos="50000">
                  <a:srgbClr val="DC7150"/>
                </a:gs>
                <a:gs pos="100000">
                  <a:srgbClr val="DC7150">
                    <a:gamma/>
                    <a:shade val="72549"/>
                    <a:invGamma/>
                  </a:srgb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buFontTx/>
                <a:buNone/>
                <a:defRPr/>
              </a:pPr>
              <a:r>
                <a:rPr lang="zh-CN" altLang="en-US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点击输入文本</a:t>
              </a:r>
              <a:endPara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Rectangle 25"/>
            <p:cNvSpPr>
              <a:spLocks noChangeArrowheads="1"/>
            </p:cNvSpPr>
            <p:nvPr/>
          </p:nvSpPr>
          <p:spPr bwMode="gray">
            <a:xfrm>
              <a:off x="1075" y="3502"/>
              <a:ext cx="2687" cy="248"/>
            </a:xfrm>
            <a:prstGeom prst="rect">
              <a:avLst/>
            </a:prstGeom>
            <a:gradFill rotWithShape="1">
              <a:gsLst>
                <a:gs pos="0">
                  <a:srgbClr val="D0A11C">
                    <a:gamma/>
                    <a:shade val="72549"/>
                    <a:invGamma/>
                  </a:srgbClr>
                </a:gs>
                <a:gs pos="50000">
                  <a:srgbClr val="D0A11C"/>
                </a:gs>
                <a:gs pos="100000">
                  <a:srgbClr val="D0A11C">
                    <a:gamma/>
                    <a:shade val="72549"/>
                    <a:invGamma/>
                  </a:srgb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buFontTx/>
                <a:buNone/>
                <a:defRPr/>
              </a:pPr>
              <a:r>
                <a:rPr lang="zh-CN" altLang="en-US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点击输入文本</a:t>
              </a:r>
              <a:endPara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Text Box 26"/>
            <p:cNvSpPr txBox="1">
              <a:spLocks noChangeArrowheads="1"/>
            </p:cNvSpPr>
            <p:nvPr/>
          </p:nvSpPr>
          <p:spPr bwMode="gray">
            <a:xfrm>
              <a:off x="297" y="1229"/>
              <a:ext cx="936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buFontTx/>
                <a:buNone/>
                <a:defRPr/>
              </a:pPr>
              <a:r>
                <a:rPr lang="zh-CN" altLang="en-US" sz="1400" dirty="0">
                  <a:latin typeface="微软雅黑" pitchFamily="34" charset="-122"/>
                  <a:ea typeface="微软雅黑" pitchFamily="34" charset="-122"/>
                </a:rPr>
                <a:t>点击输入文本</a:t>
              </a:r>
              <a:endParaRPr lang="en-US" altLang="zh-CN" sz="14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Text Box 27"/>
            <p:cNvSpPr txBox="1">
              <a:spLocks noChangeArrowheads="1"/>
            </p:cNvSpPr>
            <p:nvPr/>
          </p:nvSpPr>
          <p:spPr bwMode="gray">
            <a:xfrm>
              <a:off x="297" y="1918"/>
              <a:ext cx="93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buFontTx/>
                <a:buNone/>
                <a:defRPr/>
              </a:pPr>
              <a:r>
                <a:rPr lang="zh-CN" altLang="en-US" sz="1400" dirty="0">
                  <a:latin typeface="微软雅黑" pitchFamily="34" charset="-122"/>
                  <a:ea typeface="微软雅黑" pitchFamily="34" charset="-122"/>
                </a:rPr>
                <a:t>点击输入文本</a:t>
              </a:r>
              <a:endParaRPr lang="en-US" altLang="zh-CN" sz="14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Text Box 28"/>
            <p:cNvSpPr txBox="1">
              <a:spLocks noChangeArrowheads="1"/>
            </p:cNvSpPr>
            <p:nvPr/>
          </p:nvSpPr>
          <p:spPr bwMode="gray">
            <a:xfrm>
              <a:off x="297" y="2639"/>
              <a:ext cx="93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buFontTx/>
                <a:buNone/>
                <a:defRPr/>
              </a:pPr>
              <a:r>
                <a:rPr lang="zh-CN" altLang="en-US" sz="1400" dirty="0">
                  <a:latin typeface="微软雅黑" pitchFamily="34" charset="-122"/>
                  <a:ea typeface="微软雅黑" pitchFamily="34" charset="-122"/>
                </a:rPr>
                <a:t>点击输入文本</a:t>
              </a:r>
              <a:endParaRPr lang="en-US" altLang="zh-CN" sz="14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Text Box 29"/>
            <p:cNvSpPr txBox="1">
              <a:spLocks noChangeArrowheads="1"/>
            </p:cNvSpPr>
            <p:nvPr/>
          </p:nvSpPr>
          <p:spPr bwMode="gray">
            <a:xfrm>
              <a:off x="297" y="3309"/>
              <a:ext cx="991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zh-CN" altLang="en-US" sz="1400" dirty="0">
                  <a:latin typeface="微软雅黑" pitchFamily="34" charset="-122"/>
                  <a:ea typeface="微软雅黑" pitchFamily="34" charset="-122"/>
                </a:rPr>
                <a:t>点击输入文本</a:t>
              </a:r>
              <a:endParaRPr lang="en-US" altLang="zh-CN" sz="14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726119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归纳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>
            <a:spLocks noChangeArrowheads="1"/>
          </p:cNvSpPr>
          <p:nvPr/>
        </p:nvSpPr>
        <p:spPr bwMode="gray">
          <a:xfrm>
            <a:off x="228600" y="1401763"/>
            <a:ext cx="5975350" cy="4495800"/>
          </a:xfrm>
          <a:prstGeom prst="rightArrow">
            <a:avLst>
              <a:gd name="adj1" fmla="val 79306"/>
              <a:gd name="adj2" fmla="val 32920"/>
            </a:avLst>
          </a:prstGeom>
          <a:gradFill rotWithShape="1">
            <a:gsLst>
              <a:gs pos="0">
                <a:schemeClr val="accent1">
                  <a:gamma/>
                  <a:tint val="3137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blackWhite">
          <a:xfrm>
            <a:off x="685800" y="2011363"/>
            <a:ext cx="4038600" cy="9906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点击输入内容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blackWhite">
          <a:xfrm>
            <a:off x="685800" y="3154363"/>
            <a:ext cx="4038600" cy="9906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rgbClr val="699D5F"/>
              </a:gs>
              <a:gs pos="100000">
                <a:srgbClr val="699D5F">
                  <a:gamma/>
                  <a:shade val="46275"/>
                  <a:invGamma/>
                </a:srgbClr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点击输入内容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blackWhite">
          <a:xfrm>
            <a:off x="685800" y="4297363"/>
            <a:ext cx="4038600" cy="9906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点击输入内容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191250" y="3001963"/>
            <a:ext cx="2514600" cy="1295400"/>
          </a:xfrm>
          <a:prstGeom prst="roundRect">
            <a:avLst>
              <a:gd name="adj" fmla="val 9106"/>
            </a:avLst>
          </a:prstGeom>
          <a:noFill/>
          <a:ln w="25400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buFontTx/>
              <a:buNone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点击输入标题</a:t>
            </a:r>
            <a:endParaRPr lang="en-US" altLang="zh-CN" sz="2400" b="1" dirty="0"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58807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概念演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1"/>
          <p:cNvGrpSpPr>
            <a:grpSpLocks/>
          </p:cNvGrpSpPr>
          <p:nvPr/>
        </p:nvGrpSpPr>
        <p:grpSpPr bwMode="auto">
          <a:xfrm>
            <a:off x="914400" y="2209800"/>
            <a:ext cx="7162800" cy="2895600"/>
            <a:chOff x="476" y="1388"/>
            <a:chExt cx="4808" cy="1924"/>
          </a:xfrm>
        </p:grpSpPr>
        <p:sp>
          <p:nvSpPr>
            <p:cNvPr id="4" name="AutoShape 3"/>
            <p:cNvSpPr>
              <a:spLocks noChangeArrowheads="1"/>
            </p:cNvSpPr>
            <p:nvPr/>
          </p:nvSpPr>
          <p:spPr bwMode="gray">
            <a:xfrm>
              <a:off x="1837" y="1891"/>
              <a:ext cx="321" cy="3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" name="AutoShape 4"/>
            <p:cNvSpPr>
              <a:spLocks noChangeArrowheads="1"/>
            </p:cNvSpPr>
            <p:nvPr/>
          </p:nvSpPr>
          <p:spPr bwMode="gray">
            <a:xfrm>
              <a:off x="3560" y="1891"/>
              <a:ext cx="319" cy="363"/>
            </a:xfrm>
            <a:prstGeom prst="chevron">
              <a:avLst>
                <a:gd name="adj" fmla="val 52514"/>
              </a:avLst>
            </a:prstGeom>
            <a:solidFill>
              <a:schemeClr val="hlink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" name="Oval 5"/>
            <p:cNvSpPr>
              <a:spLocks noChangeArrowheads="1"/>
            </p:cNvSpPr>
            <p:nvPr/>
          </p:nvSpPr>
          <p:spPr bwMode="gray">
            <a:xfrm>
              <a:off x="3923" y="1392"/>
              <a:ext cx="1361" cy="136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gray">
            <a:xfrm>
              <a:off x="3923" y="1392"/>
              <a:ext cx="1361" cy="136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alpha val="32001"/>
                  </a:schemeClr>
                </a:gs>
                <a:gs pos="100000">
                  <a:schemeClr val="hlink">
                    <a:gamma/>
                    <a:shade val="0"/>
                    <a:invGamma/>
                    <a:alpha val="89999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gray">
            <a:xfrm>
              <a:off x="4012" y="1481"/>
              <a:ext cx="1183" cy="1186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gray">
            <a:xfrm>
              <a:off x="4032" y="1488"/>
              <a:ext cx="1183" cy="1180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63529"/>
                    <a:invGamma/>
                  </a:schemeClr>
                </a:gs>
                <a:gs pos="100000">
                  <a:schemeClr val="hlink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gray">
            <a:xfrm>
              <a:off x="4076" y="1540"/>
              <a:ext cx="1068" cy="1065"/>
            </a:xfrm>
            <a:prstGeom prst="ellipse">
              <a:avLst/>
            </a:prstGeom>
            <a:solidFill>
              <a:srgbClr val="333333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gray">
            <a:xfrm>
              <a:off x="476" y="1388"/>
              <a:ext cx="1361" cy="1361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tint val="0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gray">
            <a:xfrm>
              <a:off x="476" y="1388"/>
              <a:ext cx="1361" cy="1361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alpha val="32001"/>
                  </a:schemeClr>
                </a:gs>
                <a:gs pos="100000">
                  <a:schemeClr val="folHlink">
                    <a:gamma/>
                    <a:shade val="0"/>
                    <a:invGamma/>
                    <a:alpha val="89999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gray">
            <a:xfrm>
              <a:off x="566" y="1477"/>
              <a:ext cx="1185" cy="1186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54118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" name="Oval 13"/>
            <p:cNvSpPr>
              <a:spLocks noChangeArrowheads="1"/>
            </p:cNvSpPr>
            <p:nvPr/>
          </p:nvSpPr>
          <p:spPr bwMode="gray">
            <a:xfrm>
              <a:off x="566" y="1479"/>
              <a:ext cx="1186" cy="1186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63529"/>
                    <a:invGamma/>
                  </a:schemeClr>
                </a:gs>
                <a:gs pos="100000">
                  <a:schemeClr val="folHlink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" name="Oval 14"/>
            <p:cNvSpPr>
              <a:spLocks noChangeArrowheads="1"/>
            </p:cNvSpPr>
            <p:nvPr/>
          </p:nvSpPr>
          <p:spPr bwMode="gray">
            <a:xfrm>
              <a:off x="624" y="1536"/>
              <a:ext cx="1065" cy="1065"/>
            </a:xfrm>
            <a:prstGeom prst="ellipse">
              <a:avLst/>
            </a:prstGeom>
            <a:solidFill>
              <a:srgbClr val="333333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16" name="Group 15"/>
            <p:cNvGrpSpPr>
              <a:grpSpLocks/>
            </p:cNvGrpSpPr>
            <p:nvPr/>
          </p:nvGrpSpPr>
          <p:grpSpPr bwMode="auto">
            <a:xfrm>
              <a:off x="639" y="1552"/>
              <a:ext cx="1029" cy="1032"/>
              <a:chOff x="4166" y="1706"/>
              <a:chExt cx="1250" cy="1253"/>
            </a:xfrm>
          </p:grpSpPr>
          <p:sp>
            <p:nvSpPr>
              <p:cNvPr id="38" name="Oval 16"/>
              <p:cNvSpPr>
                <a:spLocks noChangeArrowheads="1"/>
              </p:cNvSpPr>
              <p:nvPr/>
            </p:nvSpPr>
            <p:spPr bwMode="gray">
              <a:xfrm>
                <a:off x="4166" y="1705"/>
                <a:ext cx="1250" cy="1254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9" name="Oval 17"/>
              <p:cNvSpPr>
                <a:spLocks noChangeArrowheads="1"/>
              </p:cNvSpPr>
              <p:nvPr/>
            </p:nvSpPr>
            <p:spPr bwMode="gray">
              <a:xfrm>
                <a:off x="4182" y="1712"/>
                <a:ext cx="1223" cy="122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0" name="Oval 18"/>
              <p:cNvSpPr>
                <a:spLocks noChangeArrowheads="1"/>
              </p:cNvSpPr>
              <p:nvPr/>
            </p:nvSpPr>
            <p:spPr bwMode="gray">
              <a:xfrm>
                <a:off x="4195" y="1726"/>
                <a:ext cx="1162" cy="1140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1" name="Oval 19"/>
              <p:cNvSpPr>
                <a:spLocks noChangeArrowheads="1"/>
              </p:cNvSpPr>
              <p:nvPr/>
            </p:nvSpPr>
            <p:spPr bwMode="gray">
              <a:xfrm>
                <a:off x="4263" y="1758"/>
                <a:ext cx="1033" cy="925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17" name="Oval 20"/>
            <p:cNvSpPr>
              <a:spLocks noChangeArrowheads="1"/>
            </p:cNvSpPr>
            <p:nvPr/>
          </p:nvSpPr>
          <p:spPr bwMode="gray">
            <a:xfrm>
              <a:off x="2200" y="1392"/>
              <a:ext cx="1361" cy="1361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0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gray">
            <a:xfrm>
              <a:off x="2200" y="1392"/>
              <a:ext cx="1361" cy="1361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32001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gray">
            <a:xfrm>
              <a:off x="2289" y="1481"/>
              <a:ext cx="1184" cy="1186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54118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gray">
            <a:xfrm>
              <a:off x="2290" y="1483"/>
              <a:ext cx="1183" cy="1185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63529"/>
                    <a:invGamma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gray">
            <a:xfrm>
              <a:off x="2348" y="1540"/>
              <a:ext cx="1065" cy="1065"/>
            </a:xfrm>
            <a:prstGeom prst="ellipse">
              <a:avLst/>
            </a:prstGeom>
            <a:solidFill>
              <a:srgbClr val="333333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22" name="Group 25"/>
            <p:cNvGrpSpPr>
              <a:grpSpLocks/>
            </p:cNvGrpSpPr>
            <p:nvPr/>
          </p:nvGrpSpPr>
          <p:grpSpPr bwMode="auto">
            <a:xfrm>
              <a:off x="2363" y="1552"/>
              <a:ext cx="1029" cy="1032"/>
              <a:chOff x="4166" y="1706"/>
              <a:chExt cx="1250" cy="1253"/>
            </a:xfrm>
          </p:grpSpPr>
          <p:sp>
            <p:nvSpPr>
              <p:cNvPr id="34" name="Oval 26"/>
              <p:cNvSpPr>
                <a:spLocks noChangeArrowheads="1"/>
              </p:cNvSpPr>
              <p:nvPr/>
            </p:nvSpPr>
            <p:spPr bwMode="gray">
              <a:xfrm>
                <a:off x="4166" y="1705"/>
                <a:ext cx="1249" cy="1254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5" name="Oval 27"/>
              <p:cNvSpPr>
                <a:spLocks noChangeArrowheads="1"/>
              </p:cNvSpPr>
              <p:nvPr/>
            </p:nvSpPr>
            <p:spPr bwMode="gray">
              <a:xfrm>
                <a:off x="4182" y="1712"/>
                <a:ext cx="1222" cy="122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6" name="Oval 28"/>
              <p:cNvSpPr>
                <a:spLocks noChangeArrowheads="1"/>
              </p:cNvSpPr>
              <p:nvPr/>
            </p:nvSpPr>
            <p:spPr bwMode="gray">
              <a:xfrm>
                <a:off x="4195" y="1726"/>
                <a:ext cx="1161" cy="1140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7" name="Oval 29"/>
              <p:cNvSpPr>
                <a:spLocks noChangeArrowheads="1"/>
              </p:cNvSpPr>
              <p:nvPr/>
            </p:nvSpPr>
            <p:spPr bwMode="gray">
              <a:xfrm>
                <a:off x="4263" y="1758"/>
                <a:ext cx="1032" cy="925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23" name="Group 30"/>
            <p:cNvGrpSpPr>
              <a:grpSpLocks/>
            </p:cNvGrpSpPr>
            <p:nvPr/>
          </p:nvGrpSpPr>
          <p:grpSpPr bwMode="auto">
            <a:xfrm>
              <a:off x="4097" y="1552"/>
              <a:ext cx="1033" cy="1032"/>
              <a:chOff x="4166" y="1706"/>
              <a:chExt cx="1254" cy="1253"/>
            </a:xfrm>
          </p:grpSpPr>
          <p:sp>
            <p:nvSpPr>
              <p:cNvPr id="30" name="Oval 31"/>
              <p:cNvSpPr>
                <a:spLocks noChangeArrowheads="1"/>
              </p:cNvSpPr>
              <p:nvPr/>
            </p:nvSpPr>
            <p:spPr bwMode="gray">
              <a:xfrm>
                <a:off x="4166" y="1705"/>
                <a:ext cx="1253" cy="1254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1" name="Oval 32"/>
              <p:cNvSpPr>
                <a:spLocks noChangeArrowheads="1"/>
              </p:cNvSpPr>
              <p:nvPr/>
            </p:nvSpPr>
            <p:spPr bwMode="gray">
              <a:xfrm>
                <a:off x="4181" y="1712"/>
                <a:ext cx="1222" cy="122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2" name="Oval 33"/>
              <p:cNvSpPr>
                <a:spLocks noChangeArrowheads="1"/>
              </p:cNvSpPr>
              <p:nvPr/>
            </p:nvSpPr>
            <p:spPr bwMode="gray">
              <a:xfrm>
                <a:off x="4194" y="1726"/>
                <a:ext cx="1162" cy="1140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3" name="Oval 34"/>
              <p:cNvSpPr>
                <a:spLocks noChangeArrowheads="1"/>
              </p:cNvSpPr>
              <p:nvPr/>
            </p:nvSpPr>
            <p:spPr bwMode="gray">
              <a:xfrm>
                <a:off x="4263" y="1758"/>
                <a:ext cx="1035" cy="925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24" name="AutoShape 35"/>
            <p:cNvSpPr>
              <a:spLocks noChangeArrowheads="1"/>
            </p:cNvSpPr>
            <p:nvPr/>
          </p:nvSpPr>
          <p:spPr bwMode="gray">
            <a:xfrm>
              <a:off x="507" y="2987"/>
              <a:ext cx="1296" cy="325"/>
            </a:xfrm>
            <a:prstGeom prst="roundRect">
              <a:avLst>
                <a:gd name="adj" fmla="val 50000"/>
              </a:avLst>
            </a:prstGeom>
            <a:noFill/>
            <a:ln w="38100" algn="ctr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buFontTx/>
                <a:buNone/>
                <a:defRPr/>
              </a:pPr>
              <a:r>
                <a:rPr lang="zh-CN" altLang="en-US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点击输入内容</a:t>
              </a:r>
              <a:endPara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AutoShape 36"/>
            <p:cNvSpPr>
              <a:spLocks noChangeArrowheads="1"/>
            </p:cNvSpPr>
            <p:nvPr/>
          </p:nvSpPr>
          <p:spPr bwMode="gray">
            <a:xfrm>
              <a:off x="2229" y="2987"/>
              <a:ext cx="1296" cy="325"/>
            </a:xfrm>
            <a:prstGeom prst="roundRect">
              <a:avLst>
                <a:gd name="adj" fmla="val 50000"/>
              </a:avLst>
            </a:prstGeom>
            <a:noFill/>
            <a:ln w="38100" algn="ctr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buFontTx/>
                <a:buNone/>
                <a:defRPr/>
              </a:pPr>
              <a:r>
                <a:rPr lang="zh-CN" altLang="en-US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点击输入内容</a:t>
              </a:r>
              <a:endPara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AutoShape 37"/>
            <p:cNvSpPr>
              <a:spLocks noChangeArrowheads="1"/>
            </p:cNvSpPr>
            <p:nvPr/>
          </p:nvSpPr>
          <p:spPr bwMode="gray">
            <a:xfrm>
              <a:off x="3963" y="2987"/>
              <a:ext cx="1297" cy="325"/>
            </a:xfrm>
            <a:prstGeom prst="roundRect">
              <a:avLst>
                <a:gd name="adj" fmla="val 50000"/>
              </a:avLst>
            </a:prstGeom>
            <a:noFill/>
            <a:ln w="38100" algn="ctr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buFontTx/>
                <a:buNone/>
                <a:defRPr/>
              </a:pPr>
              <a:r>
                <a:rPr lang="zh-CN" altLang="en-US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点击输入内容</a:t>
              </a:r>
              <a:endPara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Text Box 38"/>
            <p:cNvSpPr txBox="1">
              <a:spLocks noChangeArrowheads="1"/>
            </p:cNvSpPr>
            <p:nvPr/>
          </p:nvSpPr>
          <p:spPr bwMode="gray">
            <a:xfrm>
              <a:off x="891" y="1933"/>
              <a:ext cx="536" cy="30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buFontTx/>
                <a:buNone/>
                <a:defRPr/>
              </a:pPr>
              <a:r>
                <a:rPr lang="zh-CN" altLang="en-US" sz="24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文本</a:t>
              </a:r>
              <a:endParaRPr lang="en-US" altLang="zh-CN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Text Box 39"/>
            <p:cNvSpPr txBox="1">
              <a:spLocks noChangeArrowheads="1"/>
            </p:cNvSpPr>
            <p:nvPr/>
          </p:nvSpPr>
          <p:spPr bwMode="gray">
            <a:xfrm>
              <a:off x="2618" y="1933"/>
              <a:ext cx="537" cy="30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buFontTx/>
                <a:buNone/>
                <a:defRPr/>
              </a:pPr>
              <a:r>
                <a:rPr lang="zh-CN" altLang="en-US" sz="24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文本</a:t>
              </a:r>
              <a:endParaRPr lang="en-US" altLang="zh-CN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Text Box 40"/>
            <p:cNvSpPr txBox="1">
              <a:spLocks noChangeArrowheads="1"/>
            </p:cNvSpPr>
            <p:nvPr/>
          </p:nvSpPr>
          <p:spPr bwMode="gray">
            <a:xfrm>
              <a:off x="4346" y="1933"/>
              <a:ext cx="537" cy="30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buFontTx/>
                <a:buNone/>
                <a:defRPr/>
              </a:pPr>
              <a:r>
                <a:rPr lang="zh-CN" altLang="en-US" sz="24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文本</a:t>
              </a:r>
              <a:endParaRPr lang="en-US" altLang="zh-CN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203039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概念递进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64"/>
          <p:cNvGrpSpPr>
            <a:grpSpLocks/>
          </p:cNvGrpSpPr>
          <p:nvPr/>
        </p:nvGrpSpPr>
        <p:grpSpPr bwMode="auto">
          <a:xfrm>
            <a:off x="990600" y="1455738"/>
            <a:ext cx="7162800" cy="4495800"/>
            <a:chOff x="624" y="720"/>
            <a:chExt cx="4512" cy="2832"/>
          </a:xfrm>
        </p:grpSpPr>
        <p:sp>
          <p:nvSpPr>
            <p:cNvPr id="4" name="Freeform 4"/>
            <p:cNvSpPr>
              <a:spLocks noEditPoints="1"/>
            </p:cNvSpPr>
            <p:nvPr/>
          </p:nvSpPr>
          <p:spPr bwMode="gray">
            <a:xfrm>
              <a:off x="624" y="1008"/>
              <a:ext cx="3744" cy="2544"/>
            </a:xfrm>
            <a:custGeom>
              <a:avLst/>
              <a:gdLst/>
              <a:ahLst/>
              <a:cxnLst>
                <a:cxn ang="0">
                  <a:pos x="1092" y="50"/>
                </a:cxn>
                <a:cxn ang="0">
                  <a:pos x="822" y="168"/>
                </a:cxn>
                <a:cxn ang="0">
                  <a:pos x="594" y="300"/>
                </a:cxn>
                <a:cxn ang="0">
                  <a:pos x="406" y="446"/>
                </a:cxn>
                <a:cxn ang="0">
                  <a:pos x="254" y="604"/>
                </a:cxn>
                <a:cxn ang="0">
                  <a:pos x="140" y="772"/>
                </a:cxn>
                <a:cxn ang="0">
                  <a:pos x="60" y="944"/>
                </a:cxn>
                <a:cxn ang="0">
                  <a:pos x="14" y="1122"/>
                </a:cxn>
                <a:cxn ang="0">
                  <a:pos x="0" y="1300"/>
                </a:cxn>
                <a:cxn ang="0">
                  <a:pos x="18" y="1476"/>
                </a:cxn>
                <a:cxn ang="0">
                  <a:pos x="64" y="1650"/>
                </a:cxn>
                <a:cxn ang="0">
                  <a:pos x="138" y="1818"/>
                </a:cxn>
                <a:cxn ang="0">
                  <a:pos x="238" y="1978"/>
                </a:cxn>
                <a:cxn ang="0">
                  <a:pos x="364" y="2126"/>
                </a:cxn>
                <a:cxn ang="0">
                  <a:pos x="512" y="2262"/>
                </a:cxn>
                <a:cxn ang="0">
                  <a:pos x="684" y="2382"/>
                </a:cxn>
                <a:cxn ang="0">
                  <a:pos x="874" y="2484"/>
                </a:cxn>
                <a:cxn ang="0">
                  <a:pos x="1086" y="2564"/>
                </a:cxn>
                <a:cxn ang="0">
                  <a:pos x="1314" y="2622"/>
                </a:cxn>
                <a:cxn ang="0">
                  <a:pos x="1558" y="2654"/>
                </a:cxn>
                <a:cxn ang="0">
                  <a:pos x="1818" y="2658"/>
                </a:cxn>
                <a:cxn ang="0">
                  <a:pos x="2090" y="2632"/>
                </a:cxn>
                <a:cxn ang="0">
                  <a:pos x="2374" y="2574"/>
                </a:cxn>
                <a:cxn ang="0">
                  <a:pos x="2544" y="2912"/>
                </a:cxn>
                <a:cxn ang="0">
                  <a:pos x="1868" y="1552"/>
                </a:cxn>
                <a:cxn ang="0">
                  <a:pos x="1956" y="1914"/>
                </a:cxn>
                <a:cxn ang="0">
                  <a:pos x="1788" y="1936"/>
                </a:cxn>
                <a:cxn ang="0">
                  <a:pos x="1616" y="1934"/>
                </a:cxn>
                <a:cxn ang="0">
                  <a:pos x="1442" y="1912"/>
                </a:cxn>
                <a:cxn ang="0">
                  <a:pos x="1272" y="1872"/>
                </a:cxn>
                <a:cxn ang="0">
                  <a:pos x="1108" y="1812"/>
                </a:cxn>
                <a:cxn ang="0">
                  <a:pos x="952" y="1736"/>
                </a:cxn>
                <a:cxn ang="0">
                  <a:pos x="810" y="1646"/>
                </a:cxn>
                <a:cxn ang="0">
                  <a:pos x="684" y="1542"/>
                </a:cxn>
                <a:cxn ang="0">
                  <a:pos x="578" y="1428"/>
                </a:cxn>
                <a:cxn ang="0">
                  <a:pos x="494" y="1304"/>
                </a:cxn>
                <a:cxn ang="0">
                  <a:pos x="438" y="1170"/>
                </a:cxn>
                <a:cxn ang="0">
                  <a:pos x="410" y="1032"/>
                </a:cxn>
                <a:cxn ang="0">
                  <a:pos x="416" y="888"/>
                </a:cxn>
                <a:cxn ang="0">
                  <a:pos x="460" y="742"/>
                </a:cxn>
                <a:cxn ang="0">
                  <a:pos x="544" y="592"/>
                </a:cxn>
                <a:cxn ang="0">
                  <a:pos x="670" y="444"/>
                </a:cxn>
                <a:cxn ang="0">
                  <a:pos x="844" y="298"/>
                </a:cxn>
                <a:cxn ang="0">
                  <a:pos x="1070" y="154"/>
                </a:cxn>
                <a:cxn ang="0">
                  <a:pos x="1348" y="16"/>
                </a:cxn>
                <a:cxn ang="0">
                  <a:pos x="1244" y="0"/>
                </a:cxn>
                <a:cxn ang="0">
                  <a:pos x="2820" y="1934"/>
                </a:cxn>
                <a:cxn ang="0">
                  <a:pos x="2820" y="1934"/>
                </a:cxn>
              </a:cxnLst>
              <a:rect l="0" t="0" r="r" b="b"/>
              <a:pathLst>
                <a:path w="2820" h="2912">
                  <a:moveTo>
                    <a:pt x="1244" y="0"/>
                  </a:moveTo>
                  <a:lnTo>
                    <a:pt x="1092" y="50"/>
                  </a:lnTo>
                  <a:lnTo>
                    <a:pt x="952" y="106"/>
                  </a:lnTo>
                  <a:lnTo>
                    <a:pt x="822" y="168"/>
                  </a:lnTo>
                  <a:lnTo>
                    <a:pt x="704" y="232"/>
                  </a:lnTo>
                  <a:lnTo>
                    <a:pt x="594" y="300"/>
                  </a:lnTo>
                  <a:lnTo>
                    <a:pt x="494" y="372"/>
                  </a:lnTo>
                  <a:lnTo>
                    <a:pt x="406" y="446"/>
                  </a:lnTo>
                  <a:lnTo>
                    <a:pt x="324" y="524"/>
                  </a:lnTo>
                  <a:lnTo>
                    <a:pt x="254" y="604"/>
                  </a:lnTo>
                  <a:lnTo>
                    <a:pt x="192" y="686"/>
                  </a:lnTo>
                  <a:lnTo>
                    <a:pt x="140" y="772"/>
                  </a:lnTo>
                  <a:lnTo>
                    <a:pt x="96" y="856"/>
                  </a:lnTo>
                  <a:lnTo>
                    <a:pt x="60" y="944"/>
                  </a:lnTo>
                  <a:lnTo>
                    <a:pt x="32" y="1032"/>
                  </a:lnTo>
                  <a:lnTo>
                    <a:pt x="14" y="1122"/>
                  </a:lnTo>
                  <a:lnTo>
                    <a:pt x="2" y="1210"/>
                  </a:lnTo>
                  <a:lnTo>
                    <a:pt x="0" y="1300"/>
                  </a:lnTo>
                  <a:lnTo>
                    <a:pt x="4" y="1388"/>
                  </a:lnTo>
                  <a:lnTo>
                    <a:pt x="18" y="1476"/>
                  </a:lnTo>
                  <a:lnTo>
                    <a:pt x="36" y="1564"/>
                  </a:lnTo>
                  <a:lnTo>
                    <a:pt x="64" y="1650"/>
                  </a:lnTo>
                  <a:lnTo>
                    <a:pt x="96" y="1736"/>
                  </a:lnTo>
                  <a:lnTo>
                    <a:pt x="138" y="1818"/>
                  </a:lnTo>
                  <a:lnTo>
                    <a:pt x="184" y="1900"/>
                  </a:lnTo>
                  <a:lnTo>
                    <a:pt x="238" y="1978"/>
                  </a:lnTo>
                  <a:lnTo>
                    <a:pt x="298" y="2054"/>
                  </a:lnTo>
                  <a:lnTo>
                    <a:pt x="364" y="2126"/>
                  </a:lnTo>
                  <a:lnTo>
                    <a:pt x="434" y="2196"/>
                  </a:lnTo>
                  <a:lnTo>
                    <a:pt x="512" y="2262"/>
                  </a:lnTo>
                  <a:lnTo>
                    <a:pt x="596" y="2324"/>
                  </a:lnTo>
                  <a:lnTo>
                    <a:pt x="684" y="2382"/>
                  </a:lnTo>
                  <a:lnTo>
                    <a:pt x="776" y="2436"/>
                  </a:lnTo>
                  <a:lnTo>
                    <a:pt x="874" y="2484"/>
                  </a:lnTo>
                  <a:lnTo>
                    <a:pt x="978" y="2526"/>
                  </a:lnTo>
                  <a:lnTo>
                    <a:pt x="1086" y="2564"/>
                  </a:lnTo>
                  <a:lnTo>
                    <a:pt x="1198" y="2596"/>
                  </a:lnTo>
                  <a:lnTo>
                    <a:pt x="1314" y="2622"/>
                  </a:lnTo>
                  <a:lnTo>
                    <a:pt x="1434" y="2642"/>
                  </a:lnTo>
                  <a:lnTo>
                    <a:pt x="1558" y="2654"/>
                  </a:lnTo>
                  <a:lnTo>
                    <a:pt x="1686" y="2660"/>
                  </a:lnTo>
                  <a:lnTo>
                    <a:pt x="1818" y="2658"/>
                  </a:lnTo>
                  <a:lnTo>
                    <a:pt x="1952" y="2650"/>
                  </a:lnTo>
                  <a:lnTo>
                    <a:pt x="2090" y="2632"/>
                  </a:lnTo>
                  <a:lnTo>
                    <a:pt x="2230" y="2608"/>
                  </a:lnTo>
                  <a:lnTo>
                    <a:pt x="2374" y="2574"/>
                  </a:lnTo>
                  <a:lnTo>
                    <a:pt x="2542" y="2912"/>
                  </a:lnTo>
                  <a:lnTo>
                    <a:pt x="2544" y="2912"/>
                  </a:lnTo>
                  <a:lnTo>
                    <a:pt x="2820" y="1934"/>
                  </a:lnTo>
                  <a:lnTo>
                    <a:pt x="1868" y="1552"/>
                  </a:lnTo>
                  <a:lnTo>
                    <a:pt x="2036" y="1894"/>
                  </a:lnTo>
                  <a:lnTo>
                    <a:pt x="1956" y="1914"/>
                  </a:lnTo>
                  <a:lnTo>
                    <a:pt x="1872" y="1928"/>
                  </a:lnTo>
                  <a:lnTo>
                    <a:pt x="1788" y="1936"/>
                  </a:lnTo>
                  <a:lnTo>
                    <a:pt x="1702" y="1938"/>
                  </a:lnTo>
                  <a:lnTo>
                    <a:pt x="1616" y="1934"/>
                  </a:lnTo>
                  <a:lnTo>
                    <a:pt x="1528" y="1926"/>
                  </a:lnTo>
                  <a:lnTo>
                    <a:pt x="1442" y="1912"/>
                  </a:lnTo>
                  <a:lnTo>
                    <a:pt x="1356" y="1894"/>
                  </a:lnTo>
                  <a:lnTo>
                    <a:pt x="1272" y="1872"/>
                  </a:lnTo>
                  <a:lnTo>
                    <a:pt x="1188" y="1844"/>
                  </a:lnTo>
                  <a:lnTo>
                    <a:pt x="1108" y="1812"/>
                  </a:lnTo>
                  <a:lnTo>
                    <a:pt x="1028" y="1776"/>
                  </a:lnTo>
                  <a:lnTo>
                    <a:pt x="952" y="1736"/>
                  </a:lnTo>
                  <a:lnTo>
                    <a:pt x="880" y="1692"/>
                  </a:lnTo>
                  <a:lnTo>
                    <a:pt x="810" y="1646"/>
                  </a:lnTo>
                  <a:lnTo>
                    <a:pt x="744" y="1596"/>
                  </a:lnTo>
                  <a:lnTo>
                    <a:pt x="684" y="1542"/>
                  </a:lnTo>
                  <a:lnTo>
                    <a:pt x="628" y="1486"/>
                  </a:lnTo>
                  <a:lnTo>
                    <a:pt x="578" y="1428"/>
                  </a:lnTo>
                  <a:lnTo>
                    <a:pt x="532" y="1366"/>
                  </a:lnTo>
                  <a:lnTo>
                    <a:pt x="494" y="1304"/>
                  </a:lnTo>
                  <a:lnTo>
                    <a:pt x="462" y="1238"/>
                  </a:lnTo>
                  <a:lnTo>
                    <a:pt x="438" y="1170"/>
                  </a:lnTo>
                  <a:lnTo>
                    <a:pt x="420" y="1102"/>
                  </a:lnTo>
                  <a:lnTo>
                    <a:pt x="410" y="1032"/>
                  </a:lnTo>
                  <a:lnTo>
                    <a:pt x="410" y="960"/>
                  </a:lnTo>
                  <a:lnTo>
                    <a:pt x="416" y="888"/>
                  </a:lnTo>
                  <a:lnTo>
                    <a:pt x="434" y="816"/>
                  </a:lnTo>
                  <a:lnTo>
                    <a:pt x="460" y="742"/>
                  </a:lnTo>
                  <a:lnTo>
                    <a:pt x="496" y="668"/>
                  </a:lnTo>
                  <a:lnTo>
                    <a:pt x="544" y="592"/>
                  </a:lnTo>
                  <a:lnTo>
                    <a:pt x="602" y="518"/>
                  </a:lnTo>
                  <a:lnTo>
                    <a:pt x="670" y="444"/>
                  </a:lnTo>
                  <a:lnTo>
                    <a:pt x="752" y="370"/>
                  </a:lnTo>
                  <a:lnTo>
                    <a:pt x="844" y="298"/>
                  </a:lnTo>
                  <a:lnTo>
                    <a:pt x="950" y="226"/>
                  </a:lnTo>
                  <a:lnTo>
                    <a:pt x="1070" y="154"/>
                  </a:lnTo>
                  <a:lnTo>
                    <a:pt x="1202" y="84"/>
                  </a:lnTo>
                  <a:lnTo>
                    <a:pt x="1348" y="16"/>
                  </a:lnTo>
                  <a:lnTo>
                    <a:pt x="1244" y="0"/>
                  </a:lnTo>
                  <a:lnTo>
                    <a:pt x="1244" y="0"/>
                  </a:lnTo>
                  <a:lnTo>
                    <a:pt x="1244" y="0"/>
                  </a:lnTo>
                  <a:close/>
                  <a:moveTo>
                    <a:pt x="2820" y="1934"/>
                  </a:moveTo>
                  <a:lnTo>
                    <a:pt x="2820" y="1934"/>
                  </a:lnTo>
                  <a:lnTo>
                    <a:pt x="2820" y="1934"/>
                  </a:lnTo>
                  <a:close/>
                </a:path>
              </a:pathLst>
            </a:custGeom>
            <a:gradFill rotWithShape="1">
              <a:gsLst>
                <a:gs pos="0">
                  <a:srgbClr val="36A1B6"/>
                </a:gs>
                <a:gs pos="100000">
                  <a:srgbClr val="4987E3"/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  <a:effectLst>
              <a:outerShdw dist="206741" dir="8249373" algn="ctr" rotWithShape="0">
                <a:srgbClr val="C1D1D3">
                  <a:alpha val="50000"/>
                </a:srgbClr>
              </a:outerShdw>
            </a:effec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" name="Text Box 33"/>
            <p:cNvSpPr txBox="1">
              <a:spLocks noChangeArrowheads="1"/>
            </p:cNvSpPr>
            <p:nvPr/>
          </p:nvSpPr>
          <p:spPr bwMode="auto">
            <a:xfrm>
              <a:off x="3456" y="1968"/>
              <a:ext cx="1680" cy="32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zh-CN" altLang="en-US" sz="2800" kern="0" dirty="0">
                  <a:solidFill>
                    <a:srgbClr val="4B546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点击输入题目</a:t>
              </a:r>
              <a:endParaRPr lang="en-US" altLang="zh-CN" sz="2800" kern="0" dirty="0">
                <a:solidFill>
                  <a:srgbClr val="4B546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6" name="Group 60"/>
            <p:cNvGrpSpPr>
              <a:grpSpLocks/>
            </p:cNvGrpSpPr>
            <p:nvPr/>
          </p:nvGrpSpPr>
          <p:grpSpPr bwMode="auto">
            <a:xfrm>
              <a:off x="1950" y="2076"/>
              <a:ext cx="1074" cy="1188"/>
              <a:chOff x="1950" y="2076"/>
              <a:chExt cx="1074" cy="1188"/>
            </a:xfrm>
          </p:grpSpPr>
          <p:sp>
            <p:nvSpPr>
              <p:cNvPr id="29" name="Oval 35"/>
              <p:cNvSpPr>
                <a:spLocks noChangeArrowheads="1"/>
              </p:cNvSpPr>
              <p:nvPr/>
            </p:nvSpPr>
            <p:spPr bwMode="gray">
              <a:xfrm rot="-723406">
                <a:off x="1993" y="2844"/>
                <a:ext cx="906" cy="420"/>
              </a:xfrm>
              <a:prstGeom prst="ellipse">
                <a:avLst/>
              </a:prstGeom>
              <a:solidFill>
                <a:srgbClr val="0F2145">
                  <a:alpha val="30000"/>
                </a:srgb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0" name="Oval 36"/>
              <p:cNvSpPr>
                <a:spLocks noChangeArrowheads="1"/>
              </p:cNvSpPr>
              <p:nvPr/>
            </p:nvSpPr>
            <p:spPr bwMode="gray">
              <a:xfrm>
                <a:off x="1950" y="2076"/>
                <a:ext cx="1074" cy="1075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1" name="Oval 37"/>
              <p:cNvSpPr>
                <a:spLocks noChangeArrowheads="1"/>
              </p:cNvSpPr>
              <p:nvPr/>
            </p:nvSpPr>
            <p:spPr bwMode="gray">
              <a:xfrm>
                <a:off x="1963" y="2082"/>
                <a:ext cx="1049" cy="1048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2" name="Oval 38"/>
              <p:cNvSpPr>
                <a:spLocks noChangeArrowheads="1"/>
              </p:cNvSpPr>
              <p:nvPr/>
            </p:nvSpPr>
            <p:spPr bwMode="gray">
              <a:xfrm>
                <a:off x="1974" y="2092"/>
                <a:ext cx="998" cy="980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3" name="Oval 39"/>
              <p:cNvSpPr>
                <a:spLocks noChangeArrowheads="1"/>
              </p:cNvSpPr>
              <p:nvPr/>
            </p:nvSpPr>
            <p:spPr bwMode="gray">
              <a:xfrm>
                <a:off x="2032" y="2120"/>
                <a:ext cx="888" cy="795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4" name="Text Box 40"/>
              <p:cNvSpPr txBox="1">
                <a:spLocks noChangeArrowheads="1"/>
              </p:cNvSpPr>
              <p:nvPr/>
            </p:nvSpPr>
            <p:spPr bwMode="gray">
              <a:xfrm>
                <a:off x="2204" y="2471"/>
                <a:ext cx="569" cy="33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r>
                  <a:rPr lang="zh-CN" altLang="en-US" sz="2800" kern="0" dirty="0">
                    <a:solidFill>
                      <a:sysClr val="windowText" lastClr="000000"/>
                    </a:solidFill>
                    <a:latin typeface="微软雅黑" pitchFamily="34" charset="-122"/>
                    <a:ea typeface="微软雅黑" pitchFamily="34" charset="-122"/>
                  </a:rPr>
                  <a:t>文本</a:t>
                </a:r>
                <a:endParaRPr lang="en-US" altLang="zh-CN" sz="2800" kern="0" dirty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7" name="Group 61"/>
            <p:cNvGrpSpPr>
              <a:grpSpLocks/>
            </p:cNvGrpSpPr>
            <p:nvPr/>
          </p:nvGrpSpPr>
          <p:grpSpPr bwMode="auto">
            <a:xfrm>
              <a:off x="784" y="1836"/>
              <a:ext cx="864" cy="1008"/>
              <a:chOff x="784" y="1836"/>
              <a:chExt cx="864" cy="1008"/>
            </a:xfrm>
          </p:grpSpPr>
          <p:sp>
            <p:nvSpPr>
              <p:cNvPr id="22" name="Oval 41"/>
              <p:cNvSpPr>
                <a:spLocks noChangeArrowheads="1"/>
              </p:cNvSpPr>
              <p:nvPr/>
            </p:nvSpPr>
            <p:spPr bwMode="gray">
              <a:xfrm rot="-772996">
                <a:off x="832" y="2460"/>
                <a:ext cx="714" cy="384"/>
              </a:xfrm>
              <a:prstGeom prst="ellipse">
                <a:avLst/>
              </a:prstGeom>
              <a:solidFill>
                <a:srgbClr val="0F2145">
                  <a:alpha val="30000"/>
                </a:srgb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23" name="Group 42"/>
              <p:cNvGrpSpPr>
                <a:grpSpLocks/>
              </p:cNvGrpSpPr>
              <p:nvPr/>
            </p:nvGrpSpPr>
            <p:grpSpPr bwMode="auto">
              <a:xfrm>
                <a:off x="784" y="1836"/>
                <a:ext cx="864" cy="908"/>
                <a:chOff x="732" y="2112"/>
                <a:chExt cx="842" cy="860"/>
              </a:xfrm>
            </p:grpSpPr>
            <p:sp>
              <p:nvSpPr>
                <p:cNvPr id="24" name="Oval 43"/>
                <p:cNvSpPr>
                  <a:spLocks noChangeArrowheads="1"/>
                </p:cNvSpPr>
                <p:nvPr/>
              </p:nvSpPr>
              <p:spPr bwMode="gray">
                <a:xfrm>
                  <a:off x="732" y="2112"/>
                  <a:ext cx="842" cy="86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gamma/>
                        <a:shade val="46275"/>
                        <a:invGamma/>
                      </a:srgbClr>
                    </a:gs>
                    <a:gs pos="100000">
                      <a:srgbClr val="D6E1E2"/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  <a:effectLst/>
              </p:spPr>
              <p:txBody>
                <a:bodyPr vert="eaVert"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  <a:defRPr/>
                  </a:pPr>
                  <a:endParaRPr lang="zh-CN" altLang="en-US" kern="0">
                    <a:solidFill>
                      <a:sysClr val="windowText" lastClr="0000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5" name="Oval 44"/>
                <p:cNvSpPr>
                  <a:spLocks noChangeArrowheads="1"/>
                </p:cNvSpPr>
                <p:nvPr/>
              </p:nvSpPr>
              <p:spPr bwMode="gray">
                <a:xfrm>
                  <a:off x="743" y="2117"/>
                  <a:ext cx="823" cy="83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alpha val="0"/>
                      </a:srgbClr>
                    </a:gs>
                    <a:gs pos="100000">
                      <a:srgbClr val="D6E1E2">
                        <a:gamma/>
                        <a:tint val="34902"/>
                        <a:invGamma/>
                      </a:srgbClr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  <a:effectLst/>
              </p:spPr>
              <p:txBody>
                <a:bodyPr vert="eaVert"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  <a:defRPr/>
                  </a:pPr>
                  <a:endParaRPr lang="zh-CN" altLang="en-US" kern="0">
                    <a:solidFill>
                      <a:sysClr val="windowText" lastClr="0000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6" name="Oval 45"/>
                <p:cNvSpPr>
                  <a:spLocks noChangeArrowheads="1"/>
                </p:cNvSpPr>
                <p:nvPr/>
              </p:nvSpPr>
              <p:spPr bwMode="gray">
                <a:xfrm>
                  <a:off x="751" y="2125"/>
                  <a:ext cx="784" cy="78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gamma/>
                        <a:shade val="79216"/>
                        <a:invGamma/>
                      </a:srgbClr>
                    </a:gs>
                    <a:gs pos="100000">
                      <a:srgbClr val="D6E1E2">
                        <a:alpha val="48000"/>
                      </a:srgbClr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  <a:effectLst/>
              </p:spPr>
              <p:txBody>
                <a:bodyPr vert="eaVert"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  <a:defRPr/>
                  </a:pPr>
                  <a:endParaRPr lang="zh-CN" altLang="en-US" kern="0">
                    <a:solidFill>
                      <a:sysClr val="windowText" lastClr="0000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7" name="Oval 46"/>
                <p:cNvSpPr>
                  <a:spLocks noChangeArrowheads="1"/>
                </p:cNvSpPr>
                <p:nvPr/>
              </p:nvSpPr>
              <p:spPr bwMode="gray">
                <a:xfrm>
                  <a:off x="795" y="2147"/>
                  <a:ext cx="695" cy="63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gamma/>
                        <a:tint val="0"/>
                        <a:invGamma/>
                      </a:srgbClr>
                    </a:gs>
                    <a:gs pos="100000">
                      <a:srgbClr val="D6E1E2">
                        <a:alpha val="38000"/>
                      </a:srgbClr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  <a:effectLst/>
              </p:spPr>
              <p:txBody>
                <a:bodyPr vert="eaVert"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  <a:defRPr/>
                  </a:pPr>
                  <a:endParaRPr lang="zh-CN" altLang="en-US" kern="0">
                    <a:solidFill>
                      <a:sysClr val="windowText" lastClr="0000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8" name="Text Box 47"/>
                <p:cNvSpPr txBox="1">
                  <a:spLocks noChangeArrowheads="1"/>
                </p:cNvSpPr>
                <p:nvPr/>
              </p:nvSpPr>
              <p:spPr bwMode="gray">
                <a:xfrm>
                  <a:off x="896" y="2414"/>
                  <a:ext cx="491" cy="275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  <a:defRPr/>
                  </a:pPr>
                  <a:r>
                    <a:rPr lang="zh-CN" altLang="en-US" sz="2400" kern="0" dirty="0">
                      <a:solidFill>
                        <a:sysClr val="windowText" lastClr="000000"/>
                      </a:solidFill>
                      <a:latin typeface="微软雅黑" pitchFamily="34" charset="-122"/>
                      <a:ea typeface="微软雅黑" pitchFamily="34" charset="-122"/>
                    </a:rPr>
                    <a:t>文本</a:t>
                  </a:r>
                  <a:endParaRPr lang="en-US" altLang="zh-CN" sz="2400" kern="0" dirty="0">
                    <a:solidFill>
                      <a:sysClr val="windowText" lastClr="0000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</p:grpSp>
        <p:grpSp>
          <p:nvGrpSpPr>
            <p:cNvPr id="8" name="Group 62"/>
            <p:cNvGrpSpPr>
              <a:grpSpLocks/>
            </p:cNvGrpSpPr>
            <p:nvPr/>
          </p:nvGrpSpPr>
          <p:grpSpPr bwMode="auto">
            <a:xfrm>
              <a:off x="720" y="972"/>
              <a:ext cx="693" cy="718"/>
              <a:chOff x="720" y="972"/>
              <a:chExt cx="693" cy="718"/>
            </a:xfrm>
          </p:grpSpPr>
          <p:sp>
            <p:nvSpPr>
              <p:cNvPr id="16" name="Oval 48"/>
              <p:cNvSpPr>
                <a:spLocks noChangeArrowheads="1"/>
              </p:cNvSpPr>
              <p:nvPr/>
            </p:nvSpPr>
            <p:spPr bwMode="gray">
              <a:xfrm>
                <a:off x="720" y="1354"/>
                <a:ext cx="576" cy="336"/>
              </a:xfrm>
              <a:prstGeom prst="ellipse">
                <a:avLst/>
              </a:prstGeom>
              <a:solidFill>
                <a:srgbClr val="0F2145">
                  <a:alpha val="30000"/>
                </a:srgb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7" name="Oval 49"/>
              <p:cNvSpPr>
                <a:spLocks noChangeArrowheads="1"/>
              </p:cNvSpPr>
              <p:nvPr/>
            </p:nvSpPr>
            <p:spPr bwMode="gray">
              <a:xfrm>
                <a:off x="768" y="972"/>
                <a:ext cx="645" cy="645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8" name="Oval 50"/>
              <p:cNvSpPr>
                <a:spLocks noChangeArrowheads="1"/>
              </p:cNvSpPr>
              <p:nvPr/>
            </p:nvSpPr>
            <p:spPr bwMode="gray">
              <a:xfrm>
                <a:off x="776" y="975"/>
                <a:ext cx="630" cy="630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9" name="Oval 51"/>
              <p:cNvSpPr>
                <a:spLocks noChangeArrowheads="1"/>
              </p:cNvSpPr>
              <p:nvPr/>
            </p:nvSpPr>
            <p:spPr bwMode="gray">
              <a:xfrm>
                <a:off x="783" y="982"/>
                <a:ext cx="599" cy="588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0" name="Oval 52"/>
              <p:cNvSpPr>
                <a:spLocks noChangeArrowheads="1"/>
              </p:cNvSpPr>
              <p:nvPr/>
            </p:nvSpPr>
            <p:spPr bwMode="gray">
              <a:xfrm>
                <a:off x="817" y="998"/>
                <a:ext cx="534" cy="477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1" name="Text Box 53"/>
              <p:cNvSpPr txBox="1">
                <a:spLocks noChangeArrowheads="1"/>
              </p:cNvSpPr>
              <p:nvPr/>
            </p:nvSpPr>
            <p:spPr bwMode="gray">
              <a:xfrm>
                <a:off x="893" y="1192"/>
                <a:ext cx="407" cy="233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r>
                  <a:rPr lang="zh-CN" altLang="en-US" kern="0" dirty="0">
                    <a:solidFill>
                      <a:sysClr val="windowText" lastClr="000000"/>
                    </a:solidFill>
                    <a:latin typeface="微软雅黑" pitchFamily="34" charset="-122"/>
                    <a:ea typeface="微软雅黑" pitchFamily="34" charset="-122"/>
                  </a:rPr>
                  <a:t>文本</a:t>
                </a:r>
                <a:endParaRPr lang="en-US" altLang="zh-CN" kern="0" dirty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9" name="Group 63"/>
            <p:cNvGrpSpPr>
              <a:grpSpLocks/>
            </p:cNvGrpSpPr>
            <p:nvPr/>
          </p:nvGrpSpPr>
          <p:grpSpPr bwMode="auto">
            <a:xfrm>
              <a:off x="1518" y="720"/>
              <a:ext cx="507" cy="480"/>
              <a:chOff x="1518" y="720"/>
              <a:chExt cx="507" cy="480"/>
            </a:xfrm>
          </p:grpSpPr>
          <p:sp>
            <p:nvSpPr>
              <p:cNvPr id="10" name="Oval 54"/>
              <p:cNvSpPr>
                <a:spLocks noChangeArrowheads="1"/>
              </p:cNvSpPr>
              <p:nvPr/>
            </p:nvSpPr>
            <p:spPr bwMode="gray">
              <a:xfrm>
                <a:off x="1518" y="1056"/>
                <a:ext cx="432" cy="144"/>
              </a:xfrm>
              <a:prstGeom prst="ellipse">
                <a:avLst/>
              </a:prstGeom>
              <a:solidFill>
                <a:srgbClr val="0F2145">
                  <a:alpha val="30000"/>
                </a:srgb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" name="Oval 55"/>
              <p:cNvSpPr>
                <a:spLocks noChangeArrowheads="1"/>
              </p:cNvSpPr>
              <p:nvPr/>
            </p:nvSpPr>
            <p:spPr bwMode="gray">
              <a:xfrm>
                <a:off x="1595" y="720"/>
                <a:ext cx="430" cy="430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2" name="Oval 56"/>
              <p:cNvSpPr>
                <a:spLocks noChangeArrowheads="1"/>
              </p:cNvSpPr>
              <p:nvPr/>
            </p:nvSpPr>
            <p:spPr bwMode="gray">
              <a:xfrm>
                <a:off x="1601" y="722"/>
                <a:ext cx="419" cy="420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3" name="Oval 57"/>
              <p:cNvSpPr>
                <a:spLocks noChangeArrowheads="1"/>
              </p:cNvSpPr>
              <p:nvPr/>
            </p:nvSpPr>
            <p:spPr bwMode="gray">
              <a:xfrm>
                <a:off x="1605" y="726"/>
                <a:ext cx="399" cy="39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4" name="Oval 58"/>
              <p:cNvSpPr>
                <a:spLocks noChangeArrowheads="1"/>
              </p:cNvSpPr>
              <p:nvPr/>
            </p:nvSpPr>
            <p:spPr bwMode="gray">
              <a:xfrm>
                <a:off x="1628" y="738"/>
                <a:ext cx="355" cy="317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5" name="Text Box 59"/>
              <p:cNvSpPr txBox="1">
                <a:spLocks noChangeArrowheads="1"/>
              </p:cNvSpPr>
              <p:nvPr/>
            </p:nvSpPr>
            <p:spPr bwMode="gray">
              <a:xfrm>
                <a:off x="1640" y="861"/>
                <a:ext cx="343" cy="19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r>
                  <a:rPr lang="zh-CN" altLang="en-US" sz="1400" kern="0" dirty="0">
                    <a:solidFill>
                      <a:sysClr val="windowText" lastClr="000000"/>
                    </a:solidFill>
                    <a:latin typeface="微软雅黑" pitchFamily="34" charset="-122"/>
                    <a:ea typeface="微软雅黑" pitchFamily="34" charset="-122"/>
                  </a:rPr>
                  <a:t>文本</a:t>
                </a:r>
                <a:endParaRPr lang="en-US" altLang="zh-CN" sz="1400" kern="0" dirty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559149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概念进化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97"/>
          <p:cNvGrpSpPr>
            <a:grpSpLocks/>
          </p:cNvGrpSpPr>
          <p:nvPr/>
        </p:nvGrpSpPr>
        <p:grpSpPr bwMode="auto">
          <a:xfrm>
            <a:off x="0" y="1770063"/>
            <a:ext cx="9144000" cy="3886200"/>
            <a:chOff x="0" y="1008"/>
            <a:chExt cx="5760" cy="2448"/>
          </a:xfrm>
        </p:grpSpPr>
        <p:grpSp>
          <p:nvGrpSpPr>
            <p:cNvPr id="4" name="Group 92"/>
            <p:cNvGrpSpPr>
              <a:grpSpLocks/>
            </p:cNvGrpSpPr>
            <p:nvPr/>
          </p:nvGrpSpPr>
          <p:grpSpPr bwMode="auto">
            <a:xfrm>
              <a:off x="0" y="1761"/>
              <a:ext cx="5760" cy="92"/>
              <a:chOff x="384" y="2019"/>
              <a:chExt cx="5088" cy="110"/>
            </a:xfrm>
          </p:grpSpPr>
          <p:sp>
            <p:nvSpPr>
              <p:cNvPr id="95" name="Rectangle 3"/>
              <p:cNvSpPr>
                <a:spLocks noChangeArrowheads="1"/>
              </p:cNvSpPr>
              <p:nvPr/>
            </p:nvSpPr>
            <p:spPr bwMode="gray">
              <a:xfrm>
                <a:off x="384" y="2019"/>
                <a:ext cx="5088" cy="30"/>
              </a:xfrm>
              <a:prstGeom prst="rect">
                <a:avLst/>
              </a:prstGeom>
              <a:gradFill rotWithShape="1">
                <a:gsLst>
                  <a:gs pos="0">
                    <a:srgbClr val="808080"/>
                  </a:gs>
                  <a:gs pos="100000">
                    <a:srgbClr val="808080">
                      <a:gamma/>
                      <a:tint val="15294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6" name="Rectangle 4"/>
              <p:cNvSpPr>
                <a:spLocks noChangeArrowheads="1"/>
              </p:cNvSpPr>
              <p:nvPr/>
            </p:nvSpPr>
            <p:spPr bwMode="gray">
              <a:xfrm>
                <a:off x="384" y="2049"/>
                <a:ext cx="5088" cy="80"/>
              </a:xfrm>
              <a:prstGeom prst="rect">
                <a:avLst/>
              </a:prstGeom>
              <a:gradFill rotWithShape="1">
                <a:gsLst>
                  <a:gs pos="0">
                    <a:srgbClr val="5F5F5F">
                      <a:gamma/>
                      <a:tint val="30196"/>
                      <a:invGamma/>
                    </a:srgbClr>
                  </a:gs>
                  <a:gs pos="100000">
                    <a:srgbClr val="5F5F5F"/>
                  </a:gs>
                </a:gsLst>
                <a:lin ang="5400000" scaled="1"/>
              </a:gra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5" name="Group 93"/>
            <p:cNvGrpSpPr>
              <a:grpSpLocks/>
            </p:cNvGrpSpPr>
            <p:nvPr/>
          </p:nvGrpSpPr>
          <p:grpSpPr bwMode="auto">
            <a:xfrm>
              <a:off x="605" y="1444"/>
              <a:ext cx="1081" cy="1969"/>
              <a:chOff x="605" y="1444"/>
              <a:chExt cx="1081" cy="1969"/>
            </a:xfrm>
          </p:grpSpPr>
          <p:grpSp>
            <p:nvGrpSpPr>
              <p:cNvPr id="75" name="Group 58"/>
              <p:cNvGrpSpPr>
                <a:grpSpLocks/>
              </p:cNvGrpSpPr>
              <p:nvPr/>
            </p:nvGrpSpPr>
            <p:grpSpPr bwMode="auto">
              <a:xfrm rot="3877067">
                <a:off x="714" y="2440"/>
                <a:ext cx="1404" cy="541"/>
                <a:chOff x="2288" y="2726"/>
                <a:chExt cx="1832" cy="712"/>
              </a:xfrm>
            </p:grpSpPr>
            <p:grpSp>
              <p:nvGrpSpPr>
                <p:cNvPr id="89" name="Group 59"/>
                <p:cNvGrpSpPr>
                  <a:grpSpLocks/>
                </p:cNvGrpSpPr>
                <p:nvPr/>
              </p:nvGrpSpPr>
              <p:grpSpPr bwMode="auto">
                <a:xfrm>
                  <a:off x="2288" y="3030"/>
                  <a:ext cx="1832" cy="408"/>
                  <a:chOff x="2288" y="3030"/>
                  <a:chExt cx="1832" cy="408"/>
                </a:xfrm>
              </p:grpSpPr>
              <p:sp>
                <p:nvSpPr>
                  <p:cNvPr id="93" name="Freeform 60"/>
                  <p:cNvSpPr>
                    <a:spLocks/>
                  </p:cNvSpPr>
                  <p:nvPr/>
                </p:nvSpPr>
                <p:spPr bwMode="gray">
                  <a:xfrm>
                    <a:off x="2288" y="3030"/>
                    <a:ext cx="1832" cy="408"/>
                  </a:xfrm>
                  <a:custGeom>
                    <a:avLst/>
                    <a:gdLst/>
                    <a:ahLst/>
                    <a:cxnLst>
                      <a:cxn ang="0">
                        <a:pos x="1832" y="32"/>
                      </a:cxn>
                      <a:cxn ang="0">
                        <a:pos x="1830" y="66"/>
                      </a:cxn>
                      <a:cxn ang="0">
                        <a:pos x="1814" y="128"/>
                      </a:cxn>
                      <a:cxn ang="0">
                        <a:pos x="1788" y="188"/>
                      </a:cxn>
                      <a:cxn ang="0">
                        <a:pos x="1754" y="240"/>
                      </a:cxn>
                      <a:cxn ang="0">
                        <a:pos x="1712" y="288"/>
                      </a:cxn>
                      <a:cxn ang="0">
                        <a:pos x="1664" y="330"/>
                      </a:cxn>
                      <a:cxn ang="0">
                        <a:pos x="1610" y="362"/>
                      </a:cxn>
                      <a:cxn ang="0">
                        <a:pos x="1550" y="388"/>
                      </a:cxn>
                      <a:cxn ang="0">
                        <a:pos x="1486" y="402"/>
                      </a:cxn>
                      <a:cxn ang="0">
                        <a:pos x="1418" y="408"/>
                      </a:cxn>
                      <a:cxn ang="0">
                        <a:pos x="0" y="408"/>
                      </a:cxn>
                      <a:cxn ang="0">
                        <a:pos x="0" y="0"/>
                      </a:cxn>
                      <a:cxn ang="0">
                        <a:pos x="1832" y="0"/>
                      </a:cxn>
                      <a:cxn ang="0">
                        <a:pos x="1832" y="32"/>
                      </a:cxn>
                      <a:cxn ang="0">
                        <a:pos x="1832" y="32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608788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buFontTx/>
                      <a:buNone/>
                      <a:defRPr/>
                    </a:pPr>
                    <a:endParaRPr lang="zh-CN" alt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94" name="Freeform 61"/>
                  <p:cNvSpPr>
                    <a:spLocks/>
                  </p:cNvSpPr>
                  <p:nvPr/>
                </p:nvSpPr>
                <p:spPr bwMode="gray">
                  <a:xfrm>
                    <a:off x="3805" y="3060"/>
                    <a:ext cx="287" cy="333"/>
                  </a:xfrm>
                  <a:custGeom>
                    <a:avLst/>
                    <a:gdLst/>
                    <a:ahLst/>
                    <a:cxnLst>
                      <a:cxn ang="0">
                        <a:pos x="288" y="0"/>
                      </a:cxn>
                      <a:cxn ang="0">
                        <a:pos x="284" y="52"/>
                      </a:cxn>
                      <a:cxn ang="0">
                        <a:pos x="272" y="98"/>
                      </a:cxn>
                      <a:cxn ang="0">
                        <a:pos x="254" y="140"/>
                      </a:cxn>
                      <a:cxn ang="0">
                        <a:pos x="230" y="176"/>
                      </a:cxn>
                      <a:cxn ang="0">
                        <a:pos x="204" y="208"/>
                      </a:cxn>
                      <a:cxn ang="0">
                        <a:pos x="174" y="238"/>
                      </a:cxn>
                      <a:cxn ang="0">
                        <a:pos x="144" y="262"/>
                      </a:cxn>
                      <a:cxn ang="0">
                        <a:pos x="112" y="282"/>
                      </a:cxn>
                      <a:cxn ang="0">
                        <a:pos x="84" y="298"/>
                      </a:cxn>
                      <a:cxn ang="0">
                        <a:pos x="56" y="312"/>
                      </a:cxn>
                      <a:cxn ang="0">
                        <a:pos x="34" y="322"/>
                      </a:cxn>
                      <a:cxn ang="0">
                        <a:pos x="16" y="328"/>
                      </a:cxn>
                      <a:cxn ang="0">
                        <a:pos x="4" y="332"/>
                      </a:cxn>
                      <a:cxn ang="0">
                        <a:pos x="0" y="334"/>
                      </a:cxn>
                      <a:cxn ang="0">
                        <a:pos x="4" y="332"/>
                      </a:cxn>
                      <a:cxn ang="0">
                        <a:pos x="16" y="326"/>
                      </a:cxn>
                      <a:cxn ang="0">
                        <a:pos x="34" y="318"/>
                      </a:cxn>
                      <a:cxn ang="0">
                        <a:pos x="56" y="304"/>
                      </a:cxn>
                      <a:cxn ang="0">
                        <a:pos x="84" y="288"/>
                      </a:cxn>
                      <a:cxn ang="0">
                        <a:pos x="112" y="266"/>
                      </a:cxn>
                      <a:cxn ang="0">
                        <a:pos x="142" y="242"/>
                      </a:cxn>
                      <a:cxn ang="0">
                        <a:pos x="170" y="212"/>
                      </a:cxn>
                      <a:cxn ang="0">
                        <a:pos x="196" y="180"/>
                      </a:cxn>
                      <a:cxn ang="0">
                        <a:pos x="220" y="142"/>
                      </a:cxn>
                      <a:cxn ang="0">
                        <a:pos x="238" y="100"/>
                      </a:cxn>
                      <a:cxn ang="0">
                        <a:pos x="250" y="54"/>
                      </a:cxn>
                      <a:cxn ang="0">
                        <a:pos x="254" y="2"/>
                      </a:cxn>
                      <a:cxn ang="0">
                        <a:pos x="288" y="0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01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buFontTx/>
                      <a:buNone/>
                      <a:defRPr/>
                    </a:pPr>
                    <a:endParaRPr lang="zh-CN" alt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  <p:grpSp>
              <p:nvGrpSpPr>
                <p:cNvPr id="90" name="Group 62"/>
                <p:cNvGrpSpPr>
                  <a:grpSpLocks/>
                </p:cNvGrpSpPr>
                <p:nvPr/>
              </p:nvGrpSpPr>
              <p:grpSpPr bwMode="auto">
                <a:xfrm flipV="1">
                  <a:off x="2289" y="2726"/>
                  <a:ext cx="1407" cy="313"/>
                  <a:chOff x="2288" y="3029"/>
                  <a:chExt cx="1833" cy="408"/>
                </a:xfrm>
              </p:grpSpPr>
              <p:sp>
                <p:nvSpPr>
                  <p:cNvPr id="91" name="Freeform 63"/>
                  <p:cNvSpPr>
                    <a:spLocks/>
                  </p:cNvSpPr>
                  <p:nvPr/>
                </p:nvSpPr>
                <p:spPr bwMode="gray">
                  <a:xfrm>
                    <a:off x="2288" y="3028"/>
                    <a:ext cx="1833" cy="408"/>
                  </a:xfrm>
                  <a:custGeom>
                    <a:avLst/>
                    <a:gdLst/>
                    <a:ahLst/>
                    <a:cxnLst>
                      <a:cxn ang="0">
                        <a:pos x="1832" y="32"/>
                      </a:cxn>
                      <a:cxn ang="0">
                        <a:pos x="1830" y="66"/>
                      </a:cxn>
                      <a:cxn ang="0">
                        <a:pos x="1814" y="128"/>
                      </a:cxn>
                      <a:cxn ang="0">
                        <a:pos x="1788" y="188"/>
                      </a:cxn>
                      <a:cxn ang="0">
                        <a:pos x="1754" y="240"/>
                      </a:cxn>
                      <a:cxn ang="0">
                        <a:pos x="1712" y="288"/>
                      </a:cxn>
                      <a:cxn ang="0">
                        <a:pos x="1664" y="330"/>
                      </a:cxn>
                      <a:cxn ang="0">
                        <a:pos x="1610" y="362"/>
                      </a:cxn>
                      <a:cxn ang="0">
                        <a:pos x="1550" y="388"/>
                      </a:cxn>
                      <a:cxn ang="0">
                        <a:pos x="1486" y="402"/>
                      </a:cxn>
                      <a:cxn ang="0">
                        <a:pos x="1418" y="408"/>
                      </a:cxn>
                      <a:cxn ang="0">
                        <a:pos x="0" y="408"/>
                      </a:cxn>
                      <a:cxn ang="0">
                        <a:pos x="0" y="0"/>
                      </a:cxn>
                      <a:cxn ang="0">
                        <a:pos x="1832" y="0"/>
                      </a:cxn>
                      <a:cxn ang="0">
                        <a:pos x="1832" y="32"/>
                      </a:cxn>
                      <a:cxn ang="0">
                        <a:pos x="1832" y="32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98B5B6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buFontTx/>
                      <a:buNone/>
                      <a:defRPr/>
                    </a:pPr>
                    <a:endParaRPr lang="zh-CN" alt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92" name="Freeform 64"/>
                  <p:cNvSpPr>
                    <a:spLocks/>
                  </p:cNvSpPr>
                  <p:nvPr/>
                </p:nvSpPr>
                <p:spPr bwMode="gray">
                  <a:xfrm>
                    <a:off x="3803" y="3054"/>
                    <a:ext cx="289" cy="333"/>
                  </a:xfrm>
                  <a:custGeom>
                    <a:avLst/>
                    <a:gdLst/>
                    <a:ahLst/>
                    <a:cxnLst>
                      <a:cxn ang="0">
                        <a:pos x="288" y="0"/>
                      </a:cxn>
                      <a:cxn ang="0">
                        <a:pos x="284" y="52"/>
                      </a:cxn>
                      <a:cxn ang="0">
                        <a:pos x="272" y="98"/>
                      </a:cxn>
                      <a:cxn ang="0">
                        <a:pos x="254" y="140"/>
                      </a:cxn>
                      <a:cxn ang="0">
                        <a:pos x="230" y="176"/>
                      </a:cxn>
                      <a:cxn ang="0">
                        <a:pos x="204" y="208"/>
                      </a:cxn>
                      <a:cxn ang="0">
                        <a:pos x="174" y="238"/>
                      </a:cxn>
                      <a:cxn ang="0">
                        <a:pos x="144" y="262"/>
                      </a:cxn>
                      <a:cxn ang="0">
                        <a:pos x="112" y="282"/>
                      </a:cxn>
                      <a:cxn ang="0">
                        <a:pos x="84" y="298"/>
                      </a:cxn>
                      <a:cxn ang="0">
                        <a:pos x="56" y="312"/>
                      </a:cxn>
                      <a:cxn ang="0">
                        <a:pos x="34" y="322"/>
                      </a:cxn>
                      <a:cxn ang="0">
                        <a:pos x="16" y="328"/>
                      </a:cxn>
                      <a:cxn ang="0">
                        <a:pos x="4" y="332"/>
                      </a:cxn>
                      <a:cxn ang="0">
                        <a:pos x="0" y="334"/>
                      </a:cxn>
                      <a:cxn ang="0">
                        <a:pos x="4" y="332"/>
                      </a:cxn>
                      <a:cxn ang="0">
                        <a:pos x="16" y="326"/>
                      </a:cxn>
                      <a:cxn ang="0">
                        <a:pos x="34" y="318"/>
                      </a:cxn>
                      <a:cxn ang="0">
                        <a:pos x="56" y="304"/>
                      </a:cxn>
                      <a:cxn ang="0">
                        <a:pos x="84" y="288"/>
                      </a:cxn>
                      <a:cxn ang="0">
                        <a:pos x="112" y="266"/>
                      </a:cxn>
                      <a:cxn ang="0">
                        <a:pos x="142" y="242"/>
                      </a:cxn>
                      <a:cxn ang="0">
                        <a:pos x="170" y="212"/>
                      </a:cxn>
                      <a:cxn ang="0">
                        <a:pos x="196" y="180"/>
                      </a:cxn>
                      <a:cxn ang="0">
                        <a:pos x="220" y="142"/>
                      </a:cxn>
                      <a:cxn ang="0">
                        <a:pos x="238" y="100"/>
                      </a:cxn>
                      <a:cxn ang="0">
                        <a:pos x="250" y="54"/>
                      </a:cxn>
                      <a:cxn ang="0">
                        <a:pos x="254" y="2"/>
                      </a:cxn>
                      <a:cxn ang="0">
                        <a:pos x="288" y="0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01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buFontTx/>
                      <a:buNone/>
                      <a:defRPr/>
                    </a:pPr>
                    <a:endParaRPr lang="zh-CN" alt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</p:grpSp>
          <p:grpSp>
            <p:nvGrpSpPr>
              <p:cNvPr id="76" name="Group 65"/>
              <p:cNvGrpSpPr>
                <a:grpSpLocks/>
              </p:cNvGrpSpPr>
              <p:nvPr/>
            </p:nvGrpSpPr>
            <p:grpSpPr bwMode="auto">
              <a:xfrm>
                <a:off x="605" y="1444"/>
                <a:ext cx="801" cy="808"/>
                <a:chOff x="2789" y="1625"/>
                <a:chExt cx="907" cy="907"/>
              </a:xfrm>
            </p:grpSpPr>
            <p:sp>
              <p:nvSpPr>
                <p:cNvPr id="79" name="Oval 66"/>
                <p:cNvSpPr>
                  <a:spLocks noChangeArrowheads="1"/>
                </p:cNvSpPr>
                <p:nvPr/>
              </p:nvSpPr>
              <p:spPr bwMode="gray">
                <a:xfrm>
                  <a:off x="2789" y="1625"/>
                  <a:ext cx="907" cy="90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3A6A7">
                        <a:gamma/>
                        <a:tint val="0"/>
                        <a:invGamma/>
                      </a:srgbClr>
                    </a:gs>
                    <a:gs pos="50000">
                      <a:srgbClr val="83A6A7"/>
                    </a:gs>
                    <a:gs pos="100000">
                      <a:srgbClr val="83A6A7">
                        <a:gamma/>
                        <a:tint val="0"/>
                        <a:invGamma/>
                      </a:srgbClr>
                    </a:gs>
                  </a:gsLst>
                  <a:lin ang="27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  <a:defRPr/>
                  </a:pPr>
                  <a:endParaRPr lang="zh-CN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0" name="Oval 67"/>
                <p:cNvSpPr>
                  <a:spLocks noChangeArrowheads="1"/>
                </p:cNvSpPr>
                <p:nvPr/>
              </p:nvSpPr>
              <p:spPr bwMode="gray">
                <a:xfrm>
                  <a:off x="2789" y="1625"/>
                  <a:ext cx="907" cy="90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3A6A7">
                        <a:alpha val="32001"/>
                      </a:srgbClr>
                    </a:gs>
                    <a:gs pos="100000">
                      <a:srgbClr val="83A6A7">
                        <a:gamma/>
                        <a:shade val="0"/>
                        <a:invGamma/>
                        <a:alpha val="89999"/>
                      </a:srgbClr>
                    </a:gs>
                  </a:gsLst>
                  <a:lin ang="27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  <a:defRPr/>
                  </a:pPr>
                  <a:endParaRPr lang="zh-CN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1" name="Oval 68"/>
                <p:cNvSpPr>
                  <a:spLocks noChangeArrowheads="1"/>
                </p:cNvSpPr>
                <p:nvPr/>
              </p:nvSpPr>
              <p:spPr bwMode="gray">
                <a:xfrm>
                  <a:off x="2849" y="1684"/>
                  <a:ext cx="787" cy="78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3A6A7">
                        <a:gamma/>
                        <a:shade val="54118"/>
                        <a:invGamma/>
                      </a:srgbClr>
                    </a:gs>
                    <a:gs pos="50000">
                      <a:srgbClr val="83A6A7"/>
                    </a:gs>
                    <a:gs pos="100000">
                      <a:srgbClr val="83A6A7">
                        <a:gamma/>
                        <a:shade val="54118"/>
                        <a:invGamma/>
                      </a:srgbClr>
                    </a:gs>
                  </a:gsLst>
                  <a:lin ang="189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  <a:defRPr/>
                  </a:pPr>
                  <a:endParaRPr lang="zh-CN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2" name="Oval 69"/>
                <p:cNvSpPr>
                  <a:spLocks noChangeArrowheads="1"/>
                </p:cNvSpPr>
                <p:nvPr/>
              </p:nvSpPr>
              <p:spPr bwMode="gray">
                <a:xfrm>
                  <a:off x="2849" y="1686"/>
                  <a:ext cx="787" cy="78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3A6A7">
                        <a:gamma/>
                        <a:shade val="63529"/>
                        <a:invGamma/>
                      </a:srgbClr>
                    </a:gs>
                    <a:gs pos="100000">
                      <a:srgbClr val="83A6A7">
                        <a:alpha val="0"/>
                      </a:srgbClr>
                    </a:gs>
                  </a:gsLst>
                  <a:lin ang="27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  <a:defRPr/>
                  </a:pPr>
                  <a:endParaRPr lang="zh-CN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3" name="Oval 70"/>
                <p:cNvSpPr>
                  <a:spLocks noChangeArrowheads="1"/>
                </p:cNvSpPr>
                <p:nvPr/>
              </p:nvSpPr>
              <p:spPr bwMode="gray">
                <a:xfrm>
                  <a:off x="2888" y="1724"/>
                  <a:ext cx="710" cy="709"/>
                </a:xfrm>
                <a:prstGeom prst="ellipse">
                  <a:avLst/>
                </a:prstGeom>
                <a:solidFill>
                  <a:srgbClr val="000000"/>
                </a:soli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  <a:defRPr/>
                  </a:pPr>
                  <a:endParaRPr lang="zh-CN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grpSp>
              <p:nvGrpSpPr>
                <p:cNvPr id="84" name="Group 71"/>
                <p:cNvGrpSpPr>
                  <a:grpSpLocks/>
                </p:cNvGrpSpPr>
                <p:nvPr/>
              </p:nvGrpSpPr>
              <p:grpSpPr bwMode="auto">
                <a:xfrm>
                  <a:off x="2902" y="1735"/>
                  <a:ext cx="689" cy="688"/>
                  <a:chOff x="4166" y="1706"/>
                  <a:chExt cx="1254" cy="1252"/>
                </a:xfrm>
              </p:grpSpPr>
              <p:sp>
                <p:nvSpPr>
                  <p:cNvPr id="85" name="Oval 72"/>
                  <p:cNvSpPr>
                    <a:spLocks noChangeArrowheads="1"/>
                  </p:cNvSpPr>
                  <p:nvPr/>
                </p:nvSpPr>
                <p:spPr bwMode="gray">
                  <a:xfrm>
                    <a:off x="4166" y="1706"/>
                    <a:ext cx="1253" cy="125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gamma/>
                          <a:shade val="46275"/>
                          <a:invGamma/>
                        </a:srgbClr>
                      </a:gs>
                      <a:gs pos="100000">
                        <a:srgbClr val="D6E1E2"/>
                      </a:gs>
                    </a:gsLst>
                    <a:lin ang="5400000" scaled="1"/>
                  </a:gradFill>
                  <a:ln w="9525" algn="ctr">
                    <a:noFill/>
                    <a:round/>
                    <a:headEnd/>
                    <a:tailEnd/>
                  </a:ln>
                  <a:effectLst/>
                </p:spPr>
                <p:txBody>
                  <a:bodyPr vert="eaVert"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buFontTx/>
                      <a:buNone/>
                      <a:defRPr/>
                    </a:pPr>
                    <a:endParaRPr lang="zh-CN" alt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86" name="Oval 73"/>
                  <p:cNvSpPr>
                    <a:spLocks noChangeArrowheads="1"/>
                  </p:cNvSpPr>
                  <p:nvPr/>
                </p:nvSpPr>
                <p:spPr bwMode="gray">
                  <a:xfrm>
                    <a:off x="4183" y="1712"/>
                    <a:ext cx="1222" cy="122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alpha val="0"/>
                        </a:srgbClr>
                      </a:gs>
                      <a:gs pos="100000">
                        <a:srgbClr val="D6E1E2">
                          <a:gamma/>
                          <a:tint val="34902"/>
                          <a:invGamma/>
                        </a:srgbClr>
                      </a:gs>
                    </a:gsLst>
                    <a:lin ang="5400000" scaled="1"/>
                  </a:gradFill>
                  <a:ln w="9525" algn="ctr">
                    <a:noFill/>
                    <a:round/>
                    <a:headEnd/>
                    <a:tailEnd/>
                  </a:ln>
                  <a:effectLst/>
                </p:spPr>
                <p:txBody>
                  <a:bodyPr vert="eaVert"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buFontTx/>
                      <a:buNone/>
                      <a:defRPr/>
                    </a:pPr>
                    <a:endParaRPr lang="zh-CN" alt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87" name="Oval 74"/>
                  <p:cNvSpPr>
                    <a:spLocks noChangeArrowheads="1"/>
                  </p:cNvSpPr>
                  <p:nvPr/>
                </p:nvSpPr>
                <p:spPr bwMode="gray">
                  <a:xfrm>
                    <a:off x="4195" y="1724"/>
                    <a:ext cx="1162" cy="114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gamma/>
                          <a:shade val="79216"/>
                          <a:invGamma/>
                        </a:srgbClr>
                      </a:gs>
                      <a:gs pos="100000">
                        <a:srgbClr val="D6E1E2">
                          <a:alpha val="48000"/>
                        </a:srgbClr>
                      </a:gs>
                    </a:gsLst>
                    <a:lin ang="5400000" scaled="1"/>
                  </a:gradFill>
                  <a:ln w="9525" algn="ctr">
                    <a:noFill/>
                    <a:round/>
                    <a:headEnd/>
                    <a:tailEnd/>
                  </a:ln>
                  <a:effectLst/>
                </p:spPr>
                <p:txBody>
                  <a:bodyPr vert="eaVert"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buFontTx/>
                      <a:buNone/>
                      <a:defRPr/>
                    </a:pPr>
                    <a:endParaRPr lang="zh-CN" alt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88" name="Oval 75"/>
                  <p:cNvSpPr>
                    <a:spLocks noChangeArrowheads="1"/>
                  </p:cNvSpPr>
                  <p:nvPr/>
                </p:nvSpPr>
                <p:spPr bwMode="gray">
                  <a:xfrm>
                    <a:off x="4263" y="1757"/>
                    <a:ext cx="1035" cy="925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gamma/>
                          <a:tint val="0"/>
                          <a:invGamma/>
                        </a:srgbClr>
                      </a:gs>
                      <a:gs pos="100000">
                        <a:srgbClr val="D6E1E2">
                          <a:alpha val="38000"/>
                        </a:srgbClr>
                      </a:gs>
                    </a:gsLst>
                    <a:lin ang="5400000" scaled="1"/>
                  </a:gradFill>
                  <a:ln w="9525" algn="ctr">
                    <a:noFill/>
                    <a:round/>
                    <a:headEnd/>
                    <a:tailEnd/>
                  </a:ln>
                  <a:effectLst/>
                </p:spPr>
                <p:txBody>
                  <a:bodyPr vert="eaVert"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buFontTx/>
                      <a:buNone/>
                      <a:defRPr/>
                    </a:pPr>
                    <a:endParaRPr lang="zh-CN" alt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</p:grpSp>
          <p:sp>
            <p:nvSpPr>
              <p:cNvPr id="77" name="Text Box 76"/>
              <p:cNvSpPr txBox="1">
                <a:spLocks noChangeArrowheads="1"/>
              </p:cNvSpPr>
              <p:nvPr/>
            </p:nvSpPr>
            <p:spPr bwMode="gray">
              <a:xfrm rot="3925970">
                <a:off x="813" y="2572"/>
                <a:ext cx="906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r>
                  <a:rPr lang="en-US" altLang="zh-CN" sz="2000" b="1" kern="0">
                    <a:solidFill>
                      <a:srgbClr val="FFFFFF"/>
                    </a:solidFill>
                    <a:latin typeface="微软雅黑" pitchFamily="34" charset="-122"/>
                    <a:ea typeface="微软雅黑" pitchFamily="34" charset="-122"/>
                  </a:rPr>
                  <a:t>Your Text</a:t>
                </a:r>
              </a:p>
            </p:txBody>
          </p:sp>
          <p:sp>
            <p:nvSpPr>
              <p:cNvPr id="78" name="Text Box 77"/>
              <p:cNvSpPr txBox="1">
                <a:spLocks noChangeArrowheads="1"/>
              </p:cNvSpPr>
              <p:nvPr/>
            </p:nvSpPr>
            <p:spPr bwMode="gray">
              <a:xfrm rot="3925970">
                <a:off x="1112" y="2397"/>
                <a:ext cx="669" cy="1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r>
                  <a:rPr lang="en-US" altLang="zh-CN" sz="1400" b="1" kern="0">
                    <a:solidFill>
                      <a:sysClr val="windowText" lastClr="000000"/>
                    </a:solidFill>
                    <a:latin typeface="微软雅黑" pitchFamily="34" charset="-122"/>
                    <a:ea typeface="微软雅黑" pitchFamily="34" charset="-122"/>
                  </a:rPr>
                  <a:t>Your Text</a:t>
                </a:r>
              </a:p>
            </p:txBody>
          </p:sp>
        </p:grpSp>
        <p:grpSp>
          <p:nvGrpSpPr>
            <p:cNvPr id="6" name="Group 94"/>
            <p:cNvGrpSpPr>
              <a:grpSpLocks/>
            </p:cNvGrpSpPr>
            <p:nvPr/>
          </p:nvGrpSpPr>
          <p:grpSpPr bwMode="auto">
            <a:xfrm>
              <a:off x="1708" y="1444"/>
              <a:ext cx="1081" cy="1969"/>
              <a:chOff x="1708" y="1444"/>
              <a:chExt cx="1081" cy="1969"/>
            </a:xfrm>
          </p:grpSpPr>
          <p:grpSp>
            <p:nvGrpSpPr>
              <p:cNvPr id="55" name="Group 40"/>
              <p:cNvGrpSpPr>
                <a:grpSpLocks/>
              </p:cNvGrpSpPr>
              <p:nvPr/>
            </p:nvGrpSpPr>
            <p:grpSpPr bwMode="auto">
              <a:xfrm rot="3877067">
                <a:off x="1817" y="2440"/>
                <a:ext cx="1404" cy="541"/>
                <a:chOff x="2288" y="2726"/>
                <a:chExt cx="1832" cy="712"/>
              </a:xfrm>
            </p:grpSpPr>
            <p:grpSp>
              <p:nvGrpSpPr>
                <p:cNvPr id="69" name="Group 41"/>
                <p:cNvGrpSpPr>
                  <a:grpSpLocks/>
                </p:cNvGrpSpPr>
                <p:nvPr/>
              </p:nvGrpSpPr>
              <p:grpSpPr bwMode="auto">
                <a:xfrm>
                  <a:off x="2288" y="3030"/>
                  <a:ext cx="1832" cy="408"/>
                  <a:chOff x="2288" y="3030"/>
                  <a:chExt cx="1832" cy="408"/>
                </a:xfrm>
              </p:grpSpPr>
              <p:sp>
                <p:nvSpPr>
                  <p:cNvPr id="73" name="Freeform 42"/>
                  <p:cNvSpPr>
                    <a:spLocks/>
                  </p:cNvSpPr>
                  <p:nvPr/>
                </p:nvSpPr>
                <p:spPr bwMode="gray">
                  <a:xfrm>
                    <a:off x="2288" y="3030"/>
                    <a:ext cx="1832" cy="408"/>
                  </a:xfrm>
                  <a:custGeom>
                    <a:avLst/>
                    <a:gdLst/>
                    <a:ahLst/>
                    <a:cxnLst>
                      <a:cxn ang="0">
                        <a:pos x="1832" y="32"/>
                      </a:cxn>
                      <a:cxn ang="0">
                        <a:pos x="1830" y="66"/>
                      </a:cxn>
                      <a:cxn ang="0">
                        <a:pos x="1814" y="128"/>
                      </a:cxn>
                      <a:cxn ang="0">
                        <a:pos x="1788" y="188"/>
                      </a:cxn>
                      <a:cxn ang="0">
                        <a:pos x="1754" y="240"/>
                      </a:cxn>
                      <a:cxn ang="0">
                        <a:pos x="1712" y="288"/>
                      </a:cxn>
                      <a:cxn ang="0">
                        <a:pos x="1664" y="330"/>
                      </a:cxn>
                      <a:cxn ang="0">
                        <a:pos x="1610" y="362"/>
                      </a:cxn>
                      <a:cxn ang="0">
                        <a:pos x="1550" y="388"/>
                      </a:cxn>
                      <a:cxn ang="0">
                        <a:pos x="1486" y="402"/>
                      </a:cxn>
                      <a:cxn ang="0">
                        <a:pos x="1418" y="408"/>
                      </a:cxn>
                      <a:cxn ang="0">
                        <a:pos x="0" y="408"/>
                      </a:cxn>
                      <a:cxn ang="0">
                        <a:pos x="0" y="0"/>
                      </a:cxn>
                      <a:cxn ang="0">
                        <a:pos x="1832" y="0"/>
                      </a:cxn>
                      <a:cxn ang="0">
                        <a:pos x="1832" y="32"/>
                      </a:cxn>
                      <a:cxn ang="0">
                        <a:pos x="1832" y="32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608788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buFontTx/>
                      <a:buNone/>
                      <a:defRPr/>
                    </a:pPr>
                    <a:endParaRPr lang="zh-CN" alt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74" name="Freeform 43"/>
                  <p:cNvSpPr>
                    <a:spLocks/>
                  </p:cNvSpPr>
                  <p:nvPr/>
                </p:nvSpPr>
                <p:spPr bwMode="gray">
                  <a:xfrm>
                    <a:off x="3805" y="3060"/>
                    <a:ext cx="287" cy="333"/>
                  </a:xfrm>
                  <a:custGeom>
                    <a:avLst/>
                    <a:gdLst/>
                    <a:ahLst/>
                    <a:cxnLst>
                      <a:cxn ang="0">
                        <a:pos x="288" y="0"/>
                      </a:cxn>
                      <a:cxn ang="0">
                        <a:pos x="284" y="52"/>
                      </a:cxn>
                      <a:cxn ang="0">
                        <a:pos x="272" y="98"/>
                      </a:cxn>
                      <a:cxn ang="0">
                        <a:pos x="254" y="140"/>
                      </a:cxn>
                      <a:cxn ang="0">
                        <a:pos x="230" y="176"/>
                      </a:cxn>
                      <a:cxn ang="0">
                        <a:pos x="204" y="208"/>
                      </a:cxn>
                      <a:cxn ang="0">
                        <a:pos x="174" y="238"/>
                      </a:cxn>
                      <a:cxn ang="0">
                        <a:pos x="144" y="262"/>
                      </a:cxn>
                      <a:cxn ang="0">
                        <a:pos x="112" y="282"/>
                      </a:cxn>
                      <a:cxn ang="0">
                        <a:pos x="84" y="298"/>
                      </a:cxn>
                      <a:cxn ang="0">
                        <a:pos x="56" y="312"/>
                      </a:cxn>
                      <a:cxn ang="0">
                        <a:pos x="34" y="322"/>
                      </a:cxn>
                      <a:cxn ang="0">
                        <a:pos x="16" y="328"/>
                      </a:cxn>
                      <a:cxn ang="0">
                        <a:pos x="4" y="332"/>
                      </a:cxn>
                      <a:cxn ang="0">
                        <a:pos x="0" y="334"/>
                      </a:cxn>
                      <a:cxn ang="0">
                        <a:pos x="4" y="332"/>
                      </a:cxn>
                      <a:cxn ang="0">
                        <a:pos x="16" y="326"/>
                      </a:cxn>
                      <a:cxn ang="0">
                        <a:pos x="34" y="318"/>
                      </a:cxn>
                      <a:cxn ang="0">
                        <a:pos x="56" y="304"/>
                      </a:cxn>
                      <a:cxn ang="0">
                        <a:pos x="84" y="288"/>
                      </a:cxn>
                      <a:cxn ang="0">
                        <a:pos x="112" y="266"/>
                      </a:cxn>
                      <a:cxn ang="0">
                        <a:pos x="142" y="242"/>
                      </a:cxn>
                      <a:cxn ang="0">
                        <a:pos x="170" y="212"/>
                      </a:cxn>
                      <a:cxn ang="0">
                        <a:pos x="196" y="180"/>
                      </a:cxn>
                      <a:cxn ang="0">
                        <a:pos x="220" y="142"/>
                      </a:cxn>
                      <a:cxn ang="0">
                        <a:pos x="238" y="100"/>
                      </a:cxn>
                      <a:cxn ang="0">
                        <a:pos x="250" y="54"/>
                      </a:cxn>
                      <a:cxn ang="0">
                        <a:pos x="254" y="2"/>
                      </a:cxn>
                      <a:cxn ang="0">
                        <a:pos x="288" y="0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01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buFontTx/>
                      <a:buNone/>
                      <a:defRPr/>
                    </a:pPr>
                    <a:endParaRPr lang="zh-CN" alt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  <p:grpSp>
              <p:nvGrpSpPr>
                <p:cNvPr id="70" name="Group 44"/>
                <p:cNvGrpSpPr>
                  <a:grpSpLocks/>
                </p:cNvGrpSpPr>
                <p:nvPr/>
              </p:nvGrpSpPr>
              <p:grpSpPr bwMode="auto">
                <a:xfrm flipV="1">
                  <a:off x="2289" y="2726"/>
                  <a:ext cx="1407" cy="313"/>
                  <a:chOff x="2288" y="3029"/>
                  <a:chExt cx="1833" cy="408"/>
                </a:xfrm>
              </p:grpSpPr>
              <p:sp>
                <p:nvSpPr>
                  <p:cNvPr id="71" name="Freeform 45"/>
                  <p:cNvSpPr>
                    <a:spLocks/>
                  </p:cNvSpPr>
                  <p:nvPr/>
                </p:nvSpPr>
                <p:spPr bwMode="gray">
                  <a:xfrm>
                    <a:off x="2288" y="3028"/>
                    <a:ext cx="1833" cy="408"/>
                  </a:xfrm>
                  <a:custGeom>
                    <a:avLst/>
                    <a:gdLst/>
                    <a:ahLst/>
                    <a:cxnLst>
                      <a:cxn ang="0">
                        <a:pos x="1832" y="32"/>
                      </a:cxn>
                      <a:cxn ang="0">
                        <a:pos x="1830" y="66"/>
                      </a:cxn>
                      <a:cxn ang="0">
                        <a:pos x="1814" y="128"/>
                      </a:cxn>
                      <a:cxn ang="0">
                        <a:pos x="1788" y="188"/>
                      </a:cxn>
                      <a:cxn ang="0">
                        <a:pos x="1754" y="240"/>
                      </a:cxn>
                      <a:cxn ang="0">
                        <a:pos x="1712" y="288"/>
                      </a:cxn>
                      <a:cxn ang="0">
                        <a:pos x="1664" y="330"/>
                      </a:cxn>
                      <a:cxn ang="0">
                        <a:pos x="1610" y="362"/>
                      </a:cxn>
                      <a:cxn ang="0">
                        <a:pos x="1550" y="388"/>
                      </a:cxn>
                      <a:cxn ang="0">
                        <a:pos x="1486" y="402"/>
                      </a:cxn>
                      <a:cxn ang="0">
                        <a:pos x="1418" y="408"/>
                      </a:cxn>
                      <a:cxn ang="0">
                        <a:pos x="0" y="408"/>
                      </a:cxn>
                      <a:cxn ang="0">
                        <a:pos x="0" y="0"/>
                      </a:cxn>
                      <a:cxn ang="0">
                        <a:pos x="1832" y="0"/>
                      </a:cxn>
                      <a:cxn ang="0">
                        <a:pos x="1832" y="32"/>
                      </a:cxn>
                      <a:cxn ang="0">
                        <a:pos x="1832" y="32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98B5B6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buFontTx/>
                      <a:buNone/>
                      <a:defRPr/>
                    </a:pPr>
                    <a:endParaRPr lang="zh-CN" alt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72" name="Freeform 46"/>
                  <p:cNvSpPr>
                    <a:spLocks/>
                  </p:cNvSpPr>
                  <p:nvPr/>
                </p:nvSpPr>
                <p:spPr bwMode="gray">
                  <a:xfrm>
                    <a:off x="3803" y="3054"/>
                    <a:ext cx="289" cy="333"/>
                  </a:xfrm>
                  <a:custGeom>
                    <a:avLst/>
                    <a:gdLst/>
                    <a:ahLst/>
                    <a:cxnLst>
                      <a:cxn ang="0">
                        <a:pos x="288" y="0"/>
                      </a:cxn>
                      <a:cxn ang="0">
                        <a:pos x="284" y="52"/>
                      </a:cxn>
                      <a:cxn ang="0">
                        <a:pos x="272" y="98"/>
                      </a:cxn>
                      <a:cxn ang="0">
                        <a:pos x="254" y="140"/>
                      </a:cxn>
                      <a:cxn ang="0">
                        <a:pos x="230" y="176"/>
                      </a:cxn>
                      <a:cxn ang="0">
                        <a:pos x="204" y="208"/>
                      </a:cxn>
                      <a:cxn ang="0">
                        <a:pos x="174" y="238"/>
                      </a:cxn>
                      <a:cxn ang="0">
                        <a:pos x="144" y="262"/>
                      </a:cxn>
                      <a:cxn ang="0">
                        <a:pos x="112" y="282"/>
                      </a:cxn>
                      <a:cxn ang="0">
                        <a:pos x="84" y="298"/>
                      </a:cxn>
                      <a:cxn ang="0">
                        <a:pos x="56" y="312"/>
                      </a:cxn>
                      <a:cxn ang="0">
                        <a:pos x="34" y="322"/>
                      </a:cxn>
                      <a:cxn ang="0">
                        <a:pos x="16" y="328"/>
                      </a:cxn>
                      <a:cxn ang="0">
                        <a:pos x="4" y="332"/>
                      </a:cxn>
                      <a:cxn ang="0">
                        <a:pos x="0" y="334"/>
                      </a:cxn>
                      <a:cxn ang="0">
                        <a:pos x="4" y="332"/>
                      </a:cxn>
                      <a:cxn ang="0">
                        <a:pos x="16" y="326"/>
                      </a:cxn>
                      <a:cxn ang="0">
                        <a:pos x="34" y="318"/>
                      </a:cxn>
                      <a:cxn ang="0">
                        <a:pos x="56" y="304"/>
                      </a:cxn>
                      <a:cxn ang="0">
                        <a:pos x="84" y="288"/>
                      </a:cxn>
                      <a:cxn ang="0">
                        <a:pos x="112" y="266"/>
                      </a:cxn>
                      <a:cxn ang="0">
                        <a:pos x="142" y="242"/>
                      </a:cxn>
                      <a:cxn ang="0">
                        <a:pos x="170" y="212"/>
                      </a:cxn>
                      <a:cxn ang="0">
                        <a:pos x="196" y="180"/>
                      </a:cxn>
                      <a:cxn ang="0">
                        <a:pos x="220" y="142"/>
                      </a:cxn>
                      <a:cxn ang="0">
                        <a:pos x="238" y="100"/>
                      </a:cxn>
                      <a:cxn ang="0">
                        <a:pos x="250" y="54"/>
                      </a:cxn>
                      <a:cxn ang="0">
                        <a:pos x="254" y="2"/>
                      </a:cxn>
                      <a:cxn ang="0">
                        <a:pos x="288" y="0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01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buFontTx/>
                      <a:buNone/>
                      <a:defRPr/>
                    </a:pPr>
                    <a:endParaRPr lang="zh-CN" alt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</p:grpSp>
          <p:grpSp>
            <p:nvGrpSpPr>
              <p:cNvPr id="56" name="Group 47"/>
              <p:cNvGrpSpPr>
                <a:grpSpLocks/>
              </p:cNvGrpSpPr>
              <p:nvPr/>
            </p:nvGrpSpPr>
            <p:grpSpPr bwMode="auto">
              <a:xfrm>
                <a:off x="1708" y="1444"/>
                <a:ext cx="801" cy="808"/>
                <a:chOff x="2789" y="1625"/>
                <a:chExt cx="907" cy="907"/>
              </a:xfrm>
            </p:grpSpPr>
            <p:sp>
              <p:nvSpPr>
                <p:cNvPr id="59" name="Oval 48"/>
                <p:cNvSpPr>
                  <a:spLocks noChangeArrowheads="1"/>
                </p:cNvSpPr>
                <p:nvPr/>
              </p:nvSpPr>
              <p:spPr bwMode="gray">
                <a:xfrm>
                  <a:off x="2789" y="1625"/>
                  <a:ext cx="907" cy="90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3A6A7">
                        <a:gamma/>
                        <a:tint val="0"/>
                        <a:invGamma/>
                      </a:srgbClr>
                    </a:gs>
                    <a:gs pos="50000">
                      <a:srgbClr val="83A6A7"/>
                    </a:gs>
                    <a:gs pos="100000">
                      <a:srgbClr val="83A6A7">
                        <a:gamma/>
                        <a:tint val="0"/>
                        <a:invGamma/>
                      </a:srgbClr>
                    </a:gs>
                  </a:gsLst>
                  <a:lin ang="27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  <a:defRPr/>
                  </a:pPr>
                  <a:endParaRPr lang="zh-CN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0" name="Oval 49"/>
                <p:cNvSpPr>
                  <a:spLocks noChangeArrowheads="1"/>
                </p:cNvSpPr>
                <p:nvPr/>
              </p:nvSpPr>
              <p:spPr bwMode="gray">
                <a:xfrm>
                  <a:off x="2789" y="1625"/>
                  <a:ext cx="907" cy="90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3A6A7">
                        <a:alpha val="32001"/>
                      </a:srgbClr>
                    </a:gs>
                    <a:gs pos="100000">
                      <a:srgbClr val="83A6A7">
                        <a:gamma/>
                        <a:shade val="0"/>
                        <a:invGamma/>
                        <a:alpha val="89999"/>
                      </a:srgbClr>
                    </a:gs>
                  </a:gsLst>
                  <a:lin ang="27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  <a:defRPr/>
                  </a:pPr>
                  <a:endParaRPr lang="zh-CN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1" name="Oval 50"/>
                <p:cNvSpPr>
                  <a:spLocks noChangeArrowheads="1"/>
                </p:cNvSpPr>
                <p:nvPr/>
              </p:nvSpPr>
              <p:spPr bwMode="gray">
                <a:xfrm>
                  <a:off x="2849" y="1684"/>
                  <a:ext cx="787" cy="78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3A6A7">
                        <a:gamma/>
                        <a:shade val="54118"/>
                        <a:invGamma/>
                      </a:srgbClr>
                    </a:gs>
                    <a:gs pos="50000">
                      <a:srgbClr val="83A6A7"/>
                    </a:gs>
                    <a:gs pos="100000">
                      <a:srgbClr val="83A6A7">
                        <a:gamma/>
                        <a:shade val="54118"/>
                        <a:invGamma/>
                      </a:srgbClr>
                    </a:gs>
                  </a:gsLst>
                  <a:lin ang="189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  <a:defRPr/>
                  </a:pPr>
                  <a:endParaRPr lang="zh-CN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2" name="Oval 51"/>
                <p:cNvSpPr>
                  <a:spLocks noChangeArrowheads="1"/>
                </p:cNvSpPr>
                <p:nvPr/>
              </p:nvSpPr>
              <p:spPr bwMode="gray">
                <a:xfrm>
                  <a:off x="2849" y="1686"/>
                  <a:ext cx="787" cy="78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3A6A7">
                        <a:gamma/>
                        <a:shade val="63529"/>
                        <a:invGamma/>
                      </a:srgbClr>
                    </a:gs>
                    <a:gs pos="100000">
                      <a:srgbClr val="83A6A7">
                        <a:alpha val="0"/>
                      </a:srgbClr>
                    </a:gs>
                  </a:gsLst>
                  <a:lin ang="27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  <a:defRPr/>
                  </a:pPr>
                  <a:endParaRPr lang="zh-CN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3" name="Oval 52"/>
                <p:cNvSpPr>
                  <a:spLocks noChangeArrowheads="1"/>
                </p:cNvSpPr>
                <p:nvPr/>
              </p:nvSpPr>
              <p:spPr bwMode="gray">
                <a:xfrm>
                  <a:off x="2888" y="1724"/>
                  <a:ext cx="710" cy="709"/>
                </a:xfrm>
                <a:prstGeom prst="ellipse">
                  <a:avLst/>
                </a:prstGeom>
                <a:solidFill>
                  <a:srgbClr val="000000"/>
                </a:soli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  <a:defRPr/>
                  </a:pPr>
                  <a:endParaRPr lang="zh-CN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grpSp>
              <p:nvGrpSpPr>
                <p:cNvPr id="64" name="Group 53"/>
                <p:cNvGrpSpPr>
                  <a:grpSpLocks/>
                </p:cNvGrpSpPr>
                <p:nvPr/>
              </p:nvGrpSpPr>
              <p:grpSpPr bwMode="auto">
                <a:xfrm>
                  <a:off x="2902" y="1735"/>
                  <a:ext cx="689" cy="688"/>
                  <a:chOff x="4166" y="1706"/>
                  <a:chExt cx="1254" cy="1252"/>
                </a:xfrm>
              </p:grpSpPr>
              <p:sp>
                <p:nvSpPr>
                  <p:cNvPr id="65" name="Oval 54"/>
                  <p:cNvSpPr>
                    <a:spLocks noChangeArrowheads="1"/>
                  </p:cNvSpPr>
                  <p:nvPr/>
                </p:nvSpPr>
                <p:spPr bwMode="gray">
                  <a:xfrm>
                    <a:off x="4166" y="1706"/>
                    <a:ext cx="1253" cy="125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gamma/>
                          <a:shade val="46275"/>
                          <a:invGamma/>
                        </a:srgbClr>
                      </a:gs>
                      <a:gs pos="100000">
                        <a:srgbClr val="D6E1E2"/>
                      </a:gs>
                    </a:gsLst>
                    <a:lin ang="5400000" scaled="1"/>
                  </a:gradFill>
                  <a:ln w="9525" algn="ctr">
                    <a:noFill/>
                    <a:round/>
                    <a:headEnd/>
                    <a:tailEnd/>
                  </a:ln>
                  <a:effectLst/>
                </p:spPr>
                <p:txBody>
                  <a:bodyPr vert="eaVert"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buFontTx/>
                      <a:buNone/>
                      <a:defRPr/>
                    </a:pPr>
                    <a:endParaRPr lang="zh-CN" alt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66" name="Oval 55"/>
                  <p:cNvSpPr>
                    <a:spLocks noChangeArrowheads="1"/>
                  </p:cNvSpPr>
                  <p:nvPr/>
                </p:nvSpPr>
                <p:spPr bwMode="gray">
                  <a:xfrm>
                    <a:off x="4183" y="1712"/>
                    <a:ext cx="1222" cy="122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alpha val="0"/>
                        </a:srgbClr>
                      </a:gs>
                      <a:gs pos="100000">
                        <a:srgbClr val="D6E1E2">
                          <a:gamma/>
                          <a:tint val="34902"/>
                          <a:invGamma/>
                        </a:srgbClr>
                      </a:gs>
                    </a:gsLst>
                    <a:lin ang="5400000" scaled="1"/>
                  </a:gradFill>
                  <a:ln w="9525" algn="ctr">
                    <a:noFill/>
                    <a:round/>
                    <a:headEnd/>
                    <a:tailEnd/>
                  </a:ln>
                  <a:effectLst/>
                </p:spPr>
                <p:txBody>
                  <a:bodyPr vert="eaVert"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buFontTx/>
                      <a:buNone/>
                      <a:defRPr/>
                    </a:pPr>
                    <a:endParaRPr lang="zh-CN" alt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67" name="Oval 56"/>
                  <p:cNvSpPr>
                    <a:spLocks noChangeArrowheads="1"/>
                  </p:cNvSpPr>
                  <p:nvPr/>
                </p:nvSpPr>
                <p:spPr bwMode="gray">
                  <a:xfrm>
                    <a:off x="4195" y="1724"/>
                    <a:ext cx="1162" cy="114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gamma/>
                          <a:shade val="79216"/>
                          <a:invGamma/>
                        </a:srgbClr>
                      </a:gs>
                      <a:gs pos="100000">
                        <a:srgbClr val="D6E1E2">
                          <a:alpha val="48000"/>
                        </a:srgbClr>
                      </a:gs>
                    </a:gsLst>
                    <a:lin ang="5400000" scaled="1"/>
                  </a:gradFill>
                  <a:ln w="9525" algn="ctr">
                    <a:noFill/>
                    <a:round/>
                    <a:headEnd/>
                    <a:tailEnd/>
                  </a:ln>
                  <a:effectLst/>
                </p:spPr>
                <p:txBody>
                  <a:bodyPr vert="eaVert"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buFontTx/>
                      <a:buNone/>
                      <a:defRPr/>
                    </a:pPr>
                    <a:endParaRPr lang="zh-CN" alt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68" name="Oval 57"/>
                  <p:cNvSpPr>
                    <a:spLocks noChangeArrowheads="1"/>
                  </p:cNvSpPr>
                  <p:nvPr/>
                </p:nvSpPr>
                <p:spPr bwMode="gray">
                  <a:xfrm>
                    <a:off x="4263" y="1757"/>
                    <a:ext cx="1035" cy="925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gamma/>
                          <a:tint val="0"/>
                          <a:invGamma/>
                        </a:srgbClr>
                      </a:gs>
                      <a:gs pos="100000">
                        <a:srgbClr val="D6E1E2">
                          <a:alpha val="38000"/>
                        </a:srgbClr>
                      </a:gs>
                    </a:gsLst>
                    <a:lin ang="5400000" scaled="1"/>
                  </a:gradFill>
                  <a:ln w="9525" algn="ctr">
                    <a:noFill/>
                    <a:round/>
                    <a:headEnd/>
                    <a:tailEnd/>
                  </a:ln>
                  <a:effectLst/>
                </p:spPr>
                <p:txBody>
                  <a:bodyPr vert="eaVert"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buFontTx/>
                      <a:buNone/>
                      <a:defRPr/>
                    </a:pPr>
                    <a:endParaRPr lang="zh-CN" alt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</p:grpSp>
          <p:sp>
            <p:nvSpPr>
              <p:cNvPr id="57" name="Text Box 78"/>
              <p:cNvSpPr txBox="1">
                <a:spLocks noChangeArrowheads="1"/>
              </p:cNvSpPr>
              <p:nvPr/>
            </p:nvSpPr>
            <p:spPr bwMode="gray">
              <a:xfrm rot="3925970">
                <a:off x="1915" y="2570"/>
                <a:ext cx="906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r>
                  <a:rPr lang="en-US" altLang="zh-CN" sz="2000" b="1" kern="0">
                    <a:solidFill>
                      <a:srgbClr val="FFFFFF"/>
                    </a:solidFill>
                    <a:latin typeface="微软雅黑" pitchFamily="34" charset="-122"/>
                    <a:ea typeface="微软雅黑" pitchFamily="34" charset="-122"/>
                  </a:rPr>
                  <a:t>Your Text</a:t>
                </a:r>
              </a:p>
            </p:txBody>
          </p:sp>
          <p:sp>
            <p:nvSpPr>
              <p:cNvPr id="58" name="Text Box 79"/>
              <p:cNvSpPr txBox="1">
                <a:spLocks noChangeArrowheads="1"/>
              </p:cNvSpPr>
              <p:nvPr/>
            </p:nvSpPr>
            <p:spPr bwMode="gray">
              <a:xfrm rot="3925970">
                <a:off x="2212" y="2397"/>
                <a:ext cx="669" cy="1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r>
                  <a:rPr lang="en-US" altLang="zh-CN" sz="1400" b="1" kern="0" dirty="0">
                    <a:solidFill>
                      <a:sysClr val="windowText" lastClr="000000"/>
                    </a:solidFill>
                    <a:latin typeface="微软雅黑" pitchFamily="34" charset="-122"/>
                    <a:ea typeface="微软雅黑" pitchFamily="34" charset="-122"/>
                  </a:rPr>
                  <a:t>Your Text</a:t>
                </a:r>
              </a:p>
            </p:txBody>
          </p:sp>
        </p:grpSp>
        <p:grpSp>
          <p:nvGrpSpPr>
            <p:cNvPr id="7" name="Group 95"/>
            <p:cNvGrpSpPr>
              <a:grpSpLocks/>
            </p:cNvGrpSpPr>
            <p:nvPr/>
          </p:nvGrpSpPr>
          <p:grpSpPr bwMode="auto">
            <a:xfrm>
              <a:off x="2848" y="1444"/>
              <a:ext cx="1082" cy="1967"/>
              <a:chOff x="2848" y="1444"/>
              <a:chExt cx="1082" cy="1967"/>
            </a:xfrm>
          </p:grpSpPr>
          <p:grpSp>
            <p:nvGrpSpPr>
              <p:cNvPr id="35" name="Group 5"/>
              <p:cNvGrpSpPr>
                <a:grpSpLocks/>
              </p:cNvGrpSpPr>
              <p:nvPr/>
            </p:nvGrpSpPr>
            <p:grpSpPr bwMode="auto">
              <a:xfrm rot="3877067">
                <a:off x="2958" y="2439"/>
                <a:ext cx="1405" cy="539"/>
                <a:chOff x="2288" y="2729"/>
                <a:chExt cx="1833" cy="709"/>
              </a:xfrm>
            </p:grpSpPr>
            <p:grpSp>
              <p:nvGrpSpPr>
                <p:cNvPr id="49" name="Group 6"/>
                <p:cNvGrpSpPr>
                  <a:grpSpLocks/>
                </p:cNvGrpSpPr>
                <p:nvPr/>
              </p:nvGrpSpPr>
              <p:grpSpPr bwMode="auto">
                <a:xfrm>
                  <a:off x="2289" y="3030"/>
                  <a:ext cx="1832" cy="408"/>
                  <a:chOff x="2289" y="3030"/>
                  <a:chExt cx="1832" cy="408"/>
                </a:xfrm>
              </p:grpSpPr>
              <p:sp>
                <p:nvSpPr>
                  <p:cNvPr id="53" name="Freeform 7"/>
                  <p:cNvSpPr>
                    <a:spLocks/>
                  </p:cNvSpPr>
                  <p:nvPr/>
                </p:nvSpPr>
                <p:spPr bwMode="gray">
                  <a:xfrm>
                    <a:off x="2288" y="3029"/>
                    <a:ext cx="1832" cy="408"/>
                  </a:xfrm>
                  <a:custGeom>
                    <a:avLst/>
                    <a:gdLst/>
                    <a:ahLst/>
                    <a:cxnLst>
                      <a:cxn ang="0">
                        <a:pos x="1832" y="32"/>
                      </a:cxn>
                      <a:cxn ang="0">
                        <a:pos x="1830" y="66"/>
                      </a:cxn>
                      <a:cxn ang="0">
                        <a:pos x="1814" y="128"/>
                      </a:cxn>
                      <a:cxn ang="0">
                        <a:pos x="1788" y="188"/>
                      </a:cxn>
                      <a:cxn ang="0">
                        <a:pos x="1754" y="240"/>
                      </a:cxn>
                      <a:cxn ang="0">
                        <a:pos x="1712" y="288"/>
                      </a:cxn>
                      <a:cxn ang="0">
                        <a:pos x="1664" y="330"/>
                      </a:cxn>
                      <a:cxn ang="0">
                        <a:pos x="1610" y="362"/>
                      </a:cxn>
                      <a:cxn ang="0">
                        <a:pos x="1550" y="388"/>
                      </a:cxn>
                      <a:cxn ang="0">
                        <a:pos x="1486" y="402"/>
                      </a:cxn>
                      <a:cxn ang="0">
                        <a:pos x="1418" y="408"/>
                      </a:cxn>
                      <a:cxn ang="0">
                        <a:pos x="0" y="408"/>
                      </a:cxn>
                      <a:cxn ang="0">
                        <a:pos x="0" y="0"/>
                      </a:cxn>
                      <a:cxn ang="0">
                        <a:pos x="1832" y="0"/>
                      </a:cxn>
                      <a:cxn ang="0">
                        <a:pos x="1832" y="32"/>
                      </a:cxn>
                      <a:cxn ang="0">
                        <a:pos x="1832" y="32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608788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buFontTx/>
                      <a:buNone/>
                      <a:defRPr/>
                    </a:pPr>
                    <a:endParaRPr lang="zh-CN" alt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54" name="Freeform 8"/>
                  <p:cNvSpPr>
                    <a:spLocks/>
                  </p:cNvSpPr>
                  <p:nvPr/>
                </p:nvSpPr>
                <p:spPr bwMode="gray">
                  <a:xfrm>
                    <a:off x="3806" y="3059"/>
                    <a:ext cx="288" cy="335"/>
                  </a:xfrm>
                  <a:custGeom>
                    <a:avLst/>
                    <a:gdLst/>
                    <a:ahLst/>
                    <a:cxnLst>
                      <a:cxn ang="0">
                        <a:pos x="288" y="0"/>
                      </a:cxn>
                      <a:cxn ang="0">
                        <a:pos x="284" y="52"/>
                      </a:cxn>
                      <a:cxn ang="0">
                        <a:pos x="272" y="98"/>
                      </a:cxn>
                      <a:cxn ang="0">
                        <a:pos x="254" y="140"/>
                      </a:cxn>
                      <a:cxn ang="0">
                        <a:pos x="230" y="176"/>
                      </a:cxn>
                      <a:cxn ang="0">
                        <a:pos x="204" y="208"/>
                      </a:cxn>
                      <a:cxn ang="0">
                        <a:pos x="174" y="238"/>
                      </a:cxn>
                      <a:cxn ang="0">
                        <a:pos x="144" y="262"/>
                      </a:cxn>
                      <a:cxn ang="0">
                        <a:pos x="112" y="282"/>
                      </a:cxn>
                      <a:cxn ang="0">
                        <a:pos x="84" y="298"/>
                      </a:cxn>
                      <a:cxn ang="0">
                        <a:pos x="56" y="312"/>
                      </a:cxn>
                      <a:cxn ang="0">
                        <a:pos x="34" y="322"/>
                      </a:cxn>
                      <a:cxn ang="0">
                        <a:pos x="16" y="328"/>
                      </a:cxn>
                      <a:cxn ang="0">
                        <a:pos x="4" y="332"/>
                      </a:cxn>
                      <a:cxn ang="0">
                        <a:pos x="0" y="334"/>
                      </a:cxn>
                      <a:cxn ang="0">
                        <a:pos x="4" y="332"/>
                      </a:cxn>
                      <a:cxn ang="0">
                        <a:pos x="16" y="326"/>
                      </a:cxn>
                      <a:cxn ang="0">
                        <a:pos x="34" y="318"/>
                      </a:cxn>
                      <a:cxn ang="0">
                        <a:pos x="56" y="304"/>
                      </a:cxn>
                      <a:cxn ang="0">
                        <a:pos x="84" y="288"/>
                      </a:cxn>
                      <a:cxn ang="0">
                        <a:pos x="112" y="266"/>
                      </a:cxn>
                      <a:cxn ang="0">
                        <a:pos x="142" y="242"/>
                      </a:cxn>
                      <a:cxn ang="0">
                        <a:pos x="170" y="212"/>
                      </a:cxn>
                      <a:cxn ang="0">
                        <a:pos x="196" y="180"/>
                      </a:cxn>
                      <a:cxn ang="0">
                        <a:pos x="220" y="142"/>
                      </a:cxn>
                      <a:cxn ang="0">
                        <a:pos x="238" y="100"/>
                      </a:cxn>
                      <a:cxn ang="0">
                        <a:pos x="250" y="54"/>
                      </a:cxn>
                      <a:cxn ang="0">
                        <a:pos x="254" y="2"/>
                      </a:cxn>
                      <a:cxn ang="0">
                        <a:pos x="288" y="0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01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buFontTx/>
                      <a:buNone/>
                      <a:defRPr/>
                    </a:pPr>
                    <a:endParaRPr lang="zh-CN" alt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  <p:grpSp>
              <p:nvGrpSpPr>
                <p:cNvPr id="50" name="Group 9"/>
                <p:cNvGrpSpPr>
                  <a:grpSpLocks/>
                </p:cNvGrpSpPr>
                <p:nvPr/>
              </p:nvGrpSpPr>
              <p:grpSpPr bwMode="auto">
                <a:xfrm flipV="1">
                  <a:off x="2288" y="2729"/>
                  <a:ext cx="1407" cy="312"/>
                  <a:chOff x="2288" y="3028"/>
                  <a:chExt cx="1833" cy="407"/>
                </a:xfrm>
              </p:grpSpPr>
              <p:sp>
                <p:nvSpPr>
                  <p:cNvPr id="51" name="Freeform 10"/>
                  <p:cNvSpPr>
                    <a:spLocks/>
                  </p:cNvSpPr>
                  <p:nvPr/>
                </p:nvSpPr>
                <p:spPr bwMode="gray">
                  <a:xfrm>
                    <a:off x="2288" y="3028"/>
                    <a:ext cx="1832" cy="407"/>
                  </a:xfrm>
                  <a:custGeom>
                    <a:avLst/>
                    <a:gdLst/>
                    <a:ahLst/>
                    <a:cxnLst>
                      <a:cxn ang="0">
                        <a:pos x="1832" y="32"/>
                      </a:cxn>
                      <a:cxn ang="0">
                        <a:pos x="1830" y="66"/>
                      </a:cxn>
                      <a:cxn ang="0">
                        <a:pos x="1814" y="128"/>
                      </a:cxn>
                      <a:cxn ang="0">
                        <a:pos x="1788" y="188"/>
                      </a:cxn>
                      <a:cxn ang="0">
                        <a:pos x="1754" y="240"/>
                      </a:cxn>
                      <a:cxn ang="0">
                        <a:pos x="1712" y="288"/>
                      </a:cxn>
                      <a:cxn ang="0">
                        <a:pos x="1664" y="330"/>
                      </a:cxn>
                      <a:cxn ang="0">
                        <a:pos x="1610" y="362"/>
                      </a:cxn>
                      <a:cxn ang="0">
                        <a:pos x="1550" y="388"/>
                      </a:cxn>
                      <a:cxn ang="0">
                        <a:pos x="1486" y="402"/>
                      </a:cxn>
                      <a:cxn ang="0">
                        <a:pos x="1418" y="408"/>
                      </a:cxn>
                      <a:cxn ang="0">
                        <a:pos x="0" y="408"/>
                      </a:cxn>
                      <a:cxn ang="0">
                        <a:pos x="0" y="0"/>
                      </a:cxn>
                      <a:cxn ang="0">
                        <a:pos x="1832" y="0"/>
                      </a:cxn>
                      <a:cxn ang="0">
                        <a:pos x="1832" y="32"/>
                      </a:cxn>
                      <a:cxn ang="0">
                        <a:pos x="1832" y="32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98B5B6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buFontTx/>
                      <a:buNone/>
                      <a:defRPr/>
                    </a:pPr>
                    <a:endParaRPr lang="zh-CN" alt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52" name="Freeform 11"/>
                  <p:cNvSpPr>
                    <a:spLocks/>
                  </p:cNvSpPr>
                  <p:nvPr/>
                </p:nvSpPr>
                <p:spPr bwMode="gray">
                  <a:xfrm>
                    <a:off x="3806" y="3057"/>
                    <a:ext cx="289" cy="333"/>
                  </a:xfrm>
                  <a:custGeom>
                    <a:avLst/>
                    <a:gdLst/>
                    <a:ahLst/>
                    <a:cxnLst>
                      <a:cxn ang="0">
                        <a:pos x="288" y="0"/>
                      </a:cxn>
                      <a:cxn ang="0">
                        <a:pos x="284" y="52"/>
                      </a:cxn>
                      <a:cxn ang="0">
                        <a:pos x="272" y="98"/>
                      </a:cxn>
                      <a:cxn ang="0">
                        <a:pos x="254" y="140"/>
                      </a:cxn>
                      <a:cxn ang="0">
                        <a:pos x="230" y="176"/>
                      </a:cxn>
                      <a:cxn ang="0">
                        <a:pos x="204" y="208"/>
                      </a:cxn>
                      <a:cxn ang="0">
                        <a:pos x="174" y="238"/>
                      </a:cxn>
                      <a:cxn ang="0">
                        <a:pos x="144" y="262"/>
                      </a:cxn>
                      <a:cxn ang="0">
                        <a:pos x="112" y="282"/>
                      </a:cxn>
                      <a:cxn ang="0">
                        <a:pos x="84" y="298"/>
                      </a:cxn>
                      <a:cxn ang="0">
                        <a:pos x="56" y="312"/>
                      </a:cxn>
                      <a:cxn ang="0">
                        <a:pos x="34" y="322"/>
                      </a:cxn>
                      <a:cxn ang="0">
                        <a:pos x="16" y="328"/>
                      </a:cxn>
                      <a:cxn ang="0">
                        <a:pos x="4" y="332"/>
                      </a:cxn>
                      <a:cxn ang="0">
                        <a:pos x="0" y="334"/>
                      </a:cxn>
                      <a:cxn ang="0">
                        <a:pos x="4" y="332"/>
                      </a:cxn>
                      <a:cxn ang="0">
                        <a:pos x="16" y="326"/>
                      </a:cxn>
                      <a:cxn ang="0">
                        <a:pos x="34" y="318"/>
                      </a:cxn>
                      <a:cxn ang="0">
                        <a:pos x="56" y="304"/>
                      </a:cxn>
                      <a:cxn ang="0">
                        <a:pos x="84" y="288"/>
                      </a:cxn>
                      <a:cxn ang="0">
                        <a:pos x="112" y="266"/>
                      </a:cxn>
                      <a:cxn ang="0">
                        <a:pos x="142" y="242"/>
                      </a:cxn>
                      <a:cxn ang="0">
                        <a:pos x="170" y="212"/>
                      </a:cxn>
                      <a:cxn ang="0">
                        <a:pos x="196" y="180"/>
                      </a:cxn>
                      <a:cxn ang="0">
                        <a:pos x="220" y="142"/>
                      </a:cxn>
                      <a:cxn ang="0">
                        <a:pos x="238" y="100"/>
                      </a:cxn>
                      <a:cxn ang="0">
                        <a:pos x="250" y="54"/>
                      </a:cxn>
                      <a:cxn ang="0">
                        <a:pos x="254" y="2"/>
                      </a:cxn>
                      <a:cxn ang="0">
                        <a:pos x="288" y="0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01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buFontTx/>
                      <a:buNone/>
                      <a:defRPr/>
                    </a:pPr>
                    <a:endParaRPr lang="zh-CN" alt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</p:grpSp>
          <p:grpSp>
            <p:nvGrpSpPr>
              <p:cNvPr id="36" name="Group 12"/>
              <p:cNvGrpSpPr>
                <a:grpSpLocks/>
              </p:cNvGrpSpPr>
              <p:nvPr/>
            </p:nvGrpSpPr>
            <p:grpSpPr bwMode="auto">
              <a:xfrm>
                <a:off x="2848" y="1444"/>
                <a:ext cx="801" cy="808"/>
                <a:chOff x="2789" y="1625"/>
                <a:chExt cx="907" cy="907"/>
              </a:xfrm>
            </p:grpSpPr>
            <p:sp>
              <p:nvSpPr>
                <p:cNvPr id="39" name="Oval 13"/>
                <p:cNvSpPr>
                  <a:spLocks noChangeArrowheads="1"/>
                </p:cNvSpPr>
                <p:nvPr/>
              </p:nvSpPr>
              <p:spPr bwMode="gray">
                <a:xfrm>
                  <a:off x="2789" y="1625"/>
                  <a:ext cx="907" cy="90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3A6A7">
                        <a:gamma/>
                        <a:tint val="0"/>
                        <a:invGamma/>
                      </a:srgbClr>
                    </a:gs>
                    <a:gs pos="50000">
                      <a:srgbClr val="83A6A7"/>
                    </a:gs>
                    <a:gs pos="100000">
                      <a:srgbClr val="83A6A7">
                        <a:gamma/>
                        <a:tint val="0"/>
                        <a:invGamma/>
                      </a:srgbClr>
                    </a:gs>
                  </a:gsLst>
                  <a:lin ang="27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  <a:defRPr/>
                  </a:pPr>
                  <a:endParaRPr lang="zh-CN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0" name="Oval 14"/>
                <p:cNvSpPr>
                  <a:spLocks noChangeArrowheads="1"/>
                </p:cNvSpPr>
                <p:nvPr/>
              </p:nvSpPr>
              <p:spPr bwMode="gray">
                <a:xfrm>
                  <a:off x="2789" y="1625"/>
                  <a:ext cx="907" cy="90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3A6A7">
                        <a:alpha val="32001"/>
                      </a:srgbClr>
                    </a:gs>
                    <a:gs pos="100000">
                      <a:srgbClr val="83A6A7">
                        <a:gamma/>
                        <a:shade val="0"/>
                        <a:invGamma/>
                        <a:alpha val="89999"/>
                      </a:srgbClr>
                    </a:gs>
                  </a:gsLst>
                  <a:lin ang="27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  <a:defRPr/>
                  </a:pPr>
                  <a:endParaRPr lang="zh-CN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1" name="Oval 15"/>
                <p:cNvSpPr>
                  <a:spLocks noChangeArrowheads="1"/>
                </p:cNvSpPr>
                <p:nvPr/>
              </p:nvSpPr>
              <p:spPr bwMode="gray">
                <a:xfrm>
                  <a:off x="2849" y="1684"/>
                  <a:ext cx="787" cy="78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3A6A7">
                        <a:gamma/>
                        <a:shade val="54118"/>
                        <a:invGamma/>
                      </a:srgbClr>
                    </a:gs>
                    <a:gs pos="50000">
                      <a:srgbClr val="83A6A7"/>
                    </a:gs>
                    <a:gs pos="100000">
                      <a:srgbClr val="83A6A7">
                        <a:gamma/>
                        <a:shade val="54118"/>
                        <a:invGamma/>
                      </a:srgbClr>
                    </a:gs>
                  </a:gsLst>
                  <a:lin ang="189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  <a:defRPr/>
                  </a:pPr>
                  <a:endParaRPr lang="zh-CN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2" name="Oval 16"/>
                <p:cNvSpPr>
                  <a:spLocks noChangeArrowheads="1"/>
                </p:cNvSpPr>
                <p:nvPr/>
              </p:nvSpPr>
              <p:spPr bwMode="gray">
                <a:xfrm>
                  <a:off x="2849" y="1686"/>
                  <a:ext cx="787" cy="78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3A6A7">
                        <a:gamma/>
                        <a:shade val="63529"/>
                        <a:invGamma/>
                      </a:srgbClr>
                    </a:gs>
                    <a:gs pos="100000">
                      <a:srgbClr val="83A6A7">
                        <a:alpha val="0"/>
                      </a:srgbClr>
                    </a:gs>
                  </a:gsLst>
                  <a:lin ang="27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  <a:defRPr/>
                  </a:pPr>
                  <a:endParaRPr lang="zh-CN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3" name="Oval 17"/>
                <p:cNvSpPr>
                  <a:spLocks noChangeArrowheads="1"/>
                </p:cNvSpPr>
                <p:nvPr/>
              </p:nvSpPr>
              <p:spPr bwMode="gray">
                <a:xfrm>
                  <a:off x="2888" y="1724"/>
                  <a:ext cx="710" cy="709"/>
                </a:xfrm>
                <a:prstGeom prst="ellipse">
                  <a:avLst/>
                </a:prstGeom>
                <a:solidFill>
                  <a:srgbClr val="000000"/>
                </a:soli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  <a:defRPr/>
                  </a:pPr>
                  <a:endParaRPr lang="zh-CN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grpSp>
              <p:nvGrpSpPr>
                <p:cNvPr id="44" name="Group 18"/>
                <p:cNvGrpSpPr>
                  <a:grpSpLocks/>
                </p:cNvGrpSpPr>
                <p:nvPr/>
              </p:nvGrpSpPr>
              <p:grpSpPr bwMode="auto">
                <a:xfrm>
                  <a:off x="2902" y="1735"/>
                  <a:ext cx="689" cy="688"/>
                  <a:chOff x="4166" y="1706"/>
                  <a:chExt cx="1254" cy="1252"/>
                </a:xfrm>
              </p:grpSpPr>
              <p:sp>
                <p:nvSpPr>
                  <p:cNvPr id="45" name="Oval 19"/>
                  <p:cNvSpPr>
                    <a:spLocks noChangeArrowheads="1"/>
                  </p:cNvSpPr>
                  <p:nvPr/>
                </p:nvSpPr>
                <p:spPr bwMode="gray">
                  <a:xfrm>
                    <a:off x="4166" y="1706"/>
                    <a:ext cx="1253" cy="125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gamma/>
                          <a:shade val="46275"/>
                          <a:invGamma/>
                        </a:srgbClr>
                      </a:gs>
                      <a:gs pos="100000">
                        <a:srgbClr val="D6E1E2"/>
                      </a:gs>
                    </a:gsLst>
                    <a:lin ang="5400000" scaled="1"/>
                  </a:gradFill>
                  <a:ln w="9525" algn="ctr">
                    <a:noFill/>
                    <a:round/>
                    <a:headEnd/>
                    <a:tailEnd/>
                  </a:ln>
                  <a:effectLst/>
                </p:spPr>
                <p:txBody>
                  <a:bodyPr vert="eaVert"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buFontTx/>
                      <a:buNone/>
                      <a:defRPr/>
                    </a:pPr>
                    <a:endParaRPr lang="zh-CN" alt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46" name="Oval 20"/>
                  <p:cNvSpPr>
                    <a:spLocks noChangeArrowheads="1"/>
                  </p:cNvSpPr>
                  <p:nvPr/>
                </p:nvSpPr>
                <p:spPr bwMode="gray">
                  <a:xfrm>
                    <a:off x="4183" y="1712"/>
                    <a:ext cx="1222" cy="122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alpha val="0"/>
                        </a:srgbClr>
                      </a:gs>
                      <a:gs pos="100000">
                        <a:srgbClr val="D6E1E2">
                          <a:gamma/>
                          <a:tint val="34902"/>
                          <a:invGamma/>
                        </a:srgbClr>
                      </a:gs>
                    </a:gsLst>
                    <a:lin ang="5400000" scaled="1"/>
                  </a:gradFill>
                  <a:ln w="9525" algn="ctr">
                    <a:noFill/>
                    <a:round/>
                    <a:headEnd/>
                    <a:tailEnd/>
                  </a:ln>
                  <a:effectLst/>
                </p:spPr>
                <p:txBody>
                  <a:bodyPr vert="eaVert"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buFontTx/>
                      <a:buNone/>
                      <a:defRPr/>
                    </a:pPr>
                    <a:endParaRPr lang="zh-CN" alt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47" name="Oval 21"/>
                  <p:cNvSpPr>
                    <a:spLocks noChangeArrowheads="1"/>
                  </p:cNvSpPr>
                  <p:nvPr/>
                </p:nvSpPr>
                <p:spPr bwMode="gray">
                  <a:xfrm>
                    <a:off x="4195" y="1724"/>
                    <a:ext cx="1162" cy="114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gamma/>
                          <a:shade val="79216"/>
                          <a:invGamma/>
                        </a:srgbClr>
                      </a:gs>
                      <a:gs pos="100000">
                        <a:srgbClr val="D6E1E2">
                          <a:alpha val="48000"/>
                        </a:srgbClr>
                      </a:gs>
                    </a:gsLst>
                    <a:lin ang="5400000" scaled="1"/>
                  </a:gradFill>
                  <a:ln w="9525" algn="ctr">
                    <a:noFill/>
                    <a:round/>
                    <a:headEnd/>
                    <a:tailEnd/>
                  </a:ln>
                  <a:effectLst/>
                </p:spPr>
                <p:txBody>
                  <a:bodyPr vert="eaVert"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buFontTx/>
                      <a:buNone/>
                      <a:defRPr/>
                    </a:pPr>
                    <a:endParaRPr lang="zh-CN" alt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48" name="Oval 22"/>
                  <p:cNvSpPr>
                    <a:spLocks noChangeArrowheads="1"/>
                  </p:cNvSpPr>
                  <p:nvPr/>
                </p:nvSpPr>
                <p:spPr bwMode="gray">
                  <a:xfrm>
                    <a:off x="4263" y="1757"/>
                    <a:ext cx="1035" cy="925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gamma/>
                          <a:tint val="0"/>
                          <a:invGamma/>
                        </a:srgbClr>
                      </a:gs>
                      <a:gs pos="100000">
                        <a:srgbClr val="D6E1E2">
                          <a:alpha val="38000"/>
                        </a:srgbClr>
                      </a:gs>
                    </a:gsLst>
                    <a:lin ang="5400000" scaled="1"/>
                  </a:gradFill>
                  <a:ln w="9525" algn="ctr">
                    <a:noFill/>
                    <a:round/>
                    <a:headEnd/>
                    <a:tailEnd/>
                  </a:ln>
                  <a:effectLst/>
                </p:spPr>
                <p:txBody>
                  <a:bodyPr vert="eaVert"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buFontTx/>
                      <a:buNone/>
                      <a:defRPr/>
                    </a:pPr>
                    <a:endParaRPr lang="zh-CN" alt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</p:grpSp>
          <p:sp>
            <p:nvSpPr>
              <p:cNvPr id="37" name="Text Box 80"/>
              <p:cNvSpPr txBox="1">
                <a:spLocks noChangeArrowheads="1"/>
              </p:cNvSpPr>
              <p:nvPr/>
            </p:nvSpPr>
            <p:spPr bwMode="gray">
              <a:xfrm rot="3925970">
                <a:off x="3060" y="2571"/>
                <a:ext cx="906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r>
                  <a:rPr lang="en-US" altLang="zh-CN" sz="2000" b="1" kern="0">
                    <a:solidFill>
                      <a:srgbClr val="FFFFFF"/>
                    </a:solidFill>
                    <a:latin typeface="微软雅黑" pitchFamily="34" charset="-122"/>
                    <a:ea typeface="微软雅黑" pitchFamily="34" charset="-122"/>
                  </a:rPr>
                  <a:t>Your Text</a:t>
                </a:r>
              </a:p>
            </p:txBody>
          </p:sp>
          <p:sp>
            <p:nvSpPr>
              <p:cNvPr id="38" name="Text Box 81"/>
              <p:cNvSpPr txBox="1">
                <a:spLocks noChangeArrowheads="1"/>
              </p:cNvSpPr>
              <p:nvPr/>
            </p:nvSpPr>
            <p:spPr bwMode="gray">
              <a:xfrm rot="3925970">
                <a:off x="3359" y="2396"/>
                <a:ext cx="669" cy="1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r>
                  <a:rPr lang="en-US" altLang="zh-CN" sz="1400" b="1" kern="0">
                    <a:solidFill>
                      <a:sysClr val="windowText" lastClr="000000"/>
                    </a:solidFill>
                    <a:latin typeface="微软雅黑" pitchFamily="34" charset="-122"/>
                    <a:ea typeface="微软雅黑" pitchFamily="34" charset="-122"/>
                  </a:rPr>
                  <a:t>Your Text</a:t>
                </a:r>
              </a:p>
            </p:txBody>
          </p:sp>
        </p:grpSp>
        <p:grpSp>
          <p:nvGrpSpPr>
            <p:cNvPr id="8" name="Group 96"/>
            <p:cNvGrpSpPr>
              <a:grpSpLocks/>
            </p:cNvGrpSpPr>
            <p:nvPr/>
          </p:nvGrpSpPr>
          <p:grpSpPr bwMode="auto">
            <a:xfrm>
              <a:off x="3969" y="1355"/>
              <a:ext cx="1203" cy="2097"/>
              <a:chOff x="3969" y="1355"/>
              <a:chExt cx="1203" cy="2097"/>
            </a:xfrm>
          </p:grpSpPr>
          <p:grpSp>
            <p:nvGrpSpPr>
              <p:cNvPr id="16" name="Group 23"/>
              <p:cNvGrpSpPr>
                <a:grpSpLocks/>
              </p:cNvGrpSpPr>
              <p:nvPr/>
            </p:nvGrpSpPr>
            <p:grpSpPr bwMode="auto">
              <a:xfrm rot="3877067">
                <a:off x="4200" y="2480"/>
                <a:ext cx="1405" cy="539"/>
                <a:chOff x="2288" y="2729"/>
                <a:chExt cx="1833" cy="709"/>
              </a:xfrm>
            </p:grpSpPr>
            <p:grpSp>
              <p:nvGrpSpPr>
                <p:cNvPr id="29" name="Group 24"/>
                <p:cNvGrpSpPr>
                  <a:grpSpLocks/>
                </p:cNvGrpSpPr>
                <p:nvPr/>
              </p:nvGrpSpPr>
              <p:grpSpPr bwMode="auto">
                <a:xfrm>
                  <a:off x="2289" y="3030"/>
                  <a:ext cx="1832" cy="408"/>
                  <a:chOff x="2289" y="3030"/>
                  <a:chExt cx="1832" cy="408"/>
                </a:xfrm>
              </p:grpSpPr>
              <p:sp>
                <p:nvSpPr>
                  <p:cNvPr id="33" name="Freeform 25"/>
                  <p:cNvSpPr>
                    <a:spLocks/>
                  </p:cNvSpPr>
                  <p:nvPr/>
                </p:nvSpPr>
                <p:spPr bwMode="gray">
                  <a:xfrm>
                    <a:off x="2288" y="3029"/>
                    <a:ext cx="1832" cy="408"/>
                  </a:xfrm>
                  <a:custGeom>
                    <a:avLst/>
                    <a:gdLst/>
                    <a:ahLst/>
                    <a:cxnLst>
                      <a:cxn ang="0">
                        <a:pos x="1832" y="32"/>
                      </a:cxn>
                      <a:cxn ang="0">
                        <a:pos x="1830" y="66"/>
                      </a:cxn>
                      <a:cxn ang="0">
                        <a:pos x="1814" y="128"/>
                      </a:cxn>
                      <a:cxn ang="0">
                        <a:pos x="1788" y="188"/>
                      </a:cxn>
                      <a:cxn ang="0">
                        <a:pos x="1754" y="240"/>
                      </a:cxn>
                      <a:cxn ang="0">
                        <a:pos x="1712" y="288"/>
                      </a:cxn>
                      <a:cxn ang="0">
                        <a:pos x="1664" y="330"/>
                      </a:cxn>
                      <a:cxn ang="0">
                        <a:pos x="1610" y="362"/>
                      </a:cxn>
                      <a:cxn ang="0">
                        <a:pos x="1550" y="388"/>
                      </a:cxn>
                      <a:cxn ang="0">
                        <a:pos x="1486" y="402"/>
                      </a:cxn>
                      <a:cxn ang="0">
                        <a:pos x="1418" y="408"/>
                      </a:cxn>
                      <a:cxn ang="0">
                        <a:pos x="0" y="408"/>
                      </a:cxn>
                      <a:cxn ang="0">
                        <a:pos x="0" y="0"/>
                      </a:cxn>
                      <a:cxn ang="0">
                        <a:pos x="1832" y="0"/>
                      </a:cxn>
                      <a:cxn ang="0">
                        <a:pos x="1832" y="32"/>
                      </a:cxn>
                      <a:cxn ang="0">
                        <a:pos x="1832" y="32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0066FF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buFontTx/>
                      <a:buNone/>
                      <a:defRPr/>
                    </a:pPr>
                    <a:endParaRPr lang="zh-CN" alt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34" name="Freeform 26"/>
                  <p:cNvSpPr>
                    <a:spLocks/>
                  </p:cNvSpPr>
                  <p:nvPr/>
                </p:nvSpPr>
                <p:spPr bwMode="gray">
                  <a:xfrm>
                    <a:off x="3806" y="3059"/>
                    <a:ext cx="288" cy="335"/>
                  </a:xfrm>
                  <a:custGeom>
                    <a:avLst/>
                    <a:gdLst/>
                    <a:ahLst/>
                    <a:cxnLst>
                      <a:cxn ang="0">
                        <a:pos x="288" y="0"/>
                      </a:cxn>
                      <a:cxn ang="0">
                        <a:pos x="284" y="52"/>
                      </a:cxn>
                      <a:cxn ang="0">
                        <a:pos x="272" y="98"/>
                      </a:cxn>
                      <a:cxn ang="0">
                        <a:pos x="254" y="140"/>
                      </a:cxn>
                      <a:cxn ang="0">
                        <a:pos x="230" y="176"/>
                      </a:cxn>
                      <a:cxn ang="0">
                        <a:pos x="204" y="208"/>
                      </a:cxn>
                      <a:cxn ang="0">
                        <a:pos x="174" y="238"/>
                      </a:cxn>
                      <a:cxn ang="0">
                        <a:pos x="144" y="262"/>
                      </a:cxn>
                      <a:cxn ang="0">
                        <a:pos x="112" y="282"/>
                      </a:cxn>
                      <a:cxn ang="0">
                        <a:pos x="84" y="298"/>
                      </a:cxn>
                      <a:cxn ang="0">
                        <a:pos x="56" y="312"/>
                      </a:cxn>
                      <a:cxn ang="0">
                        <a:pos x="34" y="322"/>
                      </a:cxn>
                      <a:cxn ang="0">
                        <a:pos x="16" y="328"/>
                      </a:cxn>
                      <a:cxn ang="0">
                        <a:pos x="4" y="332"/>
                      </a:cxn>
                      <a:cxn ang="0">
                        <a:pos x="0" y="334"/>
                      </a:cxn>
                      <a:cxn ang="0">
                        <a:pos x="4" y="332"/>
                      </a:cxn>
                      <a:cxn ang="0">
                        <a:pos x="16" y="326"/>
                      </a:cxn>
                      <a:cxn ang="0">
                        <a:pos x="34" y="318"/>
                      </a:cxn>
                      <a:cxn ang="0">
                        <a:pos x="56" y="304"/>
                      </a:cxn>
                      <a:cxn ang="0">
                        <a:pos x="84" y="288"/>
                      </a:cxn>
                      <a:cxn ang="0">
                        <a:pos x="112" y="266"/>
                      </a:cxn>
                      <a:cxn ang="0">
                        <a:pos x="142" y="242"/>
                      </a:cxn>
                      <a:cxn ang="0">
                        <a:pos x="170" y="212"/>
                      </a:cxn>
                      <a:cxn ang="0">
                        <a:pos x="196" y="180"/>
                      </a:cxn>
                      <a:cxn ang="0">
                        <a:pos x="220" y="142"/>
                      </a:cxn>
                      <a:cxn ang="0">
                        <a:pos x="238" y="100"/>
                      </a:cxn>
                      <a:cxn ang="0">
                        <a:pos x="250" y="54"/>
                      </a:cxn>
                      <a:cxn ang="0">
                        <a:pos x="254" y="2"/>
                      </a:cxn>
                      <a:cxn ang="0">
                        <a:pos x="288" y="0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01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buFontTx/>
                      <a:buNone/>
                      <a:defRPr/>
                    </a:pPr>
                    <a:endParaRPr lang="zh-CN" alt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  <p:grpSp>
              <p:nvGrpSpPr>
                <p:cNvPr id="30" name="Group 27"/>
                <p:cNvGrpSpPr>
                  <a:grpSpLocks/>
                </p:cNvGrpSpPr>
                <p:nvPr/>
              </p:nvGrpSpPr>
              <p:grpSpPr bwMode="auto">
                <a:xfrm flipV="1">
                  <a:off x="2288" y="2729"/>
                  <a:ext cx="1407" cy="312"/>
                  <a:chOff x="2288" y="3028"/>
                  <a:chExt cx="1833" cy="407"/>
                </a:xfrm>
              </p:grpSpPr>
              <p:sp>
                <p:nvSpPr>
                  <p:cNvPr id="31" name="Freeform 28"/>
                  <p:cNvSpPr>
                    <a:spLocks/>
                  </p:cNvSpPr>
                  <p:nvPr/>
                </p:nvSpPr>
                <p:spPr bwMode="gray">
                  <a:xfrm>
                    <a:off x="2288" y="3028"/>
                    <a:ext cx="1832" cy="407"/>
                  </a:xfrm>
                  <a:custGeom>
                    <a:avLst/>
                    <a:gdLst/>
                    <a:ahLst/>
                    <a:cxnLst>
                      <a:cxn ang="0">
                        <a:pos x="1832" y="32"/>
                      </a:cxn>
                      <a:cxn ang="0">
                        <a:pos x="1830" y="66"/>
                      </a:cxn>
                      <a:cxn ang="0">
                        <a:pos x="1814" y="128"/>
                      </a:cxn>
                      <a:cxn ang="0">
                        <a:pos x="1788" y="188"/>
                      </a:cxn>
                      <a:cxn ang="0">
                        <a:pos x="1754" y="240"/>
                      </a:cxn>
                      <a:cxn ang="0">
                        <a:pos x="1712" y="288"/>
                      </a:cxn>
                      <a:cxn ang="0">
                        <a:pos x="1664" y="330"/>
                      </a:cxn>
                      <a:cxn ang="0">
                        <a:pos x="1610" y="362"/>
                      </a:cxn>
                      <a:cxn ang="0">
                        <a:pos x="1550" y="388"/>
                      </a:cxn>
                      <a:cxn ang="0">
                        <a:pos x="1486" y="402"/>
                      </a:cxn>
                      <a:cxn ang="0">
                        <a:pos x="1418" y="408"/>
                      </a:cxn>
                      <a:cxn ang="0">
                        <a:pos x="0" y="408"/>
                      </a:cxn>
                      <a:cxn ang="0">
                        <a:pos x="0" y="0"/>
                      </a:cxn>
                      <a:cxn ang="0">
                        <a:pos x="1832" y="0"/>
                      </a:cxn>
                      <a:cxn ang="0">
                        <a:pos x="1832" y="32"/>
                      </a:cxn>
                      <a:cxn ang="0">
                        <a:pos x="1832" y="32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6699FF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buFontTx/>
                      <a:buNone/>
                      <a:defRPr/>
                    </a:pPr>
                    <a:endParaRPr lang="zh-CN" alt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32" name="Freeform 29"/>
                  <p:cNvSpPr>
                    <a:spLocks/>
                  </p:cNvSpPr>
                  <p:nvPr/>
                </p:nvSpPr>
                <p:spPr bwMode="gray">
                  <a:xfrm>
                    <a:off x="3806" y="3057"/>
                    <a:ext cx="289" cy="333"/>
                  </a:xfrm>
                  <a:custGeom>
                    <a:avLst/>
                    <a:gdLst/>
                    <a:ahLst/>
                    <a:cxnLst>
                      <a:cxn ang="0">
                        <a:pos x="288" y="0"/>
                      </a:cxn>
                      <a:cxn ang="0">
                        <a:pos x="284" y="52"/>
                      </a:cxn>
                      <a:cxn ang="0">
                        <a:pos x="272" y="98"/>
                      </a:cxn>
                      <a:cxn ang="0">
                        <a:pos x="254" y="140"/>
                      </a:cxn>
                      <a:cxn ang="0">
                        <a:pos x="230" y="176"/>
                      </a:cxn>
                      <a:cxn ang="0">
                        <a:pos x="204" y="208"/>
                      </a:cxn>
                      <a:cxn ang="0">
                        <a:pos x="174" y="238"/>
                      </a:cxn>
                      <a:cxn ang="0">
                        <a:pos x="144" y="262"/>
                      </a:cxn>
                      <a:cxn ang="0">
                        <a:pos x="112" y="282"/>
                      </a:cxn>
                      <a:cxn ang="0">
                        <a:pos x="84" y="298"/>
                      </a:cxn>
                      <a:cxn ang="0">
                        <a:pos x="56" y="312"/>
                      </a:cxn>
                      <a:cxn ang="0">
                        <a:pos x="34" y="322"/>
                      </a:cxn>
                      <a:cxn ang="0">
                        <a:pos x="16" y="328"/>
                      </a:cxn>
                      <a:cxn ang="0">
                        <a:pos x="4" y="332"/>
                      </a:cxn>
                      <a:cxn ang="0">
                        <a:pos x="0" y="334"/>
                      </a:cxn>
                      <a:cxn ang="0">
                        <a:pos x="4" y="332"/>
                      </a:cxn>
                      <a:cxn ang="0">
                        <a:pos x="16" y="326"/>
                      </a:cxn>
                      <a:cxn ang="0">
                        <a:pos x="34" y="318"/>
                      </a:cxn>
                      <a:cxn ang="0">
                        <a:pos x="56" y="304"/>
                      </a:cxn>
                      <a:cxn ang="0">
                        <a:pos x="84" y="288"/>
                      </a:cxn>
                      <a:cxn ang="0">
                        <a:pos x="112" y="266"/>
                      </a:cxn>
                      <a:cxn ang="0">
                        <a:pos x="142" y="242"/>
                      </a:cxn>
                      <a:cxn ang="0">
                        <a:pos x="170" y="212"/>
                      </a:cxn>
                      <a:cxn ang="0">
                        <a:pos x="196" y="180"/>
                      </a:cxn>
                      <a:cxn ang="0">
                        <a:pos x="220" y="142"/>
                      </a:cxn>
                      <a:cxn ang="0">
                        <a:pos x="238" y="100"/>
                      </a:cxn>
                      <a:cxn ang="0">
                        <a:pos x="250" y="54"/>
                      </a:cxn>
                      <a:cxn ang="0">
                        <a:pos x="254" y="2"/>
                      </a:cxn>
                      <a:cxn ang="0">
                        <a:pos x="288" y="0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01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buFontTx/>
                      <a:buNone/>
                      <a:defRPr/>
                    </a:pPr>
                    <a:endParaRPr lang="zh-CN" alt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</p:grpSp>
          <p:sp>
            <p:nvSpPr>
              <p:cNvPr id="17" name="Oval 30"/>
              <p:cNvSpPr>
                <a:spLocks noChangeArrowheads="1"/>
              </p:cNvSpPr>
              <p:nvPr/>
            </p:nvSpPr>
            <p:spPr bwMode="gray">
              <a:xfrm>
                <a:off x="3969" y="1355"/>
                <a:ext cx="962" cy="969"/>
              </a:xfrm>
              <a:prstGeom prst="ellipse">
                <a:avLst/>
              </a:prstGeom>
              <a:gradFill rotWithShape="1">
                <a:gsLst>
                  <a:gs pos="0">
                    <a:srgbClr val="3399FF">
                      <a:gamma/>
                      <a:tint val="0"/>
                      <a:invGamma/>
                    </a:srgbClr>
                  </a:gs>
                  <a:gs pos="50000">
                    <a:srgbClr val="3399FF"/>
                  </a:gs>
                  <a:gs pos="100000">
                    <a:srgbClr val="3399FF">
                      <a:gamma/>
                      <a:tint val="0"/>
                      <a:invGamma/>
                    </a:srgb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" name="Oval 31"/>
              <p:cNvSpPr>
                <a:spLocks noChangeArrowheads="1"/>
              </p:cNvSpPr>
              <p:nvPr/>
            </p:nvSpPr>
            <p:spPr bwMode="gray">
              <a:xfrm>
                <a:off x="3969" y="1355"/>
                <a:ext cx="962" cy="969"/>
              </a:xfrm>
              <a:prstGeom prst="ellipse">
                <a:avLst/>
              </a:prstGeom>
              <a:gradFill rotWithShape="1">
                <a:gsLst>
                  <a:gs pos="0">
                    <a:srgbClr val="3399FF">
                      <a:alpha val="32001"/>
                    </a:srgbClr>
                  </a:gs>
                  <a:gs pos="100000">
                    <a:srgbClr val="3399FF">
                      <a:gamma/>
                      <a:shade val="0"/>
                      <a:invGamma/>
                      <a:alpha val="89999"/>
                    </a:srgb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" name="Oval 32"/>
              <p:cNvSpPr>
                <a:spLocks noChangeArrowheads="1"/>
              </p:cNvSpPr>
              <p:nvPr/>
            </p:nvSpPr>
            <p:spPr bwMode="gray">
              <a:xfrm>
                <a:off x="4033" y="1418"/>
                <a:ext cx="836" cy="842"/>
              </a:xfrm>
              <a:prstGeom prst="ellipse">
                <a:avLst/>
              </a:prstGeom>
              <a:gradFill rotWithShape="1">
                <a:gsLst>
                  <a:gs pos="0">
                    <a:srgbClr val="3399FF">
                      <a:gamma/>
                      <a:shade val="54118"/>
                      <a:invGamma/>
                    </a:srgbClr>
                  </a:gs>
                  <a:gs pos="50000">
                    <a:srgbClr val="3399FF"/>
                  </a:gs>
                  <a:gs pos="100000">
                    <a:srgbClr val="3399FF">
                      <a:gamma/>
                      <a:shade val="54118"/>
                      <a:invGamma/>
                    </a:srgbClr>
                  </a:gs>
                </a:gsLst>
                <a:lin ang="189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0" name="Oval 33"/>
              <p:cNvSpPr>
                <a:spLocks noChangeArrowheads="1"/>
              </p:cNvSpPr>
              <p:nvPr/>
            </p:nvSpPr>
            <p:spPr bwMode="gray">
              <a:xfrm>
                <a:off x="4034" y="1420"/>
                <a:ext cx="836" cy="842"/>
              </a:xfrm>
              <a:prstGeom prst="ellipse">
                <a:avLst/>
              </a:prstGeom>
              <a:gradFill rotWithShape="1">
                <a:gsLst>
                  <a:gs pos="0">
                    <a:srgbClr val="3399FF">
                      <a:gamma/>
                      <a:shade val="63529"/>
                      <a:invGamma/>
                    </a:srgbClr>
                  </a:gs>
                  <a:gs pos="100000">
                    <a:srgbClr val="3399FF">
                      <a:alpha val="0"/>
                    </a:srgb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1" name="Oval 34"/>
              <p:cNvSpPr>
                <a:spLocks noChangeArrowheads="1"/>
              </p:cNvSpPr>
              <p:nvPr/>
            </p:nvSpPr>
            <p:spPr bwMode="gray">
              <a:xfrm>
                <a:off x="4075" y="1461"/>
                <a:ext cx="752" cy="757"/>
              </a:xfrm>
              <a:prstGeom prst="ellipse">
                <a:avLst/>
              </a:prstGeom>
              <a:solidFill>
                <a:srgbClr val="000000"/>
              </a:soli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22" name="Group 35"/>
              <p:cNvGrpSpPr>
                <a:grpSpLocks/>
              </p:cNvGrpSpPr>
              <p:nvPr/>
            </p:nvGrpSpPr>
            <p:grpSpPr bwMode="auto">
              <a:xfrm>
                <a:off x="4086" y="1473"/>
                <a:ext cx="730" cy="734"/>
                <a:chOff x="4166" y="1706"/>
                <a:chExt cx="1252" cy="1252"/>
              </a:xfrm>
            </p:grpSpPr>
            <p:sp>
              <p:nvSpPr>
                <p:cNvPr id="25" name="Oval 36"/>
                <p:cNvSpPr>
                  <a:spLocks noChangeArrowheads="1"/>
                </p:cNvSpPr>
                <p:nvPr/>
              </p:nvSpPr>
              <p:spPr bwMode="gray">
                <a:xfrm>
                  <a:off x="4166" y="1706"/>
                  <a:ext cx="1252" cy="125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gamma/>
                        <a:shade val="46275"/>
                        <a:invGamma/>
                      </a:srgbClr>
                    </a:gs>
                    <a:gs pos="100000">
                      <a:srgbClr val="D6E1E2"/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  <a:effectLst/>
              </p:spPr>
              <p:txBody>
                <a:bodyPr vert="eaVert"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  <a:defRPr/>
                  </a:pPr>
                  <a:endParaRPr lang="zh-CN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6" name="Oval 37"/>
                <p:cNvSpPr>
                  <a:spLocks noChangeArrowheads="1"/>
                </p:cNvSpPr>
                <p:nvPr/>
              </p:nvSpPr>
              <p:spPr bwMode="gray">
                <a:xfrm>
                  <a:off x="4181" y="1713"/>
                  <a:ext cx="1223" cy="122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alpha val="0"/>
                      </a:srgbClr>
                    </a:gs>
                    <a:gs pos="100000">
                      <a:srgbClr val="D6E1E2">
                        <a:gamma/>
                        <a:tint val="34902"/>
                        <a:invGamma/>
                      </a:srgbClr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  <a:effectLst/>
              </p:spPr>
              <p:txBody>
                <a:bodyPr vert="eaVert"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  <a:defRPr/>
                  </a:pPr>
                  <a:endParaRPr lang="zh-CN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7" name="Oval 38"/>
                <p:cNvSpPr>
                  <a:spLocks noChangeArrowheads="1"/>
                </p:cNvSpPr>
                <p:nvPr/>
              </p:nvSpPr>
              <p:spPr bwMode="gray">
                <a:xfrm>
                  <a:off x="4195" y="1725"/>
                  <a:ext cx="1161" cy="114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gamma/>
                        <a:shade val="79216"/>
                        <a:invGamma/>
                      </a:srgbClr>
                    </a:gs>
                    <a:gs pos="100000">
                      <a:srgbClr val="D6E1E2">
                        <a:alpha val="48000"/>
                      </a:srgbClr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  <a:effectLst/>
              </p:spPr>
              <p:txBody>
                <a:bodyPr vert="eaVert"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  <a:defRPr/>
                  </a:pPr>
                  <a:endParaRPr lang="zh-CN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8" name="Oval 39"/>
                <p:cNvSpPr>
                  <a:spLocks noChangeArrowheads="1"/>
                </p:cNvSpPr>
                <p:nvPr/>
              </p:nvSpPr>
              <p:spPr bwMode="gray">
                <a:xfrm>
                  <a:off x="4264" y="1757"/>
                  <a:ext cx="1032" cy="92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gamma/>
                        <a:tint val="0"/>
                        <a:invGamma/>
                      </a:srgbClr>
                    </a:gs>
                    <a:gs pos="100000">
                      <a:srgbClr val="D6E1E2">
                        <a:alpha val="38000"/>
                      </a:srgbClr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  <a:effectLst/>
              </p:spPr>
              <p:txBody>
                <a:bodyPr vert="eaVert"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  <a:defRPr/>
                  </a:pPr>
                  <a:endParaRPr lang="zh-CN" altLang="en-US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23" name="Text Box 82"/>
              <p:cNvSpPr txBox="1">
                <a:spLocks noChangeArrowheads="1"/>
              </p:cNvSpPr>
              <p:nvPr/>
            </p:nvSpPr>
            <p:spPr bwMode="gray">
              <a:xfrm rot="3925970">
                <a:off x="4292" y="2660"/>
                <a:ext cx="906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r>
                  <a:rPr lang="en-US" altLang="zh-CN" sz="2000" b="1" kern="0">
                    <a:solidFill>
                      <a:srgbClr val="FFFFFF"/>
                    </a:solidFill>
                    <a:latin typeface="微软雅黑" pitchFamily="34" charset="-122"/>
                    <a:ea typeface="微软雅黑" pitchFamily="34" charset="-122"/>
                  </a:rPr>
                  <a:t>Your Text</a:t>
                </a:r>
              </a:p>
            </p:txBody>
          </p:sp>
          <p:sp>
            <p:nvSpPr>
              <p:cNvPr id="24" name="Text Box 83"/>
              <p:cNvSpPr txBox="1">
                <a:spLocks noChangeArrowheads="1"/>
              </p:cNvSpPr>
              <p:nvPr/>
            </p:nvSpPr>
            <p:spPr bwMode="gray">
              <a:xfrm rot="3925970">
                <a:off x="4588" y="2487"/>
                <a:ext cx="669" cy="1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r>
                  <a:rPr lang="en-US" altLang="zh-CN" sz="1400" b="1" kern="0">
                    <a:solidFill>
                      <a:sysClr val="windowText" lastClr="000000"/>
                    </a:solidFill>
                    <a:latin typeface="微软雅黑" pitchFamily="34" charset="-122"/>
                    <a:ea typeface="微软雅黑" pitchFamily="34" charset="-122"/>
                  </a:rPr>
                  <a:t>Your Text</a:t>
                </a:r>
              </a:p>
            </p:txBody>
          </p:sp>
        </p:grpSp>
        <p:sp>
          <p:nvSpPr>
            <p:cNvPr id="9" name="Text Box 84"/>
            <p:cNvSpPr txBox="1">
              <a:spLocks noChangeArrowheads="1"/>
            </p:cNvSpPr>
            <p:nvPr/>
          </p:nvSpPr>
          <p:spPr bwMode="gray">
            <a:xfrm>
              <a:off x="768" y="1033"/>
              <a:ext cx="45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2001</a:t>
              </a:r>
            </a:p>
          </p:txBody>
        </p:sp>
        <p:sp>
          <p:nvSpPr>
            <p:cNvPr id="10" name="Text Box 85"/>
            <p:cNvSpPr txBox="1">
              <a:spLocks noChangeArrowheads="1"/>
            </p:cNvSpPr>
            <p:nvPr/>
          </p:nvSpPr>
          <p:spPr bwMode="gray">
            <a:xfrm>
              <a:off x="1876" y="1033"/>
              <a:ext cx="45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2002</a:t>
              </a:r>
            </a:p>
          </p:txBody>
        </p:sp>
        <p:sp>
          <p:nvSpPr>
            <p:cNvPr id="11" name="Text Box 86"/>
            <p:cNvSpPr txBox="1">
              <a:spLocks noChangeArrowheads="1"/>
            </p:cNvSpPr>
            <p:nvPr/>
          </p:nvSpPr>
          <p:spPr bwMode="gray">
            <a:xfrm>
              <a:off x="2978" y="1033"/>
              <a:ext cx="45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2003</a:t>
              </a:r>
            </a:p>
          </p:txBody>
        </p:sp>
        <p:sp>
          <p:nvSpPr>
            <p:cNvPr id="12" name="Text Box 87"/>
            <p:cNvSpPr txBox="1">
              <a:spLocks noChangeArrowheads="1"/>
            </p:cNvSpPr>
            <p:nvPr/>
          </p:nvSpPr>
          <p:spPr bwMode="gray">
            <a:xfrm>
              <a:off x="4084" y="1008"/>
              <a:ext cx="59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zh-CN" sz="2400" b="1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2004</a:t>
              </a:r>
            </a:p>
          </p:txBody>
        </p:sp>
        <p:cxnSp>
          <p:nvCxnSpPr>
            <p:cNvPr id="13" name="AutoShape 88"/>
            <p:cNvCxnSpPr>
              <a:cxnSpLocks noChangeShapeType="1"/>
              <a:stCxn id="103" idx="3"/>
              <a:endCxn id="104" idx="1"/>
            </p:cNvCxnSpPr>
            <p:nvPr/>
          </p:nvCxnSpPr>
          <p:spPr bwMode="gray">
            <a:xfrm>
              <a:off x="1224" y="1149"/>
              <a:ext cx="652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AutoShape 89"/>
            <p:cNvCxnSpPr>
              <a:cxnSpLocks noChangeShapeType="1"/>
              <a:stCxn id="104" idx="3"/>
              <a:endCxn id="105" idx="1"/>
            </p:cNvCxnSpPr>
            <p:nvPr/>
          </p:nvCxnSpPr>
          <p:spPr bwMode="gray">
            <a:xfrm>
              <a:off x="2332" y="1149"/>
              <a:ext cx="646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AutoShape 90"/>
            <p:cNvCxnSpPr>
              <a:cxnSpLocks noChangeShapeType="1"/>
              <a:stCxn id="105" idx="3"/>
            </p:cNvCxnSpPr>
            <p:nvPr/>
          </p:nvCxnSpPr>
          <p:spPr bwMode="gray">
            <a:xfrm>
              <a:off x="3434" y="1149"/>
              <a:ext cx="650" cy="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578223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核心分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3"/>
          <p:cNvGrpSpPr>
            <a:grpSpLocks/>
          </p:cNvGrpSpPr>
          <p:nvPr/>
        </p:nvGrpSpPr>
        <p:grpSpPr bwMode="auto">
          <a:xfrm>
            <a:off x="1095375" y="1719263"/>
            <a:ext cx="6978650" cy="3770312"/>
            <a:chOff x="690" y="960"/>
            <a:chExt cx="4396" cy="2375"/>
          </a:xfrm>
        </p:grpSpPr>
        <p:sp>
          <p:nvSpPr>
            <p:cNvPr id="4" name="AutoShape 3"/>
            <p:cNvSpPr>
              <a:spLocks noChangeArrowheads="1"/>
            </p:cNvSpPr>
            <p:nvPr/>
          </p:nvSpPr>
          <p:spPr bwMode="gray">
            <a:xfrm rot="39573186">
              <a:off x="2998" y="1404"/>
              <a:ext cx="499" cy="182"/>
            </a:xfrm>
            <a:prstGeom prst="rightArrow">
              <a:avLst>
                <a:gd name="adj1" fmla="val 35167"/>
                <a:gd name="adj2" fmla="val 111029"/>
              </a:avLst>
            </a:prstGeom>
            <a:solidFill>
              <a:srgbClr val="4B546F">
                <a:alpha val="80000"/>
              </a:srgbClr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" name="AutoShape 4"/>
            <p:cNvSpPr>
              <a:spLocks noChangeArrowheads="1"/>
            </p:cNvSpPr>
            <p:nvPr/>
          </p:nvSpPr>
          <p:spPr bwMode="gray">
            <a:xfrm rot="3465783">
              <a:off x="3027" y="2736"/>
              <a:ext cx="499" cy="182"/>
            </a:xfrm>
            <a:prstGeom prst="rightArrow">
              <a:avLst>
                <a:gd name="adj1" fmla="val 35167"/>
                <a:gd name="adj2" fmla="val 111029"/>
              </a:avLst>
            </a:prstGeom>
            <a:solidFill>
              <a:srgbClr val="4B546F">
                <a:alpha val="80000"/>
              </a:srgbClr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AutoShape 5"/>
            <p:cNvSpPr>
              <a:spLocks noChangeArrowheads="1"/>
            </p:cNvSpPr>
            <p:nvPr/>
          </p:nvSpPr>
          <p:spPr bwMode="gray">
            <a:xfrm rot="35969022">
              <a:off x="2262" y="1418"/>
              <a:ext cx="499" cy="182"/>
            </a:xfrm>
            <a:prstGeom prst="rightArrow">
              <a:avLst>
                <a:gd name="adj1" fmla="val 35167"/>
                <a:gd name="adj2" fmla="val 111029"/>
              </a:avLst>
            </a:prstGeom>
            <a:solidFill>
              <a:srgbClr val="4B546F">
                <a:alpha val="80000"/>
              </a:srgbClr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AutoShape 6"/>
            <p:cNvSpPr>
              <a:spLocks noChangeArrowheads="1"/>
            </p:cNvSpPr>
            <p:nvPr/>
          </p:nvSpPr>
          <p:spPr bwMode="gray">
            <a:xfrm rot="7535209">
              <a:off x="2237" y="2714"/>
              <a:ext cx="499" cy="182"/>
            </a:xfrm>
            <a:prstGeom prst="rightArrow">
              <a:avLst>
                <a:gd name="adj1" fmla="val 35167"/>
                <a:gd name="adj2" fmla="val 111029"/>
              </a:avLst>
            </a:prstGeom>
            <a:solidFill>
              <a:srgbClr val="4B546F">
                <a:alpha val="80000"/>
              </a:srgbClr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AutoShape 7"/>
            <p:cNvSpPr>
              <a:spLocks noChangeArrowheads="1"/>
            </p:cNvSpPr>
            <p:nvPr/>
          </p:nvSpPr>
          <p:spPr bwMode="gray">
            <a:xfrm>
              <a:off x="3392" y="2083"/>
              <a:ext cx="499" cy="182"/>
            </a:xfrm>
            <a:prstGeom prst="rightArrow">
              <a:avLst>
                <a:gd name="adj1" fmla="val 35167"/>
                <a:gd name="adj2" fmla="val 111029"/>
              </a:avLst>
            </a:prstGeom>
            <a:solidFill>
              <a:srgbClr val="4B546F">
                <a:alpha val="80000"/>
              </a:srgbClr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AutoShape 8"/>
            <p:cNvSpPr>
              <a:spLocks noChangeArrowheads="1"/>
            </p:cNvSpPr>
            <p:nvPr/>
          </p:nvSpPr>
          <p:spPr bwMode="gray">
            <a:xfrm rot="-10800000">
              <a:off x="1874" y="2079"/>
              <a:ext cx="544" cy="182"/>
            </a:xfrm>
            <a:prstGeom prst="rightArrow">
              <a:avLst>
                <a:gd name="adj1" fmla="val 35167"/>
                <a:gd name="adj2" fmla="val 121041"/>
              </a:avLst>
            </a:prstGeom>
            <a:solidFill>
              <a:srgbClr val="4B546F">
                <a:alpha val="80000"/>
              </a:srgbClr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1698" y="976"/>
              <a:ext cx="2358" cy="2359"/>
            </a:xfrm>
            <a:prstGeom prst="ellipse">
              <a:avLst/>
            </a:prstGeom>
            <a:noFill/>
            <a:ln w="38100" algn="ctr">
              <a:solidFill>
                <a:srgbClr val="C0C0C0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3618" y="960"/>
              <a:ext cx="892" cy="2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zh-CN" altLang="en-US" sz="1600" b="1" kern="0" dirty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点击输入内容</a:t>
              </a:r>
              <a:endParaRPr lang="en-US" altLang="zh-CN" sz="1600" b="1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1266" y="960"/>
              <a:ext cx="892" cy="2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 eaLnBrk="0" fontAlgn="auto" hangingPunct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zh-CN" altLang="en-US" sz="1600" b="1" kern="0" dirty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点击输入内容</a:t>
              </a:r>
              <a:endParaRPr lang="en-US" altLang="zh-CN" sz="1600" b="1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4194" y="2064"/>
              <a:ext cx="892" cy="2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zh-CN" altLang="en-US" sz="1600" b="1" kern="0" dirty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点击输入内容</a:t>
              </a:r>
              <a:endParaRPr lang="en-US" altLang="zh-CN" sz="1600" b="1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3618" y="3072"/>
              <a:ext cx="892" cy="2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zh-CN" altLang="en-US" sz="1600" b="1" kern="0" dirty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点击输入内容</a:t>
              </a:r>
              <a:endParaRPr lang="en-US" altLang="zh-CN" sz="1600" b="1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690" y="2064"/>
              <a:ext cx="892" cy="2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 eaLnBrk="0" fontAlgn="auto" hangingPunct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zh-CN" altLang="en-US" sz="1600" b="1" kern="0" dirty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点击输入内容</a:t>
              </a:r>
              <a:endParaRPr lang="en-US" altLang="zh-CN" sz="1600" b="1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1218" y="3033"/>
              <a:ext cx="892" cy="2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 eaLnBrk="0" fontAlgn="auto" hangingPunct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zh-CN" altLang="en-US" sz="1600" b="1" kern="0" dirty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点击输入内容</a:t>
              </a:r>
              <a:endParaRPr lang="en-US" altLang="zh-CN" sz="1600" b="1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Oval 16"/>
            <p:cNvSpPr>
              <a:spLocks noChangeArrowheads="1"/>
            </p:cNvSpPr>
            <p:nvPr/>
          </p:nvSpPr>
          <p:spPr bwMode="gray">
            <a:xfrm>
              <a:off x="1608" y="2096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D9520F">
                    <a:gamma/>
                    <a:tint val="48627"/>
                    <a:invGamma/>
                  </a:srgbClr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Oval 17"/>
            <p:cNvSpPr>
              <a:spLocks noChangeArrowheads="1"/>
            </p:cNvSpPr>
            <p:nvPr/>
          </p:nvSpPr>
          <p:spPr bwMode="gray">
            <a:xfrm>
              <a:off x="2184" y="1056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D9520F">
                    <a:gamma/>
                    <a:tint val="48627"/>
                    <a:invGamma/>
                  </a:srgbClr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Oval 18"/>
            <p:cNvSpPr>
              <a:spLocks noChangeArrowheads="1"/>
            </p:cNvSpPr>
            <p:nvPr/>
          </p:nvSpPr>
          <p:spPr bwMode="gray">
            <a:xfrm>
              <a:off x="3384" y="1056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D9520F">
                    <a:gamma/>
                    <a:tint val="48627"/>
                    <a:invGamma/>
                  </a:srgbClr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Oval 19"/>
            <p:cNvSpPr>
              <a:spLocks noChangeArrowheads="1"/>
            </p:cNvSpPr>
            <p:nvPr/>
          </p:nvSpPr>
          <p:spPr bwMode="gray">
            <a:xfrm>
              <a:off x="2136" y="3072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D9520F">
                    <a:gamma/>
                    <a:tint val="48627"/>
                    <a:invGamma/>
                  </a:srgbClr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Oval 20"/>
            <p:cNvSpPr>
              <a:spLocks noChangeArrowheads="1"/>
            </p:cNvSpPr>
            <p:nvPr/>
          </p:nvSpPr>
          <p:spPr bwMode="gray">
            <a:xfrm>
              <a:off x="3384" y="3072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D9520F">
                    <a:gamma/>
                    <a:tint val="48627"/>
                    <a:invGamma/>
                  </a:srgbClr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Oval 21"/>
            <p:cNvSpPr>
              <a:spLocks noChangeArrowheads="1"/>
            </p:cNvSpPr>
            <p:nvPr/>
          </p:nvSpPr>
          <p:spPr bwMode="gray">
            <a:xfrm>
              <a:off x="3960" y="2088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D9520F">
                    <a:gamma/>
                    <a:tint val="48627"/>
                    <a:invGamma/>
                  </a:srgbClr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Oval 22"/>
            <p:cNvSpPr>
              <a:spLocks noChangeArrowheads="1"/>
            </p:cNvSpPr>
            <p:nvPr/>
          </p:nvSpPr>
          <p:spPr bwMode="gray">
            <a:xfrm>
              <a:off x="2353" y="1625"/>
              <a:ext cx="1073" cy="1063"/>
            </a:xfrm>
            <a:prstGeom prst="ellipse">
              <a:avLst/>
            </a:prstGeom>
            <a:gradFill rotWithShape="1">
              <a:gsLst>
                <a:gs pos="0">
                  <a:srgbClr val="36A1B6">
                    <a:gamma/>
                    <a:tint val="0"/>
                    <a:invGamma/>
                  </a:srgbClr>
                </a:gs>
                <a:gs pos="50000">
                  <a:srgbClr val="36A1B6"/>
                </a:gs>
                <a:gs pos="100000">
                  <a:srgbClr val="36A1B6">
                    <a:gamma/>
                    <a:tint val="0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Oval 23"/>
            <p:cNvSpPr>
              <a:spLocks noChangeArrowheads="1"/>
            </p:cNvSpPr>
            <p:nvPr/>
          </p:nvSpPr>
          <p:spPr bwMode="gray">
            <a:xfrm>
              <a:off x="2356" y="1624"/>
              <a:ext cx="1073" cy="1063"/>
            </a:xfrm>
            <a:prstGeom prst="ellipse">
              <a:avLst/>
            </a:prstGeom>
            <a:gradFill rotWithShape="1">
              <a:gsLst>
                <a:gs pos="0">
                  <a:srgbClr val="36A1B6">
                    <a:alpha val="32001"/>
                  </a:srgbClr>
                </a:gs>
                <a:gs pos="100000">
                  <a:srgbClr val="36A1B6">
                    <a:gamma/>
                    <a:shade val="0"/>
                    <a:invGamma/>
                    <a:alpha val="89999"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Oval 24"/>
            <p:cNvSpPr>
              <a:spLocks noChangeArrowheads="1"/>
            </p:cNvSpPr>
            <p:nvPr/>
          </p:nvSpPr>
          <p:spPr bwMode="gray">
            <a:xfrm>
              <a:off x="2423" y="1694"/>
              <a:ext cx="933" cy="924"/>
            </a:xfrm>
            <a:prstGeom prst="ellipse">
              <a:avLst/>
            </a:prstGeom>
            <a:gradFill rotWithShape="1">
              <a:gsLst>
                <a:gs pos="0">
                  <a:srgbClr val="36A1B6">
                    <a:gamma/>
                    <a:shade val="54118"/>
                    <a:invGamma/>
                  </a:srgbClr>
                </a:gs>
                <a:gs pos="50000">
                  <a:srgbClr val="36A1B6"/>
                </a:gs>
                <a:gs pos="100000">
                  <a:srgbClr val="36A1B6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" name="Oval 25"/>
            <p:cNvSpPr>
              <a:spLocks noChangeArrowheads="1"/>
            </p:cNvSpPr>
            <p:nvPr/>
          </p:nvSpPr>
          <p:spPr bwMode="gray">
            <a:xfrm>
              <a:off x="2421" y="1696"/>
              <a:ext cx="933" cy="924"/>
            </a:xfrm>
            <a:prstGeom prst="ellipse">
              <a:avLst/>
            </a:prstGeom>
            <a:gradFill rotWithShape="1">
              <a:gsLst>
                <a:gs pos="0">
                  <a:srgbClr val="36A1B6">
                    <a:gamma/>
                    <a:shade val="63529"/>
                    <a:invGamma/>
                  </a:srgbClr>
                </a:gs>
                <a:gs pos="100000">
                  <a:srgbClr val="36A1B6">
                    <a:alpha val="0"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" name="Oval 26"/>
            <p:cNvSpPr>
              <a:spLocks noChangeArrowheads="1"/>
            </p:cNvSpPr>
            <p:nvPr/>
          </p:nvSpPr>
          <p:spPr bwMode="gray">
            <a:xfrm>
              <a:off x="2470" y="1741"/>
              <a:ext cx="840" cy="832"/>
            </a:xfrm>
            <a:prstGeom prst="ellipse">
              <a:avLst/>
            </a:prstGeom>
            <a:solidFill>
              <a:srgbClr val="333333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28" name="Group 27"/>
            <p:cNvGrpSpPr>
              <a:grpSpLocks/>
            </p:cNvGrpSpPr>
            <p:nvPr/>
          </p:nvGrpSpPr>
          <p:grpSpPr bwMode="auto">
            <a:xfrm>
              <a:off x="2483" y="1753"/>
              <a:ext cx="813" cy="805"/>
              <a:chOff x="4166" y="1706"/>
              <a:chExt cx="1252" cy="1252"/>
            </a:xfrm>
          </p:grpSpPr>
          <p:sp>
            <p:nvSpPr>
              <p:cNvPr id="30" name="Oval 28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1" name="Oval 29"/>
              <p:cNvSpPr>
                <a:spLocks noChangeArrowheads="1"/>
              </p:cNvSpPr>
              <p:nvPr/>
            </p:nvSpPr>
            <p:spPr bwMode="gray">
              <a:xfrm>
                <a:off x="4181" y="1714"/>
                <a:ext cx="1223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2" name="Oval 30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1" cy="114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3" name="Oval 31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5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29" name="Text Box 32"/>
            <p:cNvSpPr txBox="1">
              <a:spLocks noChangeArrowheads="1"/>
            </p:cNvSpPr>
            <p:nvPr/>
          </p:nvSpPr>
          <p:spPr bwMode="gray">
            <a:xfrm>
              <a:off x="2689" y="2051"/>
              <a:ext cx="407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zh-CN" altLang="en-US" kern="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核心</a:t>
              </a:r>
              <a:endParaRPr lang="en-US" altLang="zh-CN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555099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并列关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>
            <a:spLocks noChangeArrowheads="1"/>
          </p:cNvSpPr>
          <p:nvPr/>
        </p:nvSpPr>
        <p:spPr bwMode="auto">
          <a:xfrm>
            <a:off x="6311900" y="2895600"/>
            <a:ext cx="1676400" cy="2590800"/>
          </a:xfrm>
          <a:prstGeom prst="roundRect">
            <a:avLst>
              <a:gd name="adj" fmla="val 13745"/>
            </a:avLst>
          </a:prstGeom>
          <a:noFill/>
          <a:ln w="38100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kern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4559300" y="2895600"/>
            <a:ext cx="1665288" cy="2590800"/>
          </a:xfrm>
          <a:prstGeom prst="roundRect">
            <a:avLst>
              <a:gd name="adj" fmla="val 13745"/>
            </a:avLst>
          </a:prstGeom>
          <a:noFill/>
          <a:ln w="38100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kern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2819400" y="2895600"/>
            <a:ext cx="1616075" cy="2590800"/>
          </a:xfrm>
          <a:prstGeom prst="roundRect">
            <a:avLst>
              <a:gd name="adj" fmla="val 13745"/>
            </a:avLst>
          </a:prstGeom>
          <a:noFill/>
          <a:ln w="38100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kern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1054100" y="2895600"/>
            <a:ext cx="1676400" cy="2590800"/>
          </a:xfrm>
          <a:prstGeom prst="roundRect">
            <a:avLst>
              <a:gd name="adj" fmla="val 13745"/>
            </a:avLst>
          </a:prstGeom>
          <a:noFill/>
          <a:ln w="38100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kern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1282700" y="1600200"/>
            <a:ext cx="6096000" cy="990600"/>
            <a:chOff x="624" y="1152"/>
            <a:chExt cx="4080" cy="720"/>
          </a:xfrm>
        </p:grpSpPr>
        <p:sp>
          <p:nvSpPr>
            <p:cNvPr id="8" name="Rectangle 8"/>
            <p:cNvSpPr>
              <a:spLocks noChangeArrowheads="1"/>
            </p:cNvSpPr>
            <p:nvPr/>
          </p:nvSpPr>
          <p:spPr bwMode="gray">
            <a:xfrm rot="3419336">
              <a:off x="624" y="1200"/>
              <a:ext cx="672" cy="672"/>
            </a:xfrm>
            <a:prstGeom prst="rect">
              <a:avLst/>
            </a:prstGeom>
            <a:gradFill rotWithShape="1">
              <a:gsLst>
                <a:gs pos="0">
                  <a:srgbClr val="4987E3"/>
                </a:gs>
                <a:gs pos="100000">
                  <a:srgbClr val="4987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4987E3"/>
              </a:extrusionClr>
            </a:sp3d>
          </p:spPr>
          <p:txBody>
            <a:bodyPr wrap="none" anchor="ctr">
              <a:flatTx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9" name="Group 9"/>
            <p:cNvGrpSpPr>
              <a:grpSpLocks/>
            </p:cNvGrpSpPr>
            <p:nvPr/>
          </p:nvGrpSpPr>
          <p:grpSpPr bwMode="auto">
            <a:xfrm>
              <a:off x="1292" y="1280"/>
              <a:ext cx="623" cy="94"/>
              <a:chOff x="2003" y="3440"/>
              <a:chExt cx="468" cy="242"/>
            </a:xfrm>
          </p:grpSpPr>
          <p:sp>
            <p:nvSpPr>
              <p:cNvPr id="23" name="Oval 10"/>
              <p:cNvSpPr>
                <a:spLocks noChangeArrowheads="1"/>
              </p:cNvSpPr>
              <p:nvPr/>
            </p:nvSpPr>
            <p:spPr bwMode="gray">
              <a:xfrm>
                <a:off x="2003" y="3440"/>
                <a:ext cx="79" cy="238"/>
              </a:xfrm>
              <a:prstGeom prst="ellipse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4" name="Rectangle 11"/>
              <p:cNvSpPr>
                <a:spLocks noChangeArrowheads="1"/>
              </p:cNvSpPr>
              <p:nvPr/>
            </p:nvSpPr>
            <p:spPr bwMode="gray">
              <a:xfrm>
                <a:off x="2048" y="3443"/>
                <a:ext cx="388" cy="238"/>
              </a:xfrm>
              <a:prstGeom prst="rect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5" name="Oval 12"/>
              <p:cNvSpPr>
                <a:spLocks noChangeArrowheads="1"/>
              </p:cNvSpPr>
              <p:nvPr/>
            </p:nvSpPr>
            <p:spPr bwMode="gray">
              <a:xfrm>
                <a:off x="2400" y="3443"/>
                <a:ext cx="71" cy="232"/>
              </a:xfrm>
              <a:prstGeom prst="ellipse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12700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6" name="Oval 13"/>
              <p:cNvSpPr>
                <a:spLocks noChangeArrowheads="1"/>
              </p:cNvSpPr>
              <p:nvPr/>
            </p:nvSpPr>
            <p:spPr bwMode="gray">
              <a:xfrm>
                <a:off x="2438" y="3520"/>
                <a:ext cx="20" cy="68"/>
              </a:xfrm>
              <a:prstGeom prst="ellipse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0" name="Rectangle 14"/>
            <p:cNvSpPr>
              <a:spLocks noChangeArrowheads="1"/>
            </p:cNvSpPr>
            <p:nvPr/>
          </p:nvSpPr>
          <p:spPr bwMode="gray">
            <a:xfrm rot="3419336">
              <a:off x="1776" y="1150"/>
              <a:ext cx="672" cy="675"/>
            </a:xfrm>
            <a:prstGeom prst="rect">
              <a:avLst/>
            </a:prstGeom>
            <a:gradFill rotWithShape="1">
              <a:gsLst>
                <a:gs pos="0">
                  <a:srgbClr val="D9520F"/>
                </a:gs>
                <a:gs pos="100000">
                  <a:srgbClr val="D9520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D9520F"/>
              </a:extrusionClr>
            </a:sp3d>
          </p:spPr>
          <p:txBody>
            <a:bodyPr wrap="none" anchor="ctr">
              <a:flatTx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11" name="Group 15"/>
            <p:cNvGrpSpPr>
              <a:grpSpLocks/>
            </p:cNvGrpSpPr>
            <p:nvPr/>
          </p:nvGrpSpPr>
          <p:grpSpPr bwMode="auto">
            <a:xfrm>
              <a:off x="2444" y="1280"/>
              <a:ext cx="623" cy="94"/>
              <a:chOff x="2003" y="3440"/>
              <a:chExt cx="468" cy="242"/>
            </a:xfrm>
          </p:grpSpPr>
          <p:sp>
            <p:nvSpPr>
              <p:cNvPr id="19" name="Oval 16"/>
              <p:cNvSpPr>
                <a:spLocks noChangeArrowheads="1"/>
              </p:cNvSpPr>
              <p:nvPr/>
            </p:nvSpPr>
            <p:spPr bwMode="gray">
              <a:xfrm>
                <a:off x="2003" y="3440"/>
                <a:ext cx="79" cy="238"/>
              </a:xfrm>
              <a:prstGeom prst="ellipse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0" name="Rectangle 17"/>
              <p:cNvSpPr>
                <a:spLocks noChangeArrowheads="1"/>
              </p:cNvSpPr>
              <p:nvPr/>
            </p:nvSpPr>
            <p:spPr bwMode="gray">
              <a:xfrm>
                <a:off x="2048" y="3443"/>
                <a:ext cx="388" cy="238"/>
              </a:xfrm>
              <a:prstGeom prst="rect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1" name="Oval 18"/>
              <p:cNvSpPr>
                <a:spLocks noChangeArrowheads="1"/>
              </p:cNvSpPr>
              <p:nvPr/>
            </p:nvSpPr>
            <p:spPr bwMode="gray">
              <a:xfrm>
                <a:off x="2400" y="3443"/>
                <a:ext cx="71" cy="232"/>
              </a:xfrm>
              <a:prstGeom prst="ellipse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12700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2" name="Oval 19"/>
              <p:cNvSpPr>
                <a:spLocks noChangeArrowheads="1"/>
              </p:cNvSpPr>
              <p:nvPr/>
            </p:nvSpPr>
            <p:spPr bwMode="gray">
              <a:xfrm>
                <a:off x="2438" y="3520"/>
                <a:ext cx="20" cy="68"/>
              </a:xfrm>
              <a:prstGeom prst="ellipse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2" name="Rectangle 20"/>
            <p:cNvSpPr>
              <a:spLocks noChangeArrowheads="1"/>
            </p:cNvSpPr>
            <p:nvPr/>
          </p:nvSpPr>
          <p:spPr bwMode="gray">
            <a:xfrm rot="3419336">
              <a:off x="2880" y="1150"/>
              <a:ext cx="672" cy="675"/>
            </a:xfrm>
            <a:prstGeom prst="rect">
              <a:avLst/>
            </a:prstGeom>
            <a:gradFill rotWithShape="1">
              <a:gsLst>
                <a:gs pos="0">
                  <a:srgbClr val="4987E3"/>
                </a:gs>
                <a:gs pos="100000">
                  <a:srgbClr val="4987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4987E3"/>
              </a:extrusionClr>
            </a:sp3d>
          </p:spPr>
          <p:txBody>
            <a:bodyPr wrap="none" anchor="ctr">
              <a:flatTx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13" name="Group 21"/>
            <p:cNvGrpSpPr>
              <a:grpSpLocks/>
            </p:cNvGrpSpPr>
            <p:nvPr/>
          </p:nvGrpSpPr>
          <p:grpSpPr bwMode="auto">
            <a:xfrm>
              <a:off x="3605" y="1280"/>
              <a:ext cx="817" cy="94"/>
              <a:chOff x="2003" y="3440"/>
              <a:chExt cx="468" cy="242"/>
            </a:xfrm>
          </p:grpSpPr>
          <p:sp>
            <p:nvSpPr>
              <p:cNvPr id="15" name="Oval 22"/>
              <p:cNvSpPr>
                <a:spLocks noChangeArrowheads="1"/>
              </p:cNvSpPr>
              <p:nvPr/>
            </p:nvSpPr>
            <p:spPr bwMode="gray">
              <a:xfrm>
                <a:off x="2003" y="3440"/>
                <a:ext cx="79" cy="238"/>
              </a:xfrm>
              <a:prstGeom prst="ellipse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" name="Rectangle 23"/>
              <p:cNvSpPr>
                <a:spLocks noChangeArrowheads="1"/>
              </p:cNvSpPr>
              <p:nvPr/>
            </p:nvSpPr>
            <p:spPr bwMode="gray">
              <a:xfrm>
                <a:off x="2048" y="3443"/>
                <a:ext cx="388" cy="238"/>
              </a:xfrm>
              <a:prstGeom prst="rect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7" name="Oval 24"/>
              <p:cNvSpPr>
                <a:spLocks noChangeArrowheads="1"/>
              </p:cNvSpPr>
              <p:nvPr/>
            </p:nvSpPr>
            <p:spPr bwMode="gray">
              <a:xfrm>
                <a:off x="2400" y="3443"/>
                <a:ext cx="71" cy="232"/>
              </a:xfrm>
              <a:prstGeom prst="ellipse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12700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8" name="Oval 25"/>
              <p:cNvSpPr>
                <a:spLocks noChangeArrowheads="1"/>
              </p:cNvSpPr>
              <p:nvPr/>
            </p:nvSpPr>
            <p:spPr bwMode="gray">
              <a:xfrm>
                <a:off x="2438" y="3520"/>
                <a:ext cx="20" cy="68"/>
              </a:xfrm>
              <a:prstGeom prst="ellipse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4" name="Rectangle 26"/>
            <p:cNvSpPr>
              <a:spLocks noChangeArrowheads="1"/>
            </p:cNvSpPr>
            <p:nvPr/>
          </p:nvSpPr>
          <p:spPr bwMode="gray">
            <a:xfrm rot="3419336">
              <a:off x="4032" y="1152"/>
              <a:ext cx="672" cy="672"/>
            </a:xfrm>
            <a:prstGeom prst="rect">
              <a:avLst/>
            </a:prstGeom>
            <a:gradFill rotWithShape="1">
              <a:gsLst>
                <a:gs pos="0">
                  <a:srgbClr val="D9520F"/>
                </a:gs>
                <a:gs pos="100000">
                  <a:srgbClr val="D9520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D9520F"/>
              </a:extrusionClr>
            </a:sp3d>
          </p:spPr>
          <p:txBody>
            <a:bodyPr wrap="none" anchor="ctr">
              <a:flatTx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7" name="Rectangle 27"/>
          <p:cNvSpPr>
            <a:spLocks noChangeArrowheads="1"/>
          </p:cNvSpPr>
          <p:nvPr/>
        </p:nvSpPr>
        <p:spPr bwMode="gray">
          <a:xfrm>
            <a:off x="1493838" y="1919288"/>
            <a:ext cx="6461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b="1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标题</a:t>
            </a:r>
            <a:endParaRPr lang="en-US" altLang="zh-CN" b="1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gray">
          <a:xfrm>
            <a:off x="3254375" y="1919288"/>
            <a:ext cx="6461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b="1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标题</a:t>
            </a:r>
            <a:r>
              <a:rPr lang="en-US" altLang="zh-CN" b="1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	</a:t>
            </a:r>
          </a:p>
        </p:txBody>
      </p:sp>
      <p:sp>
        <p:nvSpPr>
          <p:cNvPr id="29" name="Rectangle 29"/>
          <p:cNvSpPr>
            <a:spLocks noChangeArrowheads="1"/>
          </p:cNvSpPr>
          <p:nvPr/>
        </p:nvSpPr>
        <p:spPr bwMode="gray">
          <a:xfrm>
            <a:off x="4854575" y="1919288"/>
            <a:ext cx="6461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b="1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标题</a:t>
            </a:r>
            <a:endParaRPr lang="en-US" altLang="zh-CN" b="1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Rectangle 30"/>
          <p:cNvSpPr>
            <a:spLocks noChangeArrowheads="1"/>
          </p:cNvSpPr>
          <p:nvPr/>
        </p:nvSpPr>
        <p:spPr bwMode="gray">
          <a:xfrm>
            <a:off x="6607175" y="1919288"/>
            <a:ext cx="6461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b="1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标题</a:t>
            </a:r>
            <a:endParaRPr lang="en-US" altLang="zh-CN" b="1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Rectangle 31"/>
          <p:cNvSpPr>
            <a:spLocks noChangeArrowheads="1"/>
          </p:cNvSpPr>
          <p:nvPr/>
        </p:nvSpPr>
        <p:spPr bwMode="auto">
          <a:xfrm>
            <a:off x="1447800" y="3200400"/>
            <a:ext cx="6461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None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内容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Rectangle 32"/>
          <p:cNvSpPr>
            <a:spLocks noChangeArrowheads="1"/>
          </p:cNvSpPr>
          <p:nvPr/>
        </p:nvSpPr>
        <p:spPr bwMode="auto">
          <a:xfrm>
            <a:off x="3200400" y="3200400"/>
            <a:ext cx="6461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None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内容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Rectangle 33"/>
          <p:cNvSpPr>
            <a:spLocks noChangeArrowheads="1"/>
          </p:cNvSpPr>
          <p:nvPr/>
        </p:nvSpPr>
        <p:spPr bwMode="auto">
          <a:xfrm>
            <a:off x="4953000" y="3200400"/>
            <a:ext cx="6461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None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内容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Rectangle 34"/>
          <p:cNvSpPr>
            <a:spLocks noChangeArrowheads="1"/>
          </p:cNvSpPr>
          <p:nvPr/>
        </p:nvSpPr>
        <p:spPr bwMode="auto">
          <a:xfrm>
            <a:off x="6705600" y="3200400"/>
            <a:ext cx="6461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None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内容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398298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例分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1397000" y="1868488"/>
            <a:ext cx="6329363" cy="3711575"/>
            <a:chOff x="864" y="1310"/>
            <a:chExt cx="3987" cy="2338"/>
          </a:xfrm>
        </p:grpSpPr>
        <p:sp>
          <p:nvSpPr>
            <p:cNvPr id="4" name="Oval 3"/>
            <p:cNvSpPr>
              <a:spLocks noChangeArrowheads="1"/>
            </p:cNvSpPr>
            <p:nvPr/>
          </p:nvSpPr>
          <p:spPr bwMode="gray">
            <a:xfrm>
              <a:off x="1347" y="2813"/>
              <a:ext cx="3504" cy="835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F7F9F2"/>
                </a:gs>
              </a:gsLst>
              <a:lin ang="2700000" scaled="1"/>
            </a:gradFill>
            <a:ln w="3175">
              <a:noFill/>
              <a:round/>
              <a:headEnd/>
              <a:tailEnd type="none" w="sm" len="sm"/>
            </a:ln>
            <a:effectLst/>
          </p:spPr>
          <p:txBody>
            <a:bodyPr vert="eaVert" wrap="none" lIns="92075" tIns="46038" rIns="92075" bIns="46038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" name="Oval 4"/>
            <p:cNvSpPr>
              <a:spLocks noChangeArrowheads="1"/>
            </p:cNvSpPr>
            <p:nvPr/>
          </p:nvSpPr>
          <p:spPr bwMode="gray">
            <a:xfrm rot="-998297">
              <a:off x="890" y="1482"/>
              <a:ext cx="3630" cy="1900"/>
            </a:xfrm>
            <a:prstGeom prst="ellipse">
              <a:avLst/>
            </a:prstGeom>
            <a:gradFill rotWithShape="0">
              <a:gsLst>
                <a:gs pos="0">
                  <a:srgbClr val="808080"/>
                </a:gs>
                <a:gs pos="50000">
                  <a:srgbClr val="808080">
                    <a:gamma/>
                    <a:tint val="63529"/>
                    <a:invGamma/>
                  </a:srgbClr>
                </a:gs>
                <a:gs pos="100000">
                  <a:srgbClr val="808080"/>
                </a:gs>
              </a:gsLst>
              <a:lin ang="0" scaled="1"/>
            </a:gradFill>
            <a:ln w="12700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Oval 5"/>
            <p:cNvSpPr>
              <a:spLocks noChangeArrowheads="1"/>
            </p:cNvSpPr>
            <p:nvPr/>
          </p:nvSpPr>
          <p:spPr bwMode="gray">
            <a:xfrm rot="-998297">
              <a:off x="926" y="1380"/>
              <a:ext cx="3504" cy="1841"/>
            </a:xfrm>
            <a:prstGeom prst="ellipse">
              <a:avLst/>
            </a:prstGeom>
            <a:gradFill rotWithShape="1">
              <a:gsLst>
                <a:gs pos="0">
                  <a:srgbClr val="2791BB"/>
                </a:gs>
                <a:gs pos="100000">
                  <a:srgbClr val="2791BB">
                    <a:gamma/>
                    <a:shade val="0"/>
                    <a:invGamma/>
                  </a:srgbClr>
                </a:gs>
              </a:gsLst>
              <a:lin ang="2700000" scaled="1"/>
            </a:gradFill>
            <a:ln w="12700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Arc 6"/>
            <p:cNvSpPr>
              <a:spLocks/>
            </p:cNvSpPr>
            <p:nvPr/>
          </p:nvSpPr>
          <p:spPr bwMode="gray">
            <a:xfrm rot="-998297">
              <a:off x="2599" y="1310"/>
              <a:ext cx="1795" cy="1239"/>
            </a:xfrm>
            <a:custGeom>
              <a:avLst/>
              <a:gdLst>
                <a:gd name="G0" fmla="+- 0 0 0"/>
                <a:gd name="G1" fmla="+- 17105 0 0"/>
                <a:gd name="G2" fmla="+- 21600 0 0"/>
                <a:gd name="T0" fmla="*/ 13190 w 21600"/>
                <a:gd name="T1" fmla="*/ 0 h 29046"/>
                <a:gd name="T2" fmla="*/ 17999 w 21600"/>
                <a:gd name="T3" fmla="*/ 29046 h 29046"/>
                <a:gd name="T4" fmla="*/ 0 w 21600"/>
                <a:gd name="T5" fmla="*/ 17105 h 29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9046" fill="none" extrusionOk="0">
                  <a:moveTo>
                    <a:pt x="13190" y="-1"/>
                  </a:moveTo>
                  <a:cubicBezTo>
                    <a:pt x="18493" y="4089"/>
                    <a:pt x="21600" y="10407"/>
                    <a:pt x="21600" y="17105"/>
                  </a:cubicBezTo>
                  <a:cubicBezTo>
                    <a:pt x="21600" y="21352"/>
                    <a:pt x="20347" y="25506"/>
                    <a:pt x="17999" y="29046"/>
                  </a:cubicBezTo>
                </a:path>
                <a:path w="21600" h="29046" stroke="0" extrusionOk="0">
                  <a:moveTo>
                    <a:pt x="13190" y="-1"/>
                  </a:moveTo>
                  <a:cubicBezTo>
                    <a:pt x="18493" y="4089"/>
                    <a:pt x="21600" y="10407"/>
                    <a:pt x="21600" y="17105"/>
                  </a:cubicBezTo>
                  <a:cubicBezTo>
                    <a:pt x="21600" y="21352"/>
                    <a:pt x="20347" y="25506"/>
                    <a:pt x="17999" y="29046"/>
                  </a:cubicBezTo>
                  <a:lnTo>
                    <a:pt x="0" y="17105"/>
                  </a:lnTo>
                  <a:close/>
                </a:path>
              </a:pathLst>
            </a:custGeom>
            <a:gradFill rotWithShape="1">
              <a:gsLst>
                <a:gs pos="0">
                  <a:srgbClr val="36A1B6"/>
                </a:gs>
                <a:gs pos="100000">
                  <a:srgbClr val="36A1B6">
                    <a:gamma/>
                    <a:tint val="63529"/>
                    <a:invGamma/>
                  </a:srgbClr>
                </a:gs>
              </a:gsLst>
              <a:lin ang="5400000" scaled="1"/>
            </a:gradFill>
            <a:ln w="12700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Arc 7"/>
            <p:cNvSpPr>
              <a:spLocks/>
            </p:cNvSpPr>
            <p:nvPr/>
          </p:nvSpPr>
          <p:spPr bwMode="gray">
            <a:xfrm rot="20601703" flipH="1">
              <a:off x="1080" y="2491"/>
              <a:ext cx="2067" cy="930"/>
            </a:xfrm>
            <a:custGeom>
              <a:avLst/>
              <a:gdLst>
                <a:gd name="G0" fmla="+- 3659 0 0"/>
                <a:gd name="G1" fmla="+- 0 0 0"/>
                <a:gd name="G2" fmla="+- 21600 0 0"/>
                <a:gd name="T0" fmla="*/ 25114 w 25114"/>
                <a:gd name="T1" fmla="*/ 2497 h 21600"/>
                <a:gd name="T2" fmla="*/ 0 w 25114"/>
                <a:gd name="T3" fmla="*/ 21288 h 21600"/>
                <a:gd name="T4" fmla="*/ 3659 w 25114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114" h="21600" fill="none" extrusionOk="0">
                  <a:moveTo>
                    <a:pt x="25114" y="2497"/>
                  </a:moveTo>
                  <a:cubicBezTo>
                    <a:pt x="23846" y="13386"/>
                    <a:pt x="14622" y="21599"/>
                    <a:pt x="3659" y="21600"/>
                  </a:cubicBezTo>
                  <a:cubicBezTo>
                    <a:pt x="2432" y="21600"/>
                    <a:pt x="1208" y="21495"/>
                    <a:pt x="0" y="21287"/>
                  </a:cubicBezTo>
                </a:path>
                <a:path w="25114" h="21600" stroke="0" extrusionOk="0">
                  <a:moveTo>
                    <a:pt x="25114" y="2497"/>
                  </a:moveTo>
                  <a:cubicBezTo>
                    <a:pt x="23846" y="13386"/>
                    <a:pt x="14622" y="21599"/>
                    <a:pt x="3659" y="21600"/>
                  </a:cubicBezTo>
                  <a:cubicBezTo>
                    <a:pt x="2432" y="21600"/>
                    <a:pt x="1208" y="21495"/>
                    <a:pt x="0" y="21287"/>
                  </a:cubicBezTo>
                  <a:lnTo>
                    <a:pt x="3659" y="0"/>
                  </a:lnTo>
                  <a:close/>
                </a:path>
              </a:pathLst>
            </a:custGeom>
            <a:gradFill rotWithShape="1">
              <a:gsLst>
                <a:gs pos="0">
                  <a:srgbClr val="4987E3">
                    <a:gamma/>
                    <a:shade val="69804"/>
                    <a:invGamma/>
                  </a:srgbClr>
                </a:gs>
                <a:gs pos="100000">
                  <a:srgbClr val="4987E3"/>
                </a:gs>
              </a:gsLst>
              <a:lin ang="2700000" scaled="1"/>
            </a:gradFill>
            <a:ln w="12700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Arc 8"/>
            <p:cNvSpPr>
              <a:spLocks/>
            </p:cNvSpPr>
            <p:nvPr/>
          </p:nvSpPr>
          <p:spPr bwMode="gray">
            <a:xfrm rot="-998297">
              <a:off x="1715" y="1339"/>
              <a:ext cx="2034" cy="893"/>
            </a:xfrm>
            <a:custGeom>
              <a:avLst/>
              <a:gdLst>
                <a:gd name="G0" fmla="+- 9843 0 0"/>
                <a:gd name="G1" fmla="+- 21600 0 0"/>
                <a:gd name="G2" fmla="+- 21600 0 0"/>
                <a:gd name="T0" fmla="*/ 0 w 24549"/>
                <a:gd name="T1" fmla="*/ 2373 h 21600"/>
                <a:gd name="T2" fmla="*/ 24549 w 24549"/>
                <a:gd name="T3" fmla="*/ 5780 h 21600"/>
                <a:gd name="T4" fmla="*/ 9843 w 24549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549" h="21600" fill="none" extrusionOk="0">
                  <a:moveTo>
                    <a:pt x="0" y="2373"/>
                  </a:moveTo>
                  <a:cubicBezTo>
                    <a:pt x="3046" y="813"/>
                    <a:pt x="6420" y="-1"/>
                    <a:pt x="9843" y="0"/>
                  </a:cubicBezTo>
                  <a:cubicBezTo>
                    <a:pt x="15299" y="0"/>
                    <a:pt x="20553" y="2064"/>
                    <a:pt x="24549" y="5779"/>
                  </a:cubicBezTo>
                </a:path>
                <a:path w="24549" h="21600" stroke="0" extrusionOk="0">
                  <a:moveTo>
                    <a:pt x="0" y="2373"/>
                  </a:moveTo>
                  <a:cubicBezTo>
                    <a:pt x="3046" y="813"/>
                    <a:pt x="6420" y="-1"/>
                    <a:pt x="9843" y="0"/>
                  </a:cubicBezTo>
                  <a:cubicBezTo>
                    <a:pt x="15299" y="0"/>
                    <a:pt x="20553" y="2064"/>
                    <a:pt x="24549" y="5779"/>
                  </a:cubicBezTo>
                  <a:lnTo>
                    <a:pt x="9843" y="21600"/>
                  </a:lnTo>
                  <a:close/>
                </a:path>
              </a:pathLst>
            </a:custGeom>
            <a:gradFill rotWithShape="1">
              <a:gsLst>
                <a:gs pos="0">
                  <a:srgbClr val="36A1B6"/>
                </a:gs>
                <a:gs pos="100000">
                  <a:srgbClr val="36A1B6">
                    <a:gamma/>
                    <a:shade val="72549"/>
                    <a:invGamma/>
                  </a:srgbClr>
                </a:gs>
              </a:gsLst>
              <a:lin ang="2700000" scaled="1"/>
            </a:gradFill>
            <a:ln w="12700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Arc 9"/>
            <p:cNvSpPr>
              <a:spLocks/>
            </p:cNvSpPr>
            <p:nvPr/>
          </p:nvSpPr>
          <p:spPr bwMode="gray">
            <a:xfrm rot="20601703" flipH="1">
              <a:off x="864" y="1713"/>
              <a:ext cx="1796" cy="1302"/>
            </a:xfrm>
            <a:custGeom>
              <a:avLst/>
              <a:gdLst>
                <a:gd name="G0" fmla="+- 0 0 0"/>
                <a:gd name="G1" fmla="+- 19945 0 0"/>
                <a:gd name="G2" fmla="+- 21600 0 0"/>
                <a:gd name="T0" fmla="*/ 8292 w 21600"/>
                <a:gd name="T1" fmla="*/ 0 h 30468"/>
                <a:gd name="T2" fmla="*/ 18863 w 21600"/>
                <a:gd name="T3" fmla="*/ 30468 h 30468"/>
                <a:gd name="T4" fmla="*/ 0 w 21600"/>
                <a:gd name="T5" fmla="*/ 19945 h 30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0468" fill="none" extrusionOk="0">
                  <a:moveTo>
                    <a:pt x="8291" y="0"/>
                  </a:moveTo>
                  <a:cubicBezTo>
                    <a:pt x="16349" y="3349"/>
                    <a:pt x="21600" y="11218"/>
                    <a:pt x="21600" y="19945"/>
                  </a:cubicBezTo>
                  <a:cubicBezTo>
                    <a:pt x="21600" y="23628"/>
                    <a:pt x="20657" y="27251"/>
                    <a:pt x="18863" y="30468"/>
                  </a:cubicBezTo>
                </a:path>
                <a:path w="21600" h="30468" stroke="0" extrusionOk="0">
                  <a:moveTo>
                    <a:pt x="8291" y="0"/>
                  </a:moveTo>
                  <a:cubicBezTo>
                    <a:pt x="16349" y="3349"/>
                    <a:pt x="21600" y="11218"/>
                    <a:pt x="21600" y="19945"/>
                  </a:cubicBezTo>
                  <a:cubicBezTo>
                    <a:pt x="21600" y="23628"/>
                    <a:pt x="20657" y="27251"/>
                    <a:pt x="18863" y="30468"/>
                  </a:cubicBezTo>
                  <a:lnTo>
                    <a:pt x="0" y="19945"/>
                  </a:lnTo>
                  <a:close/>
                </a:path>
              </a:pathLst>
            </a:custGeom>
            <a:gradFill rotWithShape="1">
              <a:gsLst>
                <a:gs pos="0">
                  <a:srgbClr val="D9520F"/>
                </a:gs>
                <a:gs pos="100000">
                  <a:srgbClr val="D9520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12700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gray">
            <a:xfrm>
              <a:off x="3442" y="2282"/>
              <a:ext cx="1105" cy="1120"/>
            </a:xfrm>
            <a:custGeom>
              <a:avLst/>
              <a:gdLst/>
              <a:ahLst/>
              <a:cxnLst>
                <a:cxn ang="0">
                  <a:pos x="9" y="888"/>
                </a:cxn>
                <a:cxn ang="0">
                  <a:pos x="1105" y="0"/>
                </a:cxn>
                <a:cxn ang="0">
                  <a:pos x="1081" y="256"/>
                </a:cxn>
                <a:cxn ang="0">
                  <a:pos x="705" y="704"/>
                </a:cxn>
                <a:cxn ang="0">
                  <a:pos x="17" y="1120"/>
                </a:cxn>
                <a:cxn ang="0">
                  <a:pos x="9" y="888"/>
                </a:cxn>
              </a:cxnLst>
              <a:rect l="0" t="0" r="r" b="b"/>
              <a:pathLst>
                <a:path w="1105" h="1120">
                  <a:moveTo>
                    <a:pt x="9" y="888"/>
                  </a:moveTo>
                  <a:lnTo>
                    <a:pt x="1105" y="0"/>
                  </a:lnTo>
                  <a:lnTo>
                    <a:pt x="1081" y="256"/>
                  </a:lnTo>
                  <a:cubicBezTo>
                    <a:pt x="1014" y="373"/>
                    <a:pt x="882" y="560"/>
                    <a:pt x="705" y="704"/>
                  </a:cubicBezTo>
                  <a:cubicBezTo>
                    <a:pt x="528" y="848"/>
                    <a:pt x="133" y="1089"/>
                    <a:pt x="17" y="1120"/>
                  </a:cubicBezTo>
                  <a:cubicBezTo>
                    <a:pt x="0" y="1038"/>
                    <a:pt x="9" y="888"/>
                    <a:pt x="9" y="888"/>
                  </a:cubicBezTo>
                  <a:close/>
                </a:path>
              </a:pathLst>
            </a:custGeom>
            <a:gradFill rotWithShape="0">
              <a:gsLst>
                <a:gs pos="0">
                  <a:srgbClr val="9CC769">
                    <a:gamma/>
                    <a:tint val="45490"/>
                    <a:invGamma/>
                  </a:srgbClr>
                </a:gs>
                <a:gs pos="100000">
                  <a:srgbClr val="9CC769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Arc 11"/>
            <p:cNvSpPr>
              <a:spLocks/>
            </p:cNvSpPr>
            <p:nvPr/>
          </p:nvSpPr>
          <p:spPr bwMode="gray">
            <a:xfrm rot="-1060795">
              <a:off x="2840" y="1897"/>
              <a:ext cx="1719" cy="1171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18016 w 18016"/>
                <a:gd name="T1" fmla="*/ 11915 h 21282"/>
                <a:gd name="T2" fmla="*/ 3695 w 18016"/>
                <a:gd name="T3" fmla="*/ 21282 h 21282"/>
                <a:gd name="T4" fmla="*/ 0 w 18016"/>
                <a:gd name="T5" fmla="*/ 0 h 21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016" h="21282" fill="none" extrusionOk="0">
                  <a:moveTo>
                    <a:pt x="18016" y="11915"/>
                  </a:moveTo>
                  <a:cubicBezTo>
                    <a:pt x="14735" y="16875"/>
                    <a:pt x="9554" y="20264"/>
                    <a:pt x="3694" y="21281"/>
                  </a:cubicBezTo>
                </a:path>
                <a:path w="18016" h="21282" stroke="0" extrusionOk="0">
                  <a:moveTo>
                    <a:pt x="18016" y="11915"/>
                  </a:moveTo>
                  <a:cubicBezTo>
                    <a:pt x="14735" y="16875"/>
                    <a:pt x="9554" y="20264"/>
                    <a:pt x="3694" y="21281"/>
                  </a:cubicBez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9CC769">
                    <a:gamma/>
                    <a:shade val="46275"/>
                    <a:invGamma/>
                  </a:srgbClr>
                </a:gs>
                <a:gs pos="100000">
                  <a:srgbClr val="9CC769"/>
                </a:gs>
              </a:gsLst>
              <a:lin ang="2700000" scaled="1"/>
            </a:gradFill>
            <a:ln w="12700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gray">
            <a:xfrm>
              <a:off x="2819" y="2496"/>
              <a:ext cx="648" cy="928"/>
            </a:xfrm>
            <a:custGeom>
              <a:avLst/>
              <a:gdLst/>
              <a:ahLst/>
              <a:cxnLst>
                <a:cxn ang="0">
                  <a:pos x="648" y="632"/>
                </a:cxn>
                <a:cxn ang="0">
                  <a:pos x="648" y="928"/>
                </a:cxn>
                <a:cxn ang="0">
                  <a:pos x="0" y="64"/>
                </a:cxn>
                <a:cxn ang="0">
                  <a:pos x="96" y="0"/>
                </a:cxn>
                <a:cxn ang="0">
                  <a:pos x="648" y="632"/>
                </a:cxn>
              </a:cxnLst>
              <a:rect l="0" t="0" r="r" b="b"/>
              <a:pathLst>
                <a:path w="648" h="928">
                  <a:moveTo>
                    <a:pt x="648" y="632"/>
                  </a:moveTo>
                  <a:lnTo>
                    <a:pt x="648" y="928"/>
                  </a:lnTo>
                  <a:lnTo>
                    <a:pt x="0" y="64"/>
                  </a:lnTo>
                  <a:lnTo>
                    <a:pt x="96" y="0"/>
                  </a:lnTo>
                  <a:lnTo>
                    <a:pt x="648" y="632"/>
                  </a:lnTo>
                  <a:close/>
                </a:path>
              </a:pathLst>
            </a:custGeom>
            <a:gradFill rotWithShape="1">
              <a:gsLst>
                <a:gs pos="0">
                  <a:srgbClr val="9CC769">
                    <a:gamma/>
                    <a:tint val="45490"/>
                    <a:invGamma/>
                  </a:srgbClr>
                </a:gs>
                <a:gs pos="100000">
                  <a:srgbClr val="9CC769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Oval 13"/>
            <p:cNvSpPr>
              <a:spLocks noChangeArrowheads="1"/>
            </p:cNvSpPr>
            <p:nvPr/>
          </p:nvSpPr>
          <p:spPr bwMode="gray">
            <a:xfrm rot="-998297">
              <a:off x="1846" y="1830"/>
              <a:ext cx="1698" cy="844"/>
            </a:xfrm>
            <a:prstGeom prst="ellipse">
              <a:avLst/>
            </a:prstGeom>
            <a:gradFill rotWithShape="0">
              <a:gsLst>
                <a:gs pos="0">
                  <a:srgbClr val="000000"/>
                </a:gs>
                <a:gs pos="50000">
                  <a:srgbClr val="000000">
                    <a:gamma/>
                    <a:tint val="24314"/>
                    <a:invGamma/>
                  </a:srgbClr>
                </a:gs>
                <a:gs pos="100000">
                  <a:srgbClr val="000000"/>
                </a:gs>
              </a:gsLst>
              <a:lin ang="0" scaled="1"/>
            </a:gradFill>
            <a:ln w="12700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gray">
            <a:xfrm>
              <a:off x="1262" y="2258"/>
              <a:ext cx="407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zh-CN" altLang="en-US" b="1" kern="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文本</a:t>
              </a:r>
              <a:endParaRPr lang="en-US" altLang="zh-CN" b="1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gray">
            <a:xfrm>
              <a:off x="2462" y="1490"/>
              <a:ext cx="407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zh-CN" altLang="en-US" b="1" kern="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文本</a:t>
              </a:r>
              <a:endParaRPr lang="en-US" altLang="zh-CN" b="1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gray">
            <a:xfrm>
              <a:off x="3614" y="1682"/>
              <a:ext cx="407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zh-CN" altLang="en-US" b="1" kern="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文本</a:t>
              </a:r>
              <a:endParaRPr lang="en-US" altLang="zh-CN" b="1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Text Box 17"/>
            <p:cNvSpPr txBox="1">
              <a:spLocks noChangeArrowheads="1"/>
            </p:cNvSpPr>
            <p:nvPr/>
          </p:nvSpPr>
          <p:spPr bwMode="gray">
            <a:xfrm>
              <a:off x="3422" y="2450"/>
              <a:ext cx="407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zh-CN" altLang="en-US" b="1" kern="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文本</a:t>
              </a:r>
              <a:endParaRPr lang="en-US" altLang="zh-CN" b="1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gray">
            <a:xfrm>
              <a:off x="2030" y="2882"/>
              <a:ext cx="407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zh-CN" altLang="en-US" b="1" kern="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文本</a:t>
              </a:r>
              <a:endParaRPr lang="en-US" altLang="zh-CN" b="1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gray">
            <a:xfrm>
              <a:off x="2768" y="2632"/>
              <a:ext cx="544" cy="680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256" y="528"/>
                </a:cxn>
                <a:cxn ang="0">
                  <a:pos x="264" y="680"/>
                </a:cxn>
                <a:cxn ang="0">
                  <a:pos x="448" y="624"/>
                </a:cxn>
                <a:cxn ang="0">
                  <a:pos x="544" y="576"/>
                </a:cxn>
                <a:cxn ang="0">
                  <a:pos x="112" y="0"/>
                </a:cxn>
                <a:cxn ang="0">
                  <a:pos x="0" y="16"/>
                </a:cxn>
              </a:cxnLst>
              <a:rect l="0" t="0" r="r" b="b"/>
              <a:pathLst>
                <a:path w="544" h="680">
                  <a:moveTo>
                    <a:pt x="0" y="16"/>
                  </a:moveTo>
                  <a:lnTo>
                    <a:pt x="256" y="528"/>
                  </a:lnTo>
                  <a:lnTo>
                    <a:pt x="264" y="680"/>
                  </a:lnTo>
                  <a:lnTo>
                    <a:pt x="448" y="624"/>
                  </a:lnTo>
                  <a:lnTo>
                    <a:pt x="544" y="576"/>
                  </a:lnTo>
                  <a:lnTo>
                    <a:pt x="112" y="0"/>
                  </a:lnTo>
                  <a:lnTo>
                    <a:pt x="0" y="16"/>
                  </a:lnTo>
                  <a:close/>
                </a:path>
              </a:pathLst>
            </a:custGeom>
            <a:gradFill rotWithShape="1">
              <a:gsLst>
                <a:gs pos="0">
                  <a:srgbClr val="36A1B6">
                    <a:alpha val="19000"/>
                  </a:srgbClr>
                </a:gs>
                <a:gs pos="100000">
                  <a:srgbClr val="36A1B6">
                    <a:gamma/>
                    <a:tint val="66667"/>
                    <a:invGamma/>
                  </a:srgbClr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Oval 20"/>
            <p:cNvSpPr>
              <a:spLocks noChangeArrowheads="1"/>
            </p:cNvSpPr>
            <p:nvPr/>
          </p:nvSpPr>
          <p:spPr bwMode="gray">
            <a:xfrm rot="-998297">
              <a:off x="1910" y="1989"/>
              <a:ext cx="1629" cy="687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18327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194901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观点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914400" y="1624013"/>
            <a:ext cx="7391400" cy="4156075"/>
            <a:chOff x="576" y="768"/>
            <a:chExt cx="4656" cy="2618"/>
          </a:xfrm>
        </p:grpSpPr>
        <p:sp>
          <p:nvSpPr>
            <p:cNvPr id="4" name="AutoShape 3"/>
            <p:cNvSpPr>
              <a:spLocks noChangeArrowheads="1"/>
            </p:cNvSpPr>
            <p:nvPr/>
          </p:nvSpPr>
          <p:spPr bwMode="gray">
            <a:xfrm>
              <a:off x="1104" y="1248"/>
              <a:ext cx="3484" cy="1728"/>
            </a:xfrm>
            <a:prstGeom prst="upArrow">
              <a:avLst>
                <a:gd name="adj1" fmla="val 57824"/>
                <a:gd name="adj2" fmla="val 54398"/>
              </a:avLst>
            </a:prstGeom>
            <a:gradFill rotWithShape="1">
              <a:gsLst>
                <a:gs pos="0">
                  <a:srgbClr val="C0C0C0"/>
                </a:gs>
                <a:gs pos="100000">
                  <a:srgbClr val="C0C0C0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" name="AutoShape 4"/>
            <p:cNvSpPr>
              <a:spLocks noChangeArrowheads="1"/>
            </p:cNvSpPr>
            <p:nvPr/>
          </p:nvSpPr>
          <p:spPr bwMode="gray">
            <a:xfrm>
              <a:off x="1440" y="768"/>
              <a:ext cx="2784" cy="36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4987E3">
                    <a:gamma/>
                    <a:shade val="60784"/>
                    <a:invGamma/>
                  </a:srgbClr>
                </a:gs>
                <a:gs pos="50000">
                  <a:srgbClr val="4987E3"/>
                </a:gs>
                <a:gs pos="100000">
                  <a:srgbClr val="4987E3">
                    <a:gamma/>
                    <a:shade val="60784"/>
                    <a:invGamma/>
                  </a:srgbClr>
                </a:gs>
              </a:gsLst>
              <a:lin ang="0" scaled="1"/>
            </a:gradFill>
            <a:ln w="38100" algn="ctr">
              <a:solidFill>
                <a:srgbClr val="FFFFFF"/>
              </a:solidFill>
              <a:round/>
              <a:headEnd/>
              <a:tailEnd/>
            </a:ln>
            <a:effectLst>
              <a:outerShdw dist="63500" dir="3187806" algn="ctr" rotWithShape="0">
                <a:srgbClr val="001D3A"/>
              </a:outerShdw>
            </a:effectLst>
          </p:spPr>
          <p:txBody>
            <a:bodyPr wrap="none"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zh-CN" altLang="en-US" sz="2000" kern="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点击输入内容</a:t>
              </a:r>
              <a:endParaRPr lang="en-US" altLang="zh-CN" sz="20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" name="Text Box 5"/>
            <p:cNvSpPr txBox="1">
              <a:spLocks noChangeArrowheads="1"/>
            </p:cNvSpPr>
            <p:nvPr/>
          </p:nvSpPr>
          <p:spPr bwMode="gray">
            <a:xfrm>
              <a:off x="2233" y="1632"/>
              <a:ext cx="1086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zh-CN" altLang="en-US" sz="2000" kern="0" dirty="0">
                  <a:solidFill>
                    <a:srgbClr val="4B546F"/>
                  </a:solidFill>
                  <a:latin typeface="微软雅黑" pitchFamily="34" charset="-122"/>
                  <a:ea typeface="微软雅黑" pitchFamily="34" charset="-122"/>
                </a:rPr>
                <a:t>点击输入内容</a:t>
              </a:r>
              <a:endParaRPr lang="en-US" altLang="zh-CN" sz="2000" kern="0" dirty="0">
                <a:solidFill>
                  <a:srgbClr val="4B546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576" y="2428"/>
              <a:ext cx="936" cy="954"/>
              <a:chOff x="624" y="1584"/>
              <a:chExt cx="1248" cy="1296"/>
            </a:xfrm>
          </p:grpSpPr>
          <p:grpSp>
            <p:nvGrpSpPr>
              <p:cNvPr id="22" name="Group 7"/>
              <p:cNvGrpSpPr>
                <a:grpSpLocks/>
              </p:cNvGrpSpPr>
              <p:nvPr/>
            </p:nvGrpSpPr>
            <p:grpSpPr bwMode="auto">
              <a:xfrm>
                <a:off x="624" y="1584"/>
                <a:ext cx="1248" cy="1296"/>
                <a:chOff x="2016" y="1920"/>
                <a:chExt cx="1680" cy="1680"/>
              </a:xfrm>
            </p:grpSpPr>
            <p:sp>
              <p:nvSpPr>
                <p:cNvPr id="24" name="Oval 8"/>
                <p:cNvSpPr>
                  <a:spLocks noChangeArrowheads="1"/>
                </p:cNvSpPr>
                <p:nvPr/>
              </p:nvSpPr>
              <p:spPr bwMode="gray">
                <a:xfrm>
                  <a:off x="2016" y="192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9520F"/>
                    </a:gs>
                    <a:gs pos="100000">
                      <a:srgbClr val="D9520F">
                        <a:gamma/>
                        <a:shade val="63529"/>
                        <a:invGamma/>
                      </a:srgb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  <a:defRPr/>
                  </a:pPr>
                  <a:endParaRPr lang="zh-CN" altLang="en-US" kern="0">
                    <a:solidFill>
                      <a:sysClr val="windowText" lastClr="0000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5" name="Freeform 9"/>
                <p:cNvSpPr>
                  <a:spLocks/>
                </p:cNvSpPr>
                <p:nvPr/>
              </p:nvSpPr>
              <p:spPr bwMode="gray">
                <a:xfrm>
                  <a:off x="2208" y="1948"/>
                  <a:ext cx="1296" cy="634"/>
                </a:xfrm>
                <a:custGeom>
                  <a:avLst/>
                  <a:gdLst/>
                  <a:ahLst/>
                  <a:cxnLst>
                    <a:cxn ang="0">
                      <a:pos x="1301" y="401"/>
                    </a:cxn>
                    <a:cxn ang="0">
                      <a:pos x="1317" y="442"/>
                    </a:cxn>
                    <a:cxn ang="0">
                      <a:pos x="1321" y="481"/>
                    </a:cxn>
                    <a:cxn ang="0">
                      <a:pos x="1315" y="516"/>
                    </a:cxn>
                    <a:cxn ang="0">
                      <a:pos x="1298" y="550"/>
                    </a:cxn>
                    <a:cxn ang="0">
                      <a:pos x="1272" y="579"/>
                    </a:cxn>
                    <a:cxn ang="0">
                      <a:pos x="1239" y="604"/>
                    </a:cxn>
                    <a:cxn ang="0">
                      <a:pos x="1196" y="628"/>
                    </a:cxn>
                    <a:cxn ang="0">
                      <a:pos x="1147" y="649"/>
                    </a:cxn>
                    <a:cxn ang="0">
                      <a:pos x="1092" y="667"/>
                    </a:cxn>
                    <a:cxn ang="0">
                      <a:pos x="1031" y="683"/>
                    </a:cxn>
                    <a:cxn ang="0">
                      <a:pos x="967" y="694"/>
                    </a:cxn>
                    <a:cxn ang="0">
                      <a:pos x="896" y="704"/>
                    </a:cxn>
                    <a:cxn ang="0">
                      <a:pos x="824" y="710"/>
                    </a:cxn>
                    <a:cxn ang="0">
                      <a:pos x="795" y="712"/>
                    </a:cxn>
                    <a:cxn ang="0">
                      <a:pos x="476" y="712"/>
                    </a:cxn>
                    <a:cxn ang="0">
                      <a:pos x="472" y="712"/>
                    </a:cxn>
                    <a:cxn ang="0">
                      <a:pos x="409" y="708"/>
                    </a:cxn>
                    <a:cxn ang="0">
                      <a:pos x="348" y="704"/>
                    </a:cxn>
                    <a:cxn ang="0">
                      <a:pos x="290" y="696"/>
                    </a:cxn>
                    <a:cxn ang="0">
                      <a:pos x="235" y="689"/>
                    </a:cxn>
                    <a:cxn ang="0">
                      <a:pos x="186" y="677"/>
                    </a:cxn>
                    <a:cxn ang="0">
                      <a:pos x="141" y="663"/>
                    </a:cxn>
                    <a:cxn ang="0">
                      <a:pos x="102" y="648"/>
                    </a:cxn>
                    <a:cxn ang="0">
                      <a:pos x="67" y="630"/>
                    </a:cxn>
                    <a:cxn ang="0">
                      <a:pos x="39" y="608"/>
                    </a:cxn>
                    <a:cxn ang="0">
                      <a:pos x="18" y="583"/>
                    </a:cxn>
                    <a:cxn ang="0">
                      <a:pos x="6" y="554"/>
                    </a:cxn>
                    <a:cxn ang="0">
                      <a:pos x="0" y="524"/>
                    </a:cxn>
                    <a:cxn ang="0">
                      <a:pos x="0" y="520"/>
                    </a:cxn>
                    <a:cxn ang="0">
                      <a:pos x="4" y="487"/>
                    </a:cxn>
                    <a:cxn ang="0">
                      <a:pos x="16" y="446"/>
                    </a:cxn>
                    <a:cxn ang="0">
                      <a:pos x="51" y="370"/>
                    </a:cxn>
                    <a:cxn ang="0">
                      <a:pos x="94" y="299"/>
                    </a:cxn>
                    <a:cxn ang="0">
                      <a:pos x="147" y="235"/>
                    </a:cxn>
                    <a:cxn ang="0">
                      <a:pos x="204" y="176"/>
                    </a:cxn>
                    <a:cxn ang="0">
                      <a:pos x="270" y="125"/>
                    </a:cxn>
                    <a:cxn ang="0">
                      <a:pos x="341" y="82"/>
                    </a:cxn>
                    <a:cxn ang="0">
                      <a:pos x="415" y="47"/>
                    </a:cxn>
                    <a:cxn ang="0">
                      <a:pos x="497" y="21"/>
                    </a:cxn>
                    <a:cxn ang="0">
                      <a:pos x="581" y="6"/>
                    </a:cxn>
                    <a:cxn ang="0">
                      <a:pos x="667" y="0"/>
                    </a:cxn>
                    <a:cxn ang="0">
                      <a:pos x="667" y="0"/>
                    </a:cxn>
                    <a:cxn ang="0">
                      <a:pos x="759" y="6"/>
                    </a:cxn>
                    <a:cxn ang="0">
                      <a:pos x="847" y="23"/>
                    </a:cxn>
                    <a:cxn ang="0">
                      <a:pos x="932" y="53"/>
                    </a:cxn>
                    <a:cxn ang="0">
                      <a:pos x="1010" y="90"/>
                    </a:cxn>
                    <a:cxn ang="0">
                      <a:pos x="1082" y="137"/>
                    </a:cxn>
                    <a:cxn ang="0">
                      <a:pos x="1149" y="194"/>
                    </a:cxn>
                    <a:cxn ang="0">
                      <a:pos x="1208" y="256"/>
                    </a:cxn>
                    <a:cxn ang="0">
                      <a:pos x="1258" y="325"/>
                    </a:cxn>
                    <a:cxn ang="0">
                      <a:pos x="1301" y="401"/>
                    </a:cxn>
                    <a:cxn ang="0">
                      <a:pos x="1301" y="401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rgbClr val="D9520F"/>
                    </a:gs>
                  </a:gsLst>
                  <a:lin ang="5400000" scaled="1"/>
                </a:gra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  <a:defRPr/>
                  </a:pPr>
                  <a:endParaRPr lang="zh-CN" altLang="en-US" kern="0">
                    <a:solidFill>
                      <a:sysClr val="windowText" lastClr="0000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sp>
            <p:nvSpPr>
              <p:cNvPr id="23" name="Text Box 10"/>
              <p:cNvSpPr txBox="1">
                <a:spLocks noChangeArrowheads="1"/>
              </p:cNvSpPr>
              <p:nvPr/>
            </p:nvSpPr>
            <p:spPr bwMode="gray">
              <a:xfrm>
                <a:off x="951" y="2244"/>
                <a:ext cx="585" cy="3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r>
                  <a:rPr lang="zh-CN" altLang="en-US" sz="2000" b="1" kern="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微软雅黑" pitchFamily="34" charset="-122"/>
                    <a:ea typeface="微软雅黑" pitchFamily="34" charset="-122"/>
                  </a:rPr>
                  <a:t>观点</a:t>
                </a:r>
                <a:endParaRPr lang="en-US" altLang="zh-CN" sz="2000" b="1" kern="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8" name="Group 12"/>
            <p:cNvGrpSpPr>
              <a:grpSpLocks/>
            </p:cNvGrpSpPr>
            <p:nvPr/>
          </p:nvGrpSpPr>
          <p:grpSpPr bwMode="auto">
            <a:xfrm>
              <a:off x="4272" y="2400"/>
              <a:ext cx="960" cy="965"/>
              <a:chOff x="2400" y="1488"/>
              <a:chExt cx="1152" cy="1152"/>
            </a:xfrm>
          </p:grpSpPr>
          <p:grpSp>
            <p:nvGrpSpPr>
              <p:cNvPr id="18" name="Group 13"/>
              <p:cNvGrpSpPr>
                <a:grpSpLocks/>
              </p:cNvGrpSpPr>
              <p:nvPr/>
            </p:nvGrpSpPr>
            <p:grpSpPr bwMode="auto">
              <a:xfrm>
                <a:off x="2400" y="1488"/>
                <a:ext cx="1152" cy="1152"/>
                <a:chOff x="2016" y="1920"/>
                <a:chExt cx="1680" cy="1680"/>
              </a:xfrm>
            </p:grpSpPr>
            <p:sp>
              <p:nvSpPr>
                <p:cNvPr id="20" name="Oval 14"/>
                <p:cNvSpPr>
                  <a:spLocks noChangeArrowheads="1"/>
                </p:cNvSpPr>
                <p:nvPr/>
              </p:nvSpPr>
              <p:spPr bwMode="gray">
                <a:xfrm>
                  <a:off x="2016" y="192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9CC769"/>
                    </a:gs>
                    <a:gs pos="100000">
                      <a:srgbClr val="9CC769">
                        <a:gamma/>
                        <a:shade val="24314"/>
                        <a:invGamma/>
                      </a:srgb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  <a:defRPr/>
                  </a:pPr>
                  <a:endParaRPr lang="zh-CN" altLang="en-US" kern="0">
                    <a:solidFill>
                      <a:sysClr val="windowText" lastClr="0000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1" name="Freeform 15"/>
                <p:cNvSpPr>
                  <a:spLocks/>
                </p:cNvSpPr>
                <p:nvPr/>
              </p:nvSpPr>
              <p:spPr bwMode="gray">
                <a:xfrm>
                  <a:off x="2208" y="1948"/>
                  <a:ext cx="1295" cy="634"/>
                </a:xfrm>
                <a:custGeom>
                  <a:avLst/>
                  <a:gdLst/>
                  <a:ahLst/>
                  <a:cxnLst>
                    <a:cxn ang="0">
                      <a:pos x="1301" y="401"/>
                    </a:cxn>
                    <a:cxn ang="0">
                      <a:pos x="1317" y="442"/>
                    </a:cxn>
                    <a:cxn ang="0">
                      <a:pos x="1321" y="481"/>
                    </a:cxn>
                    <a:cxn ang="0">
                      <a:pos x="1315" y="516"/>
                    </a:cxn>
                    <a:cxn ang="0">
                      <a:pos x="1298" y="550"/>
                    </a:cxn>
                    <a:cxn ang="0">
                      <a:pos x="1272" y="579"/>
                    </a:cxn>
                    <a:cxn ang="0">
                      <a:pos x="1239" y="604"/>
                    </a:cxn>
                    <a:cxn ang="0">
                      <a:pos x="1196" y="628"/>
                    </a:cxn>
                    <a:cxn ang="0">
                      <a:pos x="1147" y="649"/>
                    </a:cxn>
                    <a:cxn ang="0">
                      <a:pos x="1092" y="667"/>
                    </a:cxn>
                    <a:cxn ang="0">
                      <a:pos x="1031" y="683"/>
                    </a:cxn>
                    <a:cxn ang="0">
                      <a:pos x="967" y="694"/>
                    </a:cxn>
                    <a:cxn ang="0">
                      <a:pos x="896" y="704"/>
                    </a:cxn>
                    <a:cxn ang="0">
                      <a:pos x="824" y="710"/>
                    </a:cxn>
                    <a:cxn ang="0">
                      <a:pos x="795" y="712"/>
                    </a:cxn>
                    <a:cxn ang="0">
                      <a:pos x="476" y="712"/>
                    </a:cxn>
                    <a:cxn ang="0">
                      <a:pos x="472" y="712"/>
                    </a:cxn>
                    <a:cxn ang="0">
                      <a:pos x="409" y="708"/>
                    </a:cxn>
                    <a:cxn ang="0">
                      <a:pos x="348" y="704"/>
                    </a:cxn>
                    <a:cxn ang="0">
                      <a:pos x="290" y="696"/>
                    </a:cxn>
                    <a:cxn ang="0">
                      <a:pos x="235" y="689"/>
                    </a:cxn>
                    <a:cxn ang="0">
                      <a:pos x="186" y="677"/>
                    </a:cxn>
                    <a:cxn ang="0">
                      <a:pos x="141" y="663"/>
                    </a:cxn>
                    <a:cxn ang="0">
                      <a:pos x="102" y="648"/>
                    </a:cxn>
                    <a:cxn ang="0">
                      <a:pos x="67" y="630"/>
                    </a:cxn>
                    <a:cxn ang="0">
                      <a:pos x="39" y="608"/>
                    </a:cxn>
                    <a:cxn ang="0">
                      <a:pos x="18" y="583"/>
                    </a:cxn>
                    <a:cxn ang="0">
                      <a:pos x="6" y="554"/>
                    </a:cxn>
                    <a:cxn ang="0">
                      <a:pos x="0" y="524"/>
                    </a:cxn>
                    <a:cxn ang="0">
                      <a:pos x="0" y="520"/>
                    </a:cxn>
                    <a:cxn ang="0">
                      <a:pos x="4" y="487"/>
                    </a:cxn>
                    <a:cxn ang="0">
                      <a:pos x="16" y="446"/>
                    </a:cxn>
                    <a:cxn ang="0">
                      <a:pos x="51" y="370"/>
                    </a:cxn>
                    <a:cxn ang="0">
                      <a:pos x="94" y="299"/>
                    </a:cxn>
                    <a:cxn ang="0">
                      <a:pos x="147" y="235"/>
                    </a:cxn>
                    <a:cxn ang="0">
                      <a:pos x="204" y="176"/>
                    </a:cxn>
                    <a:cxn ang="0">
                      <a:pos x="270" y="125"/>
                    </a:cxn>
                    <a:cxn ang="0">
                      <a:pos x="341" y="82"/>
                    </a:cxn>
                    <a:cxn ang="0">
                      <a:pos x="415" y="47"/>
                    </a:cxn>
                    <a:cxn ang="0">
                      <a:pos x="497" y="21"/>
                    </a:cxn>
                    <a:cxn ang="0">
                      <a:pos x="581" y="6"/>
                    </a:cxn>
                    <a:cxn ang="0">
                      <a:pos x="667" y="0"/>
                    </a:cxn>
                    <a:cxn ang="0">
                      <a:pos x="667" y="0"/>
                    </a:cxn>
                    <a:cxn ang="0">
                      <a:pos x="759" y="6"/>
                    </a:cxn>
                    <a:cxn ang="0">
                      <a:pos x="847" y="23"/>
                    </a:cxn>
                    <a:cxn ang="0">
                      <a:pos x="932" y="53"/>
                    </a:cxn>
                    <a:cxn ang="0">
                      <a:pos x="1010" y="90"/>
                    </a:cxn>
                    <a:cxn ang="0">
                      <a:pos x="1082" y="137"/>
                    </a:cxn>
                    <a:cxn ang="0">
                      <a:pos x="1149" y="194"/>
                    </a:cxn>
                    <a:cxn ang="0">
                      <a:pos x="1208" y="256"/>
                    </a:cxn>
                    <a:cxn ang="0">
                      <a:pos x="1258" y="325"/>
                    </a:cxn>
                    <a:cxn ang="0">
                      <a:pos x="1301" y="401"/>
                    </a:cxn>
                    <a:cxn ang="0">
                      <a:pos x="1301" y="401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rgbClr val="9CC769"/>
                    </a:gs>
                  </a:gsLst>
                  <a:lin ang="5400000" scaled="1"/>
                </a:gra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  <a:defRPr/>
                  </a:pPr>
                  <a:endParaRPr lang="zh-CN" altLang="en-US" kern="0">
                    <a:solidFill>
                      <a:sysClr val="windowText" lastClr="0000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sp>
            <p:nvSpPr>
              <p:cNvPr id="19" name="Text Box 16"/>
              <p:cNvSpPr txBox="1">
                <a:spLocks noChangeArrowheads="1"/>
              </p:cNvSpPr>
              <p:nvPr/>
            </p:nvSpPr>
            <p:spPr bwMode="gray">
              <a:xfrm>
                <a:off x="2698" y="2025"/>
                <a:ext cx="528" cy="3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r>
                  <a:rPr lang="zh-CN" altLang="en-US" sz="2000" b="1" kern="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微软雅黑" pitchFamily="34" charset="-122"/>
                    <a:ea typeface="微软雅黑" pitchFamily="34" charset="-122"/>
                  </a:rPr>
                  <a:t>观点</a:t>
                </a:r>
              </a:p>
            </p:txBody>
          </p:sp>
        </p:grpSp>
        <p:grpSp>
          <p:nvGrpSpPr>
            <p:cNvPr id="9" name="Group 18"/>
            <p:cNvGrpSpPr>
              <a:grpSpLocks/>
            </p:cNvGrpSpPr>
            <p:nvPr/>
          </p:nvGrpSpPr>
          <p:grpSpPr bwMode="auto">
            <a:xfrm>
              <a:off x="1776" y="2428"/>
              <a:ext cx="960" cy="958"/>
              <a:chOff x="2016" y="1920"/>
              <a:chExt cx="1680" cy="1680"/>
            </a:xfrm>
          </p:grpSpPr>
          <p:sp>
            <p:nvSpPr>
              <p:cNvPr id="16" name="Oval 19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36A1B6"/>
                  </a:gs>
                  <a:gs pos="100000">
                    <a:srgbClr val="36A1B6">
                      <a:gamma/>
                      <a:shade val="51373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7" name="Freeform 20"/>
              <p:cNvSpPr>
                <a:spLocks/>
              </p:cNvSpPr>
              <p:nvPr/>
            </p:nvSpPr>
            <p:spPr bwMode="gray">
              <a:xfrm>
                <a:off x="2209" y="1948"/>
                <a:ext cx="1295" cy="633"/>
              </a:xfrm>
              <a:custGeom>
                <a:avLst/>
                <a:gdLst/>
                <a:ahLst/>
                <a:cxnLst>
                  <a:cxn ang="0">
                    <a:pos x="1301" y="401"/>
                  </a:cxn>
                  <a:cxn ang="0">
                    <a:pos x="1317" y="442"/>
                  </a:cxn>
                  <a:cxn ang="0">
                    <a:pos x="1321" y="481"/>
                  </a:cxn>
                  <a:cxn ang="0">
                    <a:pos x="1315" y="516"/>
                  </a:cxn>
                  <a:cxn ang="0">
                    <a:pos x="1298" y="550"/>
                  </a:cxn>
                  <a:cxn ang="0">
                    <a:pos x="1272" y="579"/>
                  </a:cxn>
                  <a:cxn ang="0">
                    <a:pos x="1239" y="604"/>
                  </a:cxn>
                  <a:cxn ang="0">
                    <a:pos x="1196" y="628"/>
                  </a:cxn>
                  <a:cxn ang="0">
                    <a:pos x="1147" y="649"/>
                  </a:cxn>
                  <a:cxn ang="0">
                    <a:pos x="1092" y="667"/>
                  </a:cxn>
                  <a:cxn ang="0">
                    <a:pos x="1031" y="683"/>
                  </a:cxn>
                  <a:cxn ang="0">
                    <a:pos x="967" y="694"/>
                  </a:cxn>
                  <a:cxn ang="0">
                    <a:pos x="896" y="704"/>
                  </a:cxn>
                  <a:cxn ang="0">
                    <a:pos x="824" y="710"/>
                  </a:cxn>
                  <a:cxn ang="0">
                    <a:pos x="795" y="712"/>
                  </a:cxn>
                  <a:cxn ang="0">
                    <a:pos x="476" y="712"/>
                  </a:cxn>
                  <a:cxn ang="0">
                    <a:pos x="472" y="712"/>
                  </a:cxn>
                  <a:cxn ang="0">
                    <a:pos x="409" y="708"/>
                  </a:cxn>
                  <a:cxn ang="0">
                    <a:pos x="348" y="704"/>
                  </a:cxn>
                  <a:cxn ang="0">
                    <a:pos x="290" y="696"/>
                  </a:cxn>
                  <a:cxn ang="0">
                    <a:pos x="235" y="689"/>
                  </a:cxn>
                  <a:cxn ang="0">
                    <a:pos x="186" y="677"/>
                  </a:cxn>
                  <a:cxn ang="0">
                    <a:pos x="141" y="663"/>
                  </a:cxn>
                  <a:cxn ang="0">
                    <a:pos x="102" y="648"/>
                  </a:cxn>
                  <a:cxn ang="0">
                    <a:pos x="67" y="630"/>
                  </a:cxn>
                  <a:cxn ang="0">
                    <a:pos x="39" y="608"/>
                  </a:cxn>
                  <a:cxn ang="0">
                    <a:pos x="18" y="583"/>
                  </a:cxn>
                  <a:cxn ang="0">
                    <a:pos x="6" y="554"/>
                  </a:cxn>
                  <a:cxn ang="0">
                    <a:pos x="0" y="524"/>
                  </a:cxn>
                  <a:cxn ang="0">
                    <a:pos x="0" y="520"/>
                  </a:cxn>
                  <a:cxn ang="0">
                    <a:pos x="4" y="487"/>
                  </a:cxn>
                  <a:cxn ang="0">
                    <a:pos x="16" y="446"/>
                  </a:cxn>
                  <a:cxn ang="0">
                    <a:pos x="51" y="370"/>
                  </a:cxn>
                  <a:cxn ang="0">
                    <a:pos x="94" y="299"/>
                  </a:cxn>
                  <a:cxn ang="0">
                    <a:pos x="147" y="235"/>
                  </a:cxn>
                  <a:cxn ang="0">
                    <a:pos x="204" y="176"/>
                  </a:cxn>
                  <a:cxn ang="0">
                    <a:pos x="270" y="125"/>
                  </a:cxn>
                  <a:cxn ang="0">
                    <a:pos x="341" y="82"/>
                  </a:cxn>
                  <a:cxn ang="0">
                    <a:pos x="415" y="47"/>
                  </a:cxn>
                  <a:cxn ang="0">
                    <a:pos x="497" y="21"/>
                  </a:cxn>
                  <a:cxn ang="0">
                    <a:pos x="581" y="6"/>
                  </a:cxn>
                  <a:cxn ang="0">
                    <a:pos x="667" y="0"/>
                  </a:cxn>
                  <a:cxn ang="0">
                    <a:pos x="667" y="0"/>
                  </a:cxn>
                  <a:cxn ang="0">
                    <a:pos x="759" y="6"/>
                  </a:cxn>
                  <a:cxn ang="0">
                    <a:pos x="847" y="23"/>
                  </a:cxn>
                  <a:cxn ang="0">
                    <a:pos x="932" y="53"/>
                  </a:cxn>
                  <a:cxn ang="0">
                    <a:pos x="1010" y="90"/>
                  </a:cxn>
                  <a:cxn ang="0">
                    <a:pos x="1082" y="137"/>
                  </a:cxn>
                  <a:cxn ang="0">
                    <a:pos x="1149" y="194"/>
                  </a:cxn>
                  <a:cxn ang="0">
                    <a:pos x="1208" y="256"/>
                  </a:cxn>
                  <a:cxn ang="0">
                    <a:pos x="1258" y="325"/>
                  </a:cxn>
                  <a:cxn ang="0">
                    <a:pos x="1301" y="401"/>
                  </a:cxn>
                  <a:cxn ang="0">
                    <a:pos x="1301" y="401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36A1B6">
                      <a:gamma/>
                      <a:tint val="0"/>
                      <a:invGamma/>
                    </a:srgbClr>
                  </a:gs>
                  <a:gs pos="100000">
                    <a:srgbClr val="36A1B6"/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0" name="Text Box 21"/>
            <p:cNvSpPr txBox="1">
              <a:spLocks noChangeArrowheads="1"/>
            </p:cNvSpPr>
            <p:nvPr/>
          </p:nvSpPr>
          <p:spPr bwMode="gray">
            <a:xfrm>
              <a:off x="1824" y="2888"/>
              <a:ext cx="86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zh-CN" altLang="en-US" sz="2000" b="1" kern="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观点</a:t>
              </a:r>
              <a:endParaRPr lang="en-US" altLang="zh-CN" sz="2000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11" name="Group 23"/>
            <p:cNvGrpSpPr>
              <a:grpSpLocks/>
            </p:cNvGrpSpPr>
            <p:nvPr/>
          </p:nvGrpSpPr>
          <p:grpSpPr bwMode="auto">
            <a:xfrm>
              <a:off x="3072" y="2400"/>
              <a:ext cx="960" cy="958"/>
              <a:chOff x="3072" y="2544"/>
              <a:chExt cx="960" cy="958"/>
            </a:xfrm>
          </p:grpSpPr>
          <p:grpSp>
            <p:nvGrpSpPr>
              <p:cNvPr id="12" name="Group 24"/>
              <p:cNvGrpSpPr>
                <a:grpSpLocks/>
              </p:cNvGrpSpPr>
              <p:nvPr/>
            </p:nvGrpSpPr>
            <p:grpSpPr bwMode="auto">
              <a:xfrm>
                <a:off x="3072" y="2544"/>
                <a:ext cx="960" cy="958"/>
                <a:chOff x="2016" y="1920"/>
                <a:chExt cx="1680" cy="1680"/>
              </a:xfrm>
            </p:grpSpPr>
            <p:sp>
              <p:nvSpPr>
                <p:cNvPr id="14" name="Oval 25"/>
                <p:cNvSpPr>
                  <a:spLocks noChangeArrowheads="1"/>
                </p:cNvSpPr>
                <p:nvPr/>
              </p:nvSpPr>
              <p:spPr bwMode="gray">
                <a:xfrm>
                  <a:off x="2016" y="192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987E3"/>
                    </a:gs>
                    <a:gs pos="100000">
                      <a:srgbClr val="4987E3">
                        <a:gamma/>
                        <a:shade val="51373"/>
                        <a:invGamma/>
                      </a:srgb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  <a:defRPr/>
                  </a:pPr>
                  <a:endParaRPr lang="zh-CN" altLang="en-US" kern="0">
                    <a:solidFill>
                      <a:sysClr val="windowText" lastClr="0000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5" name="Freeform 26"/>
                <p:cNvSpPr>
                  <a:spLocks/>
                </p:cNvSpPr>
                <p:nvPr/>
              </p:nvSpPr>
              <p:spPr bwMode="gray">
                <a:xfrm>
                  <a:off x="2209" y="1948"/>
                  <a:ext cx="1295" cy="633"/>
                </a:xfrm>
                <a:custGeom>
                  <a:avLst/>
                  <a:gdLst/>
                  <a:ahLst/>
                  <a:cxnLst>
                    <a:cxn ang="0">
                      <a:pos x="1301" y="401"/>
                    </a:cxn>
                    <a:cxn ang="0">
                      <a:pos x="1317" y="442"/>
                    </a:cxn>
                    <a:cxn ang="0">
                      <a:pos x="1321" y="481"/>
                    </a:cxn>
                    <a:cxn ang="0">
                      <a:pos x="1315" y="516"/>
                    </a:cxn>
                    <a:cxn ang="0">
                      <a:pos x="1298" y="550"/>
                    </a:cxn>
                    <a:cxn ang="0">
                      <a:pos x="1272" y="579"/>
                    </a:cxn>
                    <a:cxn ang="0">
                      <a:pos x="1239" y="604"/>
                    </a:cxn>
                    <a:cxn ang="0">
                      <a:pos x="1196" y="628"/>
                    </a:cxn>
                    <a:cxn ang="0">
                      <a:pos x="1147" y="649"/>
                    </a:cxn>
                    <a:cxn ang="0">
                      <a:pos x="1092" y="667"/>
                    </a:cxn>
                    <a:cxn ang="0">
                      <a:pos x="1031" y="683"/>
                    </a:cxn>
                    <a:cxn ang="0">
                      <a:pos x="967" y="694"/>
                    </a:cxn>
                    <a:cxn ang="0">
                      <a:pos x="896" y="704"/>
                    </a:cxn>
                    <a:cxn ang="0">
                      <a:pos x="824" y="710"/>
                    </a:cxn>
                    <a:cxn ang="0">
                      <a:pos x="795" y="712"/>
                    </a:cxn>
                    <a:cxn ang="0">
                      <a:pos x="476" y="712"/>
                    </a:cxn>
                    <a:cxn ang="0">
                      <a:pos x="472" y="712"/>
                    </a:cxn>
                    <a:cxn ang="0">
                      <a:pos x="409" y="708"/>
                    </a:cxn>
                    <a:cxn ang="0">
                      <a:pos x="348" y="704"/>
                    </a:cxn>
                    <a:cxn ang="0">
                      <a:pos x="290" y="696"/>
                    </a:cxn>
                    <a:cxn ang="0">
                      <a:pos x="235" y="689"/>
                    </a:cxn>
                    <a:cxn ang="0">
                      <a:pos x="186" y="677"/>
                    </a:cxn>
                    <a:cxn ang="0">
                      <a:pos x="141" y="663"/>
                    </a:cxn>
                    <a:cxn ang="0">
                      <a:pos x="102" y="648"/>
                    </a:cxn>
                    <a:cxn ang="0">
                      <a:pos x="67" y="630"/>
                    </a:cxn>
                    <a:cxn ang="0">
                      <a:pos x="39" y="608"/>
                    </a:cxn>
                    <a:cxn ang="0">
                      <a:pos x="18" y="583"/>
                    </a:cxn>
                    <a:cxn ang="0">
                      <a:pos x="6" y="554"/>
                    </a:cxn>
                    <a:cxn ang="0">
                      <a:pos x="0" y="524"/>
                    </a:cxn>
                    <a:cxn ang="0">
                      <a:pos x="0" y="520"/>
                    </a:cxn>
                    <a:cxn ang="0">
                      <a:pos x="4" y="487"/>
                    </a:cxn>
                    <a:cxn ang="0">
                      <a:pos x="16" y="446"/>
                    </a:cxn>
                    <a:cxn ang="0">
                      <a:pos x="51" y="370"/>
                    </a:cxn>
                    <a:cxn ang="0">
                      <a:pos x="94" y="299"/>
                    </a:cxn>
                    <a:cxn ang="0">
                      <a:pos x="147" y="235"/>
                    </a:cxn>
                    <a:cxn ang="0">
                      <a:pos x="204" y="176"/>
                    </a:cxn>
                    <a:cxn ang="0">
                      <a:pos x="270" y="125"/>
                    </a:cxn>
                    <a:cxn ang="0">
                      <a:pos x="341" y="82"/>
                    </a:cxn>
                    <a:cxn ang="0">
                      <a:pos x="415" y="47"/>
                    </a:cxn>
                    <a:cxn ang="0">
                      <a:pos x="497" y="21"/>
                    </a:cxn>
                    <a:cxn ang="0">
                      <a:pos x="581" y="6"/>
                    </a:cxn>
                    <a:cxn ang="0">
                      <a:pos x="667" y="0"/>
                    </a:cxn>
                    <a:cxn ang="0">
                      <a:pos x="667" y="0"/>
                    </a:cxn>
                    <a:cxn ang="0">
                      <a:pos x="759" y="6"/>
                    </a:cxn>
                    <a:cxn ang="0">
                      <a:pos x="847" y="23"/>
                    </a:cxn>
                    <a:cxn ang="0">
                      <a:pos x="932" y="53"/>
                    </a:cxn>
                    <a:cxn ang="0">
                      <a:pos x="1010" y="90"/>
                    </a:cxn>
                    <a:cxn ang="0">
                      <a:pos x="1082" y="137"/>
                    </a:cxn>
                    <a:cxn ang="0">
                      <a:pos x="1149" y="194"/>
                    </a:cxn>
                    <a:cxn ang="0">
                      <a:pos x="1208" y="256"/>
                    </a:cxn>
                    <a:cxn ang="0">
                      <a:pos x="1258" y="325"/>
                    </a:cxn>
                    <a:cxn ang="0">
                      <a:pos x="1301" y="401"/>
                    </a:cxn>
                    <a:cxn ang="0">
                      <a:pos x="1301" y="401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987E3">
                        <a:gamma/>
                        <a:tint val="0"/>
                        <a:invGamma/>
                      </a:srgbClr>
                    </a:gs>
                    <a:gs pos="100000">
                      <a:srgbClr val="4987E3"/>
                    </a:gs>
                  </a:gsLst>
                  <a:lin ang="5400000" scaled="1"/>
                </a:gradFill>
                <a:ln w="0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  <a:defRPr/>
                  </a:pPr>
                  <a:endParaRPr lang="zh-CN" altLang="en-US" kern="0">
                    <a:solidFill>
                      <a:sysClr val="windowText" lastClr="0000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sp>
            <p:nvSpPr>
              <p:cNvPr id="13" name="Text Box 27"/>
              <p:cNvSpPr txBox="1">
                <a:spLocks noChangeArrowheads="1"/>
              </p:cNvSpPr>
              <p:nvPr/>
            </p:nvSpPr>
            <p:spPr bwMode="gray">
              <a:xfrm>
                <a:off x="3120" y="3004"/>
                <a:ext cx="86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r>
                  <a:rPr lang="zh-CN" altLang="en-US" sz="2000" b="1" kern="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微软雅黑" pitchFamily="34" charset="-122"/>
                    <a:ea typeface="微软雅黑" pitchFamily="34" charset="-122"/>
                  </a:rPr>
                  <a:t>观点</a:t>
                </a:r>
              </a:p>
            </p:txBody>
          </p:sp>
        </p:grp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938874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详细列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91"/>
          <p:cNvGrpSpPr>
            <a:grpSpLocks/>
          </p:cNvGrpSpPr>
          <p:nvPr/>
        </p:nvGrpSpPr>
        <p:grpSpPr bwMode="auto">
          <a:xfrm>
            <a:off x="1182688" y="2173288"/>
            <a:ext cx="2163762" cy="3160712"/>
            <a:chOff x="745" y="1369"/>
            <a:chExt cx="1363" cy="1991"/>
          </a:xfrm>
        </p:grpSpPr>
        <p:sp>
          <p:nvSpPr>
            <p:cNvPr id="4" name="AutoShape 92"/>
            <p:cNvSpPr>
              <a:spLocks noChangeArrowheads="1"/>
            </p:cNvSpPr>
            <p:nvPr/>
          </p:nvSpPr>
          <p:spPr bwMode="gray">
            <a:xfrm>
              <a:off x="745" y="156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4E91D4"/>
                </a:gs>
                <a:gs pos="100000">
                  <a:srgbClr val="3477A4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>
              <a:prstShdw prst="shdw12">
                <a:srgbClr val="B2B2B2">
                  <a:alpha val="50000"/>
                </a:srgbClr>
              </a:prstShdw>
            </a:effec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" name="AutoShape 93"/>
            <p:cNvSpPr>
              <a:spLocks noChangeArrowheads="1"/>
            </p:cNvSpPr>
            <p:nvPr/>
          </p:nvSpPr>
          <p:spPr bwMode="gray">
            <a:xfrm>
              <a:off x="766" y="156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3CA1E6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" name="AutoShape 94"/>
            <p:cNvSpPr>
              <a:spLocks noChangeArrowheads="1"/>
            </p:cNvSpPr>
            <p:nvPr/>
          </p:nvSpPr>
          <p:spPr bwMode="gray">
            <a:xfrm>
              <a:off x="777" y="2865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3CA1E6">
                    <a:alpha val="0"/>
                  </a:srgbClr>
                </a:gs>
                <a:gs pos="100000">
                  <a:srgbClr val="3CA1E6">
                    <a:gamma/>
                    <a:tint val="51373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AutoShape 95"/>
            <p:cNvSpPr>
              <a:spLocks noChangeArrowheads="1"/>
            </p:cNvSpPr>
            <p:nvPr/>
          </p:nvSpPr>
          <p:spPr bwMode="gray">
            <a:xfrm>
              <a:off x="777" y="1579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3CA1E6">
                    <a:gamma/>
                    <a:tint val="33333"/>
                    <a:invGamma/>
                  </a:srgbClr>
                </a:gs>
                <a:gs pos="100000">
                  <a:srgbClr val="3CA1E6">
                    <a:alpha val="0"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8" name="Group 96"/>
            <p:cNvGrpSpPr>
              <a:grpSpLocks/>
            </p:cNvGrpSpPr>
            <p:nvPr/>
          </p:nvGrpSpPr>
          <p:grpSpPr bwMode="auto">
            <a:xfrm>
              <a:off x="1214" y="1369"/>
              <a:ext cx="405" cy="392"/>
              <a:chOff x="1289" y="587"/>
              <a:chExt cx="668" cy="647"/>
            </a:xfrm>
          </p:grpSpPr>
          <p:sp>
            <p:nvSpPr>
              <p:cNvPr id="11" name="Oval 97"/>
              <p:cNvSpPr>
                <a:spLocks noChangeArrowheads="1"/>
              </p:cNvSpPr>
              <p:nvPr/>
            </p:nvSpPr>
            <p:spPr bwMode="gray">
              <a:xfrm>
                <a:off x="1289" y="670"/>
                <a:ext cx="668" cy="495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sz="1600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2" name="Oval 98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8" cy="647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sz="1600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3" name="Oval 99"/>
              <p:cNvSpPr>
                <a:spLocks noChangeArrowheads="1"/>
              </p:cNvSpPr>
              <p:nvPr/>
            </p:nvSpPr>
            <p:spPr bwMode="gray">
              <a:xfrm>
                <a:off x="1304" y="590"/>
                <a:ext cx="632" cy="63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sz="1600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4" name="Oval 100"/>
              <p:cNvSpPr>
                <a:spLocks noChangeArrowheads="1"/>
              </p:cNvSpPr>
              <p:nvPr/>
            </p:nvSpPr>
            <p:spPr bwMode="gray">
              <a:xfrm>
                <a:off x="1310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sz="1600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5" name="Oval 101"/>
              <p:cNvSpPr>
                <a:spLocks noChangeArrowheads="1"/>
              </p:cNvSpPr>
              <p:nvPr/>
            </p:nvSpPr>
            <p:spPr bwMode="gray">
              <a:xfrm>
                <a:off x="1347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sz="1600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9" name="Text Box 102"/>
            <p:cNvSpPr txBox="1">
              <a:spLocks noChangeArrowheads="1"/>
            </p:cNvSpPr>
            <p:nvPr/>
          </p:nvSpPr>
          <p:spPr bwMode="gray">
            <a:xfrm>
              <a:off x="1304" y="1424"/>
              <a:ext cx="216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10" name="Text Box 103"/>
            <p:cNvSpPr txBox="1">
              <a:spLocks noChangeArrowheads="1"/>
            </p:cNvSpPr>
            <p:nvPr/>
          </p:nvSpPr>
          <p:spPr bwMode="gray">
            <a:xfrm>
              <a:off x="793" y="1846"/>
              <a:ext cx="1296" cy="19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zh-CN" altLang="en-US" sz="1400" kern="0" dirty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点击输入内容</a:t>
              </a:r>
              <a:endParaRPr lang="en-US" altLang="zh-CN" sz="1400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6" name="Group 104"/>
          <p:cNvGrpSpPr>
            <a:grpSpLocks/>
          </p:cNvGrpSpPr>
          <p:nvPr/>
        </p:nvGrpSpPr>
        <p:grpSpPr bwMode="auto">
          <a:xfrm>
            <a:off x="5913438" y="2170113"/>
            <a:ext cx="2163762" cy="3160712"/>
            <a:chOff x="3725" y="1367"/>
            <a:chExt cx="1363" cy="1991"/>
          </a:xfrm>
        </p:grpSpPr>
        <p:sp>
          <p:nvSpPr>
            <p:cNvPr id="17" name="AutoShape 105"/>
            <p:cNvSpPr>
              <a:spLocks noChangeArrowheads="1"/>
            </p:cNvSpPr>
            <p:nvPr/>
          </p:nvSpPr>
          <p:spPr bwMode="gray">
            <a:xfrm>
              <a:off x="3725" y="1558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B59F43"/>
                </a:gs>
                <a:gs pos="100000">
                  <a:srgbClr val="8F8849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>
              <a:prstShdw prst="shdw11">
                <a:srgbClr val="B2B2B2">
                  <a:alpha val="50000"/>
                </a:srgbClr>
              </a:prstShdw>
            </a:effec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AutoShape 106"/>
            <p:cNvSpPr>
              <a:spLocks noChangeArrowheads="1"/>
            </p:cNvSpPr>
            <p:nvPr/>
          </p:nvSpPr>
          <p:spPr bwMode="gray">
            <a:xfrm>
              <a:off x="3746" y="1563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E9E065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AutoShape 107"/>
            <p:cNvSpPr>
              <a:spLocks noChangeArrowheads="1"/>
            </p:cNvSpPr>
            <p:nvPr/>
          </p:nvSpPr>
          <p:spPr bwMode="gray">
            <a:xfrm>
              <a:off x="3757" y="2863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E065"/>
                </a:gs>
                <a:gs pos="100000">
                  <a:srgbClr val="E9E065">
                    <a:gamma/>
                    <a:tint val="57647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AutoShape 108"/>
            <p:cNvSpPr>
              <a:spLocks noChangeArrowheads="1"/>
            </p:cNvSpPr>
            <p:nvPr/>
          </p:nvSpPr>
          <p:spPr bwMode="gray">
            <a:xfrm>
              <a:off x="3757" y="1577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E065">
                    <a:gamma/>
                    <a:tint val="33333"/>
                    <a:invGamma/>
                  </a:srgbClr>
                </a:gs>
                <a:gs pos="100000">
                  <a:srgbClr val="E9E065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21" name="Group 109"/>
            <p:cNvGrpSpPr>
              <a:grpSpLocks/>
            </p:cNvGrpSpPr>
            <p:nvPr/>
          </p:nvGrpSpPr>
          <p:grpSpPr bwMode="auto">
            <a:xfrm>
              <a:off x="4194" y="1367"/>
              <a:ext cx="405" cy="392"/>
              <a:chOff x="1289" y="587"/>
              <a:chExt cx="668" cy="647"/>
            </a:xfrm>
          </p:grpSpPr>
          <p:sp>
            <p:nvSpPr>
              <p:cNvPr id="24" name="Oval 110"/>
              <p:cNvSpPr>
                <a:spLocks noChangeArrowheads="1"/>
              </p:cNvSpPr>
              <p:nvPr/>
            </p:nvSpPr>
            <p:spPr bwMode="gray">
              <a:xfrm>
                <a:off x="1289" y="670"/>
                <a:ext cx="668" cy="495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sz="1600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5" name="Oval 111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8" cy="647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sz="1600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6" name="Oval 112"/>
              <p:cNvSpPr>
                <a:spLocks noChangeArrowheads="1"/>
              </p:cNvSpPr>
              <p:nvPr/>
            </p:nvSpPr>
            <p:spPr bwMode="gray">
              <a:xfrm>
                <a:off x="1304" y="590"/>
                <a:ext cx="632" cy="63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sz="1600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7" name="Oval 113"/>
              <p:cNvSpPr>
                <a:spLocks noChangeArrowheads="1"/>
              </p:cNvSpPr>
              <p:nvPr/>
            </p:nvSpPr>
            <p:spPr bwMode="gray">
              <a:xfrm>
                <a:off x="1310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sz="1600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8" name="Oval 114"/>
              <p:cNvSpPr>
                <a:spLocks noChangeArrowheads="1"/>
              </p:cNvSpPr>
              <p:nvPr/>
            </p:nvSpPr>
            <p:spPr bwMode="gray">
              <a:xfrm>
                <a:off x="1347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sz="1600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22" name="Text Box 115"/>
            <p:cNvSpPr txBox="1">
              <a:spLocks noChangeArrowheads="1"/>
            </p:cNvSpPr>
            <p:nvPr/>
          </p:nvSpPr>
          <p:spPr bwMode="gray">
            <a:xfrm>
              <a:off x="4284" y="1422"/>
              <a:ext cx="216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3</a:t>
              </a:r>
            </a:p>
          </p:txBody>
        </p:sp>
        <p:sp>
          <p:nvSpPr>
            <p:cNvPr id="23" name="Text Box 116"/>
            <p:cNvSpPr txBox="1">
              <a:spLocks noChangeArrowheads="1"/>
            </p:cNvSpPr>
            <p:nvPr/>
          </p:nvSpPr>
          <p:spPr bwMode="gray">
            <a:xfrm>
              <a:off x="3773" y="1844"/>
              <a:ext cx="1296" cy="19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zh-CN" altLang="en-US" sz="1400" kern="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点击输入内容</a:t>
              </a:r>
            </a:p>
          </p:txBody>
        </p:sp>
      </p:grpSp>
      <p:grpSp>
        <p:nvGrpSpPr>
          <p:cNvPr id="29" name="Group 117"/>
          <p:cNvGrpSpPr>
            <a:grpSpLocks/>
          </p:cNvGrpSpPr>
          <p:nvPr/>
        </p:nvGrpSpPr>
        <p:grpSpPr bwMode="auto">
          <a:xfrm>
            <a:off x="3544888" y="2173288"/>
            <a:ext cx="2163762" cy="3160712"/>
            <a:chOff x="2256" y="1157"/>
            <a:chExt cx="1363" cy="1991"/>
          </a:xfrm>
        </p:grpSpPr>
        <p:sp>
          <p:nvSpPr>
            <p:cNvPr id="30" name="AutoShape 118"/>
            <p:cNvSpPr>
              <a:spLocks noChangeArrowheads="1"/>
            </p:cNvSpPr>
            <p:nvPr/>
          </p:nvSpPr>
          <p:spPr bwMode="gray">
            <a:xfrm>
              <a:off x="2256" y="1348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34B034"/>
                </a:gs>
                <a:gs pos="100000">
                  <a:srgbClr val="3F8B4A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AutoShape 119"/>
            <p:cNvSpPr>
              <a:spLocks noChangeArrowheads="1"/>
            </p:cNvSpPr>
            <p:nvPr/>
          </p:nvSpPr>
          <p:spPr bwMode="gray">
            <a:xfrm>
              <a:off x="2277" y="1353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73E77E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AutoShape 120"/>
            <p:cNvSpPr>
              <a:spLocks noChangeArrowheads="1"/>
            </p:cNvSpPr>
            <p:nvPr/>
          </p:nvSpPr>
          <p:spPr bwMode="gray">
            <a:xfrm>
              <a:off x="2288" y="2653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3E77E"/>
                </a:gs>
                <a:gs pos="100000">
                  <a:srgbClr val="73E77E">
                    <a:gamma/>
                    <a:tint val="54510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AutoShape 121"/>
            <p:cNvSpPr>
              <a:spLocks noChangeArrowheads="1"/>
            </p:cNvSpPr>
            <p:nvPr/>
          </p:nvSpPr>
          <p:spPr bwMode="gray">
            <a:xfrm>
              <a:off x="2288" y="1367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3E77E">
                    <a:gamma/>
                    <a:tint val="33333"/>
                    <a:invGamma/>
                  </a:srgbClr>
                </a:gs>
                <a:gs pos="100000">
                  <a:srgbClr val="73E77E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Oval 122"/>
            <p:cNvSpPr>
              <a:spLocks noChangeArrowheads="1"/>
            </p:cNvSpPr>
            <p:nvPr/>
          </p:nvSpPr>
          <p:spPr bwMode="gray">
            <a:xfrm>
              <a:off x="2725" y="1207"/>
              <a:ext cx="405" cy="300"/>
            </a:xfrm>
            <a:prstGeom prst="ellipse">
              <a:avLst/>
            </a:prstGeom>
            <a:solidFill>
              <a:srgbClr val="333333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Oval 123"/>
            <p:cNvSpPr>
              <a:spLocks noChangeArrowheads="1"/>
            </p:cNvSpPr>
            <p:nvPr/>
          </p:nvSpPr>
          <p:spPr bwMode="gray">
            <a:xfrm>
              <a:off x="2729" y="1157"/>
              <a:ext cx="392" cy="392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Oval 124"/>
            <p:cNvSpPr>
              <a:spLocks noChangeArrowheads="1"/>
            </p:cNvSpPr>
            <p:nvPr/>
          </p:nvSpPr>
          <p:spPr bwMode="gray">
            <a:xfrm>
              <a:off x="2734" y="1159"/>
              <a:ext cx="383" cy="383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" name="Oval 125"/>
            <p:cNvSpPr>
              <a:spLocks noChangeArrowheads="1"/>
            </p:cNvSpPr>
            <p:nvPr/>
          </p:nvSpPr>
          <p:spPr bwMode="gray">
            <a:xfrm>
              <a:off x="2738" y="1163"/>
              <a:ext cx="364" cy="357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Oval 126"/>
            <p:cNvSpPr>
              <a:spLocks noChangeArrowheads="1"/>
            </p:cNvSpPr>
            <p:nvPr/>
          </p:nvSpPr>
          <p:spPr bwMode="gray">
            <a:xfrm>
              <a:off x="2760" y="1173"/>
              <a:ext cx="323" cy="290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Text Box 127"/>
            <p:cNvSpPr txBox="1">
              <a:spLocks noChangeArrowheads="1"/>
            </p:cNvSpPr>
            <p:nvPr/>
          </p:nvSpPr>
          <p:spPr bwMode="gray">
            <a:xfrm>
              <a:off x="2815" y="1212"/>
              <a:ext cx="216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  <p:sp>
          <p:nvSpPr>
            <p:cNvPr id="40" name="Text Box 128"/>
            <p:cNvSpPr txBox="1">
              <a:spLocks noChangeArrowheads="1"/>
            </p:cNvSpPr>
            <p:nvPr/>
          </p:nvSpPr>
          <p:spPr bwMode="gray">
            <a:xfrm>
              <a:off x="2304" y="1634"/>
              <a:ext cx="1296" cy="19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zh-CN" altLang="en-US" sz="1400" kern="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点击输入内容</a:t>
              </a: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005608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概念分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1219200" y="3228975"/>
            <a:ext cx="2155825" cy="2544763"/>
            <a:chOff x="768" y="1853"/>
            <a:chExt cx="1358" cy="1603"/>
          </a:xfrm>
        </p:grpSpPr>
        <p:sp>
          <p:nvSpPr>
            <p:cNvPr id="4" name="AutoShape 5"/>
            <p:cNvSpPr>
              <a:spLocks noChangeArrowheads="1"/>
            </p:cNvSpPr>
            <p:nvPr/>
          </p:nvSpPr>
          <p:spPr bwMode="auto">
            <a:xfrm>
              <a:off x="768" y="1853"/>
              <a:ext cx="1358" cy="1603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zh-CN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" name="Text Box 6"/>
            <p:cNvSpPr txBox="1">
              <a:spLocks noChangeArrowheads="1"/>
            </p:cNvSpPr>
            <p:nvPr/>
          </p:nvSpPr>
          <p:spPr bwMode="auto">
            <a:xfrm>
              <a:off x="825" y="1973"/>
              <a:ext cx="1211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zh-CN" altLang="en-US" sz="1400" kern="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点击输入内容</a:t>
              </a:r>
              <a:endParaRPr lang="en-US" altLang="zh-CN" sz="1400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6" name="Freeform 8"/>
          <p:cNvSpPr>
            <a:spLocks/>
          </p:cNvSpPr>
          <p:nvPr/>
        </p:nvSpPr>
        <p:spPr bwMode="gray">
          <a:xfrm>
            <a:off x="3181350" y="3135313"/>
            <a:ext cx="850900" cy="1185862"/>
          </a:xfrm>
          <a:custGeom>
            <a:avLst/>
            <a:gdLst/>
            <a:ahLst/>
            <a:cxnLst>
              <a:cxn ang="0">
                <a:pos x="580" y="0"/>
              </a:cxn>
              <a:cxn ang="0">
                <a:pos x="578" y="90"/>
              </a:cxn>
              <a:cxn ang="0">
                <a:pos x="568" y="174"/>
              </a:cxn>
              <a:cxn ang="0">
                <a:pos x="552" y="252"/>
              </a:cxn>
              <a:cxn ang="0">
                <a:pos x="526" y="324"/>
              </a:cxn>
              <a:cxn ang="0">
                <a:pos x="494" y="390"/>
              </a:cxn>
              <a:cxn ang="0">
                <a:pos x="452" y="450"/>
              </a:cxn>
              <a:cxn ang="0">
                <a:pos x="402" y="508"/>
              </a:cxn>
              <a:cxn ang="0">
                <a:pos x="342" y="560"/>
              </a:cxn>
              <a:cxn ang="0">
                <a:pos x="270" y="610"/>
              </a:cxn>
              <a:cxn ang="0">
                <a:pos x="188" y="656"/>
              </a:cxn>
              <a:cxn ang="0">
                <a:pos x="188" y="798"/>
              </a:cxn>
              <a:cxn ang="0">
                <a:pos x="0" y="514"/>
              </a:cxn>
              <a:cxn ang="0">
                <a:pos x="188" y="230"/>
              </a:cxn>
              <a:cxn ang="0">
                <a:pos x="188" y="372"/>
              </a:cxn>
              <a:cxn ang="0">
                <a:pos x="224" y="368"/>
              </a:cxn>
              <a:cxn ang="0">
                <a:pos x="264" y="356"/>
              </a:cxn>
              <a:cxn ang="0">
                <a:pos x="306" y="336"/>
              </a:cxn>
              <a:cxn ang="0">
                <a:pos x="348" y="310"/>
              </a:cxn>
              <a:cxn ang="0">
                <a:pos x="392" y="280"/>
              </a:cxn>
              <a:cxn ang="0">
                <a:pos x="432" y="246"/>
              </a:cxn>
              <a:cxn ang="0">
                <a:pos x="472" y="208"/>
              </a:cxn>
              <a:cxn ang="0">
                <a:pos x="506" y="166"/>
              </a:cxn>
              <a:cxn ang="0">
                <a:pos x="536" y="124"/>
              </a:cxn>
              <a:cxn ang="0">
                <a:pos x="558" y="82"/>
              </a:cxn>
              <a:cxn ang="0">
                <a:pos x="574" y="40"/>
              </a:cxn>
              <a:cxn ang="0">
                <a:pos x="578" y="0"/>
              </a:cxn>
              <a:cxn ang="0">
                <a:pos x="580" y="0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rgbClr val="D9520F"/>
              </a:gs>
              <a:gs pos="100000">
                <a:srgbClr val="D9520F">
                  <a:gamma/>
                  <a:tint val="31765"/>
                  <a:invGamma/>
                </a:srgbClr>
              </a:gs>
            </a:gsLst>
            <a:lin ang="0" scaled="1"/>
          </a:gra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kern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AutoShape 9"/>
          <p:cNvSpPr>
            <a:spLocks noChangeAspect="1" noChangeArrowheads="1" noTextEdit="1"/>
          </p:cNvSpPr>
          <p:nvPr/>
        </p:nvSpPr>
        <p:spPr bwMode="gray">
          <a:xfrm flipH="1">
            <a:off x="4733925" y="3132138"/>
            <a:ext cx="857250" cy="1189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kern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8" name="Group 26"/>
          <p:cNvGrpSpPr>
            <a:grpSpLocks/>
          </p:cNvGrpSpPr>
          <p:nvPr/>
        </p:nvGrpSpPr>
        <p:grpSpPr bwMode="auto">
          <a:xfrm>
            <a:off x="3016250" y="1582738"/>
            <a:ext cx="2827338" cy="1528762"/>
            <a:chOff x="1900" y="816"/>
            <a:chExt cx="1781" cy="963"/>
          </a:xfrm>
        </p:grpSpPr>
        <p:grpSp>
          <p:nvGrpSpPr>
            <p:cNvPr id="9" name="Group 11"/>
            <p:cNvGrpSpPr>
              <a:grpSpLocks/>
            </p:cNvGrpSpPr>
            <p:nvPr/>
          </p:nvGrpSpPr>
          <p:grpSpPr bwMode="auto">
            <a:xfrm>
              <a:off x="1900" y="816"/>
              <a:ext cx="1781" cy="963"/>
              <a:chOff x="1997" y="1314"/>
              <a:chExt cx="1889" cy="1009"/>
            </a:xfrm>
          </p:grpSpPr>
          <p:grpSp>
            <p:nvGrpSpPr>
              <p:cNvPr id="11" name="Group 12"/>
              <p:cNvGrpSpPr>
                <a:grpSpLocks/>
              </p:cNvGrpSpPr>
              <p:nvPr/>
            </p:nvGrpSpPr>
            <p:grpSpPr bwMode="auto">
              <a:xfrm>
                <a:off x="1997" y="1404"/>
                <a:ext cx="1889" cy="919"/>
                <a:chOff x="1973" y="1027"/>
                <a:chExt cx="1926" cy="937"/>
              </a:xfrm>
            </p:grpSpPr>
            <p:sp>
              <p:nvSpPr>
                <p:cNvPr id="16" name="Oval 13"/>
                <p:cNvSpPr>
                  <a:spLocks noChangeArrowheads="1"/>
                </p:cNvSpPr>
                <p:nvPr/>
              </p:nvSpPr>
              <p:spPr bwMode="gray">
                <a:xfrm>
                  <a:off x="1994" y="1057"/>
                  <a:ext cx="1905" cy="90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36A1B6"/>
                    </a:gs>
                    <a:gs pos="100000">
                      <a:srgbClr val="36A1B6">
                        <a:gamma/>
                        <a:shade val="48627"/>
                        <a:invGamma/>
                      </a:srgbClr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  <a:defRPr/>
                  </a:pPr>
                  <a:endParaRPr lang="zh-CN" altLang="en-US" kern="0">
                    <a:solidFill>
                      <a:sysClr val="windowText" lastClr="0000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7" name="Oval 14"/>
                <p:cNvSpPr>
                  <a:spLocks noChangeArrowheads="1"/>
                </p:cNvSpPr>
                <p:nvPr/>
              </p:nvSpPr>
              <p:spPr bwMode="gray">
                <a:xfrm>
                  <a:off x="1973" y="1027"/>
                  <a:ext cx="1905" cy="90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9CC769">
                        <a:gamma/>
                        <a:tint val="44314"/>
                        <a:invGamma/>
                      </a:srgbClr>
                    </a:gs>
                    <a:gs pos="100000">
                      <a:srgbClr val="9CC769"/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  <a:defRPr/>
                  </a:pPr>
                  <a:endParaRPr lang="zh-CN" altLang="en-US" kern="0">
                    <a:solidFill>
                      <a:sysClr val="windowText" lastClr="0000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sp>
            <p:nvSpPr>
              <p:cNvPr id="12" name="Oval 15"/>
              <p:cNvSpPr>
                <a:spLocks noChangeArrowheads="1"/>
              </p:cNvSpPr>
              <p:nvPr/>
            </p:nvSpPr>
            <p:spPr bwMode="gray">
              <a:xfrm>
                <a:off x="2086" y="1314"/>
                <a:ext cx="1691" cy="845"/>
              </a:xfrm>
              <a:prstGeom prst="ellipse">
                <a:avLst/>
              </a:prstGeom>
              <a:gradFill rotWithShape="1">
                <a:gsLst>
                  <a:gs pos="0">
                    <a:srgbClr val="4987E3">
                      <a:gamma/>
                      <a:shade val="46275"/>
                      <a:invGamma/>
                    </a:srgbClr>
                  </a:gs>
                  <a:gs pos="100000">
                    <a:srgbClr val="4987E3"/>
                  </a:gs>
                </a:gsLst>
                <a:lin ang="27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3" name="Oval 16"/>
              <p:cNvSpPr>
                <a:spLocks noChangeArrowheads="1"/>
              </p:cNvSpPr>
              <p:nvPr/>
            </p:nvSpPr>
            <p:spPr bwMode="gray">
              <a:xfrm>
                <a:off x="2108" y="1319"/>
                <a:ext cx="1647" cy="824"/>
              </a:xfrm>
              <a:prstGeom prst="ellipse">
                <a:avLst/>
              </a:prstGeom>
              <a:gradFill rotWithShape="1">
                <a:gsLst>
                  <a:gs pos="0">
                    <a:srgbClr val="4987E3">
                      <a:alpha val="0"/>
                    </a:srgbClr>
                  </a:gs>
                  <a:gs pos="100000">
                    <a:srgbClr val="4987E3">
                      <a:gamma/>
                      <a:tint val="34902"/>
                      <a:invGamma/>
                    </a:srgbClr>
                  </a:gs>
                </a:gsLst>
                <a:lin ang="27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4" name="Oval 17"/>
              <p:cNvSpPr>
                <a:spLocks noChangeArrowheads="1"/>
              </p:cNvSpPr>
              <p:nvPr/>
            </p:nvSpPr>
            <p:spPr bwMode="gray">
              <a:xfrm>
                <a:off x="2125" y="1327"/>
                <a:ext cx="1570" cy="770"/>
              </a:xfrm>
              <a:prstGeom prst="ellipse">
                <a:avLst/>
              </a:prstGeom>
              <a:gradFill rotWithShape="1">
                <a:gsLst>
                  <a:gs pos="0">
                    <a:srgbClr val="4987E3">
                      <a:gamma/>
                      <a:shade val="79216"/>
                      <a:invGamma/>
                    </a:srgbClr>
                  </a:gs>
                  <a:gs pos="100000">
                    <a:srgbClr val="4987E3">
                      <a:alpha val="48000"/>
                    </a:srgbClr>
                  </a:gs>
                </a:gsLst>
                <a:lin ang="27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5" name="Oval 18"/>
              <p:cNvSpPr>
                <a:spLocks noChangeArrowheads="1"/>
              </p:cNvSpPr>
              <p:nvPr/>
            </p:nvSpPr>
            <p:spPr bwMode="gray">
              <a:xfrm>
                <a:off x="2208" y="1344"/>
                <a:ext cx="1382" cy="621"/>
              </a:xfrm>
              <a:prstGeom prst="ellipse">
                <a:avLst/>
              </a:prstGeom>
              <a:gradFill rotWithShape="1">
                <a:gsLst>
                  <a:gs pos="0">
                    <a:srgbClr val="4987E3">
                      <a:gamma/>
                      <a:tint val="0"/>
                      <a:invGamma/>
                    </a:srgbClr>
                  </a:gs>
                  <a:gs pos="100000">
                    <a:srgbClr val="4987E3">
                      <a:alpha val="38000"/>
                    </a:srgbClr>
                  </a:gs>
                </a:gsLst>
                <a:lin ang="27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0" name="Text Box 19"/>
            <p:cNvSpPr txBox="1">
              <a:spLocks noChangeArrowheads="1"/>
            </p:cNvSpPr>
            <p:nvPr/>
          </p:nvSpPr>
          <p:spPr bwMode="auto">
            <a:xfrm>
              <a:off x="2367" y="936"/>
              <a:ext cx="795" cy="42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zh-CN" altLang="en-US" sz="2400" b="1" kern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题目</a:t>
              </a:r>
              <a:endParaRPr lang="en-US" altLang="zh-CN" sz="2400" b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zh-CN" altLang="en-US" sz="1400" kern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点击输入内容</a:t>
              </a:r>
              <a:endParaRPr lang="en-US" altLang="zh-CN" sz="14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8" name="Group 25"/>
          <p:cNvGrpSpPr>
            <a:grpSpLocks/>
          </p:cNvGrpSpPr>
          <p:nvPr/>
        </p:nvGrpSpPr>
        <p:grpSpPr bwMode="auto">
          <a:xfrm>
            <a:off x="5387975" y="3228975"/>
            <a:ext cx="2232025" cy="2544763"/>
            <a:chOff x="3394" y="1853"/>
            <a:chExt cx="1406" cy="1603"/>
          </a:xfrm>
        </p:grpSpPr>
        <p:sp>
          <p:nvSpPr>
            <p:cNvPr id="19" name="AutoShape 3"/>
            <p:cNvSpPr>
              <a:spLocks noChangeArrowheads="1"/>
            </p:cNvSpPr>
            <p:nvPr/>
          </p:nvSpPr>
          <p:spPr bwMode="auto">
            <a:xfrm>
              <a:off x="3394" y="1853"/>
              <a:ext cx="1358" cy="1603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zh-CN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Text Box 23"/>
            <p:cNvSpPr txBox="1">
              <a:spLocks noChangeArrowheads="1"/>
            </p:cNvSpPr>
            <p:nvPr/>
          </p:nvSpPr>
          <p:spPr bwMode="auto">
            <a:xfrm>
              <a:off x="3516" y="1968"/>
              <a:ext cx="1284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zh-CN" altLang="en-US" sz="1400" kern="0" dirty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点击输入内容</a:t>
              </a:r>
              <a:endParaRPr lang="en-US" altLang="zh-CN" sz="1400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1" name="Freeform 10"/>
          <p:cNvSpPr>
            <a:spLocks/>
          </p:cNvSpPr>
          <p:nvPr/>
        </p:nvSpPr>
        <p:spPr bwMode="gray">
          <a:xfrm flipH="1">
            <a:off x="4738688" y="3135313"/>
            <a:ext cx="852487" cy="1185862"/>
          </a:xfrm>
          <a:custGeom>
            <a:avLst/>
            <a:gdLst/>
            <a:ahLst/>
            <a:cxnLst>
              <a:cxn ang="0">
                <a:pos x="580" y="0"/>
              </a:cxn>
              <a:cxn ang="0">
                <a:pos x="578" y="90"/>
              </a:cxn>
              <a:cxn ang="0">
                <a:pos x="568" y="174"/>
              </a:cxn>
              <a:cxn ang="0">
                <a:pos x="552" y="252"/>
              </a:cxn>
              <a:cxn ang="0">
                <a:pos x="526" y="324"/>
              </a:cxn>
              <a:cxn ang="0">
                <a:pos x="494" y="390"/>
              </a:cxn>
              <a:cxn ang="0">
                <a:pos x="452" y="450"/>
              </a:cxn>
              <a:cxn ang="0">
                <a:pos x="402" y="508"/>
              </a:cxn>
              <a:cxn ang="0">
                <a:pos x="342" y="560"/>
              </a:cxn>
              <a:cxn ang="0">
                <a:pos x="270" y="610"/>
              </a:cxn>
              <a:cxn ang="0">
                <a:pos x="188" y="656"/>
              </a:cxn>
              <a:cxn ang="0">
                <a:pos x="188" y="798"/>
              </a:cxn>
              <a:cxn ang="0">
                <a:pos x="0" y="514"/>
              </a:cxn>
              <a:cxn ang="0">
                <a:pos x="188" y="230"/>
              </a:cxn>
              <a:cxn ang="0">
                <a:pos x="188" y="372"/>
              </a:cxn>
              <a:cxn ang="0">
                <a:pos x="224" y="368"/>
              </a:cxn>
              <a:cxn ang="0">
                <a:pos x="264" y="356"/>
              </a:cxn>
              <a:cxn ang="0">
                <a:pos x="306" y="336"/>
              </a:cxn>
              <a:cxn ang="0">
                <a:pos x="348" y="310"/>
              </a:cxn>
              <a:cxn ang="0">
                <a:pos x="392" y="280"/>
              </a:cxn>
              <a:cxn ang="0">
                <a:pos x="432" y="246"/>
              </a:cxn>
              <a:cxn ang="0">
                <a:pos x="472" y="208"/>
              </a:cxn>
              <a:cxn ang="0">
                <a:pos x="506" y="166"/>
              </a:cxn>
              <a:cxn ang="0">
                <a:pos x="536" y="124"/>
              </a:cxn>
              <a:cxn ang="0">
                <a:pos x="558" y="82"/>
              </a:cxn>
              <a:cxn ang="0">
                <a:pos x="574" y="40"/>
              </a:cxn>
              <a:cxn ang="0">
                <a:pos x="578" y="0"/>
              </a:cxn>
              <a:cxn ang="0">
                <a:pos x="580" y="0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rgbClr val="4987E3"/>
              </a:gs>
              <a:gs pos="100000">
                <a:srgbClr val="4987E3">
                  <a:gamma/>
                  <a:tint val="31765"/>
                  <a:invGamma/>
                </a:srgbClr>
              </a:gs>
            </a:gsLst>
            <a:lin ang="0" scaled="1"/>
          </a:gra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kern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05493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1908367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致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032506" y="2758327"/>
            <a:ext cx="399340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buFontTx/>
              <a:buNone/>
              <a:defRPr/>
            </a:pPr>
            <a:r>
              <a:rPr lang="zh-CN" altLang="en-US" sz="96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微软雅黑" pitchFamily="34" charset="-122"/>
                <a:ea typeface="微软雅黑" pitchFamily="34" charset="-122"/>
              </a:rPr>
              <a:t>谢谢！</a:t>
            </a:r>
          </a:p>
        </p:txBody>
      </p: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5480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 txBox="1">
            <a:spLocks noChangeArrowheads="1"/>
          </p:cNvSpPr>
          <p:nvPr/>
        </p:nvSpPr>
        <p:spPr bwMode="auto">
          <a:xfrm>
            <a:off x="358775" y="280988"/>
            <a:ext cx="53895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>
              <a:spcBef>
                <a:spcPct val="0"/>
              </a:spcBef>
              <a:buFontTx/>
              <a:buNone/>
              <a:defRPr/>
            </a:pPr>
            <a:r>
              <a:rPr lang="zh-CN" altLang="en-US" sz="2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单击此处添加标题</a:t>
            </a:r>
            <a:endParaRPr lang="en-US" altLang="zh-CN" sz="28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505553"/>
            <a:ext cx="7772400" cy="584775"/>
          </a:xfrm>
        </p:spPr>
        <p:txBody>
          <a:bodyPr anchor="t"/>
          <a:lstStyle>
            <a:lvl1pPr algn="ctr">
              <a:defRPr lang="en-US" altLang="en-US" sz="3200" b="1" i="0" dirty="0">
                <a:solidFill>
                  <a:srgbClr val="FBB030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005366"/>
            <a:ext cx="7772400" cy="1500187"/>
          </a:xfrm>
        </p:spPr>
        <p:txBody>
          <a:bodyPr anchor="ctr"/>
          <a:lstStyle>
            <a:lvl1pPr marL="0" indent="0" algn="ctr">
              <a:buNone/>
              <a:defRPr sz="4000"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88192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68896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20800"/>
            <a:ext cx="4254500" cy="4826000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5500" y="1320800"/>
            <a:ext cx="4254500" cy="4826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29761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85673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8573" y="551167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573" y="1535113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5519911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35113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58962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备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85900"/>
            <a:ext cx="5111750" cy="46402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85900"/>
            <a:ext cx="3008313" cy="46402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4117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 txBox="1">
            <a:spLocks noChangeArrowheads="1"/>
          </p:cNvSpPr>
          <p:nvPr/>
        </p:nvSpPr>
        <p:spPr bwMode="auto">
          <a:xfrm>
            <a:off x="358775" y="280988"/>
            <a:ext cx="53895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>
              <a:spcBef>
                <a:spcPct val="0"/>
              </a:spcBef>
              <a:buFontTx/>
              <a:buNone/>
              <a:defRPr/>
            </a:pPr>
            <a:r>
              <a:rPr lang="zh-CN" altLang="en-US" sz="2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单击此处添加标题</a:t>
            </a:r>
            <a:endParaRPr lang="en-US" altLang="zh-CN" sz="28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67097"/>
            <a:ext cx="5486400" cy="346047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58399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G:\工作室\工作室VI\幻灯片模板\模板背景_2.png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280988"/>
            <a:ext cx="53895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单击此处添加标题</a:t>
            </a:r>
            <a:endParaRPr lang="en-US" altLang="zh-CN" smtClean="0"/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33500"/>
            <a:ext cx="8661400" cy="490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第一层</a:t>
            </a:r>
            <a:endParaRPr lang="en-US" altLang="zh-CN" smtClean="0"/>
          </a:p>
          <a:p>
            <a:pPr lvl="1"/>
            <a:r>
              <a:rPr lang="zh-CN" altLang="en-US" smtClean="0"/>
              <a:t>第二层</a:t>
            </a:r>
            <a:r>
              <a:rPr lang="en-US" altLang="zh-CN" smtClean="0"/>
              <a:t> </a:t>
            </a:r>
          </a:p>
          <a:p>
            <a:pPr lvl="2"/>
            <a:r>
              <a:rPr lang="zh-CN" altLang="en-US" smtClean="0"/>
              <a:t>第三层</a:t>
            </a:r>
            <a:r>
              <a:rPr lang="en-US" altLang="zh-CN" smtClean="0"/>
              <a:t> </a:t>
            </a:r>
          </a:p>
          <a:p>
            <a:pPr lvl="3"/>
            <a:r>
              <a:rPr lang="zh-CN" altLang="en-US" smtClean="0"/>
              <a:t>第四层</a:t>
            </a:r>
            <a:endParaRPr lang="en-US" altLang="zh-CN" smtClean="0"/>
          </a:p>
          <a:p>
            <a:pPr lvl="4"/>
            <a:r>
              <a:rPr lang="zh-CN" altLang="en-US" smtClean="0"/>
              <a:t>第五层</a:t>
            </a:r>
            <a:endParaRPr lang="en-US" altLang="zh-CN" smtClean="0"/>
          </a:p>
          <a:p>
            <a:pPr lvl="0"/>
            <a:endParaRPr lang="en-US" altLang="zh-CN" smtClean="0"/>
          </a:p>
        </p:txBody>
      </p:sp>
      <p:sp>
        <p:nvSpPr>
          <p:cNvPr id="7" name="矩形 6"/>
          <p:cNvSpPr/>
          <p:nvPr/>
        </p:nvSpPr>
        <p:spPr>
          <a:xfrm>
            <a:off x="3448050" y="5922963"/>
            <a:ext cx="46037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Tx/>
              <a:buNone/>
              <a:defRPr/>
            </a:pPr>
            <a:fld id="{DA3AC602-D3CA-44EB-9D39-24BE0BBEF390}" type="slidenum">
              <a:rPr lang="en-US" altLang="zh-CN" b="1">
                <a:solidFill>
                  <a:schemeClr val="bg1"/>
                </a:solidFill>
                <a:latin typeface="Calibri" pitchFamily="-112" charset="0"/>
                <a:ea typeface="ＭＳ Ｐゴシック" pitchFamily="-112" charset="-128"/>
              </a:rPr>
              <a:pPr>
                <a:buFontTx/>
                <a:buNone/>
                <a:defRPr/>
              </a:pPr>
              <a:t>‹#›</a:t>
            </a:fld>
            <a:endParaRPr lang="zh-CN" altLang="en-US" dirty="0"/>
          </a:p>
        </p:txBody>
      </p:sp>
      <p:sp>
        <p:nvSpPr>
          <p:cNvPr id="15" name="页脚占位符 14"/>
          <p:cNvSpPr>
            <a:spLocks noGrp="1"/>
          </p:cNvSpPr>
          <p:nvPr>
            <p:ph type="ftr" sz="quarter" idx="3"/>
          </p:nvPr>
        </p:nvSpPr>
        <p:spPr>
          <a:xfrm>
            <a:off x="3124200" y="642143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buNone/>
              <a:defRPr sz="12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149225" y="6488113"/>
            <a:ext cx="393700" cy="2778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  <a:defRPr/>
            </a:pPr>
            <a:fld id="{D9BDAB6F-D46B-4BC3-B982-54F56FEF7084}" type="slidenum">
              <a:rPr lang="en-US" altLang="zh-CN" sz="12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pPr>
                <a:spcBef>
                  <a:spcPct val="0"/>
                </a:spcBef>
                <a:buFontTx/>
                <a:buNone/>
                <a:defRPr/>
              </a:pPr>
              <a:t>‹#›</a:t>
            </a:fld>
            <a:endParaRPr lang="en-US" altLang="zh-CN" sz="1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972425" y="6488113"/>
            <a:ext cx="1036638" cy="2778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Tx/>
              <a:buNone/>
              <a:defRPr/>
            </a:pPr>
            <a:fld id="{8B793B60-E8D3-4C91-A093-CA0A6EB8C167}" type="datetime1">
              <a:rPr lang="zh-CN" altLang="en-US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pPr>
                <a:buFontTx/>
                <a:buNone/>
                <a:defRPr/>
              </a:pPr>
              <a:t>2017/7/2</a:t>
            </a:fld>
            <a:endParaRPr lang="en-US" altLang="zh-CN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4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47" r:id="rId7"/>
    <p:sldLayoutId id="2147483930" r:id="rId8"/>
    <p:sldLayoutId id="2147483931" r:id="rId9"/>
    <p:sldLayoutId id="2147483932" r:id="rId10"/>
    <p:sldLayoutId id="2147483933" r:id="rId11"/>
    <p:sldLayoutId id="2147483934" r:id="rId12"/>
    <p:sldLayoutId id="2147483935" r:id="rId13"/>
    <p:sldLayoutId id="2147483936" r:id="rId14"/>
    <p:sldLayoutId id="2147483937" r:id="rId15"/>
    <p:sldLayoutId id="2147483938" r:id="rId16"/>
    <p:sldLayoutId id="2147483939" r:id="rId17"/>
    <p:sldLayoutId id="2147483940" r:id="rId18"/>
    <p:sldLayoutId id="2147483941" r:id="rId19"/>
    <p:sldLayoutId id="2147483942" r:id="rId20"/>
    <p:sldLayoutId id="2147483943" r:id="rId21"/>
    <p:sldLayoutId id="2147483944" r:id="rId22"/>
    <p:sldLayoutId id="2147483945" r:id="rId23"/>
    <p:sldLayoutId id="2147483946" r:id="rId2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微软雅黑" pitchFamily="34" charset="-122"/>
          <a:ea typeface="微软雅黑" pitchFamily="34" charset="-122"/>
          <a:cs typeface="微软雅黑" pitchFamily="34" charset="-122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微软雅黑" pitchFamily="34" charset="-122"/>
          <a:ea typeface="微软雅黑" pitchFamily="34" charset="-122"/>
          <a:cs typeface="ＭＳ Ｐゴシック" pitchFamily="-112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微软雅黑" pitchFamily="34" charset="-122"/>
          <a:ea typeface="微软雅黑" pitchFamily="34" charset="-122"/>
          <a:cs typeface="ＭＳ Ｐゴシック" pitchFamily="-112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微软雅黑" pitchFamily="34" charset="-122"/>
          <a:ea typeface="微软雅黑" pitchFamily="34" charset="-122"/>
          <a:cs typeface="ＭＳ Ｐゴシック" pitchFamily="-112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微软雅黑" pitchFamily="34" charset="-122"/>
          <a:ea typeface="微软雅黑" pitchFamily="34" charset="-122"/>
          <a:cs typeface="ＭＳ Ｐゴシック" pitchFamily="-112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336799"/>
          </a:solidFill>
          <a:latin typeface="Segoe Semibold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336799"/>
          </a:solidFill>
          <a:latin typeface="Segoe Semibold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336799"/>
          </a:solidFill>
          <a:latin typeface="Segoe Semibold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336799"/>
          </a:solidFill>
          <a:latin typeface="Segoe Semibold" pitchFamily="34" charset="0"/>
        </a:defRPr>
      </a:lvl9pPr>
    </p:titleStyle>
    <p:bodyStyle>
      <a:lvl1pPr marL="354013" indent="-354013" algn="l" rtl="0" eaLnBrk="1" fontAlgn="base" hangingPunct="1">
        <a:spcBef>
          <a:spcPct val="45000"/>
        </a:spcBef>
        <a:spcAft>
          <a:spcPct val="0"/>
        </a:spcAft>
        <a:buClr>
          <a:srgbClr val="FBB030"/>
        </a:buClr>
        <a:buFont typeface="Wingdings" pitchFamily="2" charset="2"/>
        <a:buChar char="l"/>
        <a:defRPr b="1">
          <a:solidFill>
            <a:schemeClr val="tx1"/>
          </a:solidFill>
          <a:latin typeface="微软雅黑" pitchFamily="34" charset="-122"/>
          <a:ea typeface="微软雅黑" pitchFamily="34" charset="-122"/>
          <a:cs typeface="微软雅黑" pitchFamily="34" charset="-122"/>
        </a:defRPr>
      </a:lvl1pPr>
      <a:lvl2pPr marL="623888" indent="-285750" algn="l" rtl="0" eaLnBrk="1" fontAlgn="base" hangingPunct="1">
        <a:spcBef>
          <a:spcPct val="45000"/>
        </a:spcBef>
        <a:spcAft>
          <a:spcPct val="0"/>
        </a:spcAft>
        <a:buChar char="–"/>
        <a:defRPr sz="1600">
          <a:solidFill>
            <a:schemeClr val="tx2"/>
          </a:solidFill>
          <a:latin typeface="微软雅黑" pitchFamily="34" charset="-122"/>
          <a:ea typeface="微软雅黑" pitchFamily="34" charset="-122"/>
        </a:defRPr>
      </a:lvl2pPr>
      <a:lvl3pPr marL="1143000" indent="-228600" algn="l" rtl="0" eaLnBrk="1" fontAlgn="base" hangingPunct="1">
        <a:spcBef>
          <a:spcPct val="45000"/>
        </a:spcBef>
        <a:spcAft>
          <a:spcPct val="0"/>
        </a:spcAft>
        <a:buChar char="•"/>
        <a:defRPr sz="1600">
          <a:solidFill>
            <a:schemeClr val="tx2"/>
          </a:solidFill>
          <a:latin typeface="微软雅黑" pitchFamily="34" charset="-122"/>
          <a:ea typeface="微软雅黑" pitchFamily="34" charset="-122"/>
        </a:defRPr>
      </a:lvl3pPr>
      <a:lvl4pPr marL="1600200" indent="-228600" algn="l" rtl="0" eaLnBrk="1" fontAlgn="base" hangingPunct="1">
        <a:spcBef>
          <a:spcPct val="45000"/>
        </a:spcBef>
        <a:spcAft>
          <a:spcPct val="0"/>
        </a:spcAft>
        <a:buChar char="–"/>
        <a:defRPr sz="1600">
          <a:solidFill>
            <a:schemeClr val="tx2"/>
          </a:solidFill>
          <a:latin typeface="微软雅黑" pitchFamily="34" charset="-122"/>
          <a:ea typeface="微软雅黑" pitchFamily="34" charset="-122"/>
        </a:defRPr>
      </a:lvl4pPr>
      <a:lvl5pPr marL="2057400" indent="-228600" algn="l" rtl="0" eaLnBrk="1" fontAlgn="base" hangingPunct="1">
        <a:spcBef>
          <a:spcPct val="45000"/>
        </a:spcBef>
        <a:spcAft>
          <a:spcPct val="0"/>
        </a:spcAft>
        <a:buChar char="»"/>
        <a:defRPr sz="1600">
          <a:solidFill>
            <a:schemeClr val="tx2"/>
          </a:solidFill>
          <a:latin typeface="微软雅黑" pitchFamily="34" charset="-122"/>
          <a:ea typeface="微软雅黑" pitchFamily="34" charset="-122"/>
        </a:defRPr>
      </a:lvl5pPr>
      <a:lvl6pPr marL="2514600" indent="-228600" algn="l" rtl="0" eaLnBrk="1" fontAlgn="base" hangingPunct="1">
        <a:spcBef>
          <a:spcPct val="45000"/>
        </a:spcBef>
        <a:spcAft>
          <a:spcPct val="0"/>
        </a:spcAft>
        <a:buChar char="»"/>
        <a:defRPr sz="1600">
          <a:solidFill>
            <a:srgbClr val="4D4D4D"/>
          </a:solidFill>
          <a:latin typeface="+mn-lt"/>
        </a:defRPr>
      </a:lvl6pPr>
      <a:lvl7pPr marL="2971800" indent="-228600" algn="l" rtl="0" eaLnBrk="1" fontAlgn="base" hangingPunct="1">
        <a:spcBef>
          <a:spcPct val="45000"/>
        </a:spcBef>
        <a:spcAft>
          <a:spcPct val="0"/>
        </a:spcAft>
        <a:buChar char="»"/>
        <a:defRPr sz="1600">
          <a:solidFill>
            <a:srgbClr val="4D4D4D"/>
          </a:solidFill>
          <a:latin typeface="+mn-lt"/>
        </a:defRPr>
      </a:lvl7pPr>
      <a:lvl8pPr marL="3429000" indent="-228600" algn="l" rtl="0" eaLnBrk="1" fontAlgn="base" hangingPunct="1">
        <a:spcBef>
          <a:spcPct val="45000"/>
        </a:spcBef>
        <a:spcAft>
          <a:spcPct val="0"/>
        </a:spcAft>
        <a:buChar char="»"/>
        <a:defRPr sz="1600">
          <a:solidFill>
            <a:srgbClr val="4D4D4D"/>
          </a:solidFill>
          <a:latin typeface="+mn-lt"/>
        </a:defRPr>
      </a:lvl8pPr>
      <a:lvl9pPr marL="3886200" indent="-228600" algn="l" rtl="0" eaLnBrk="1" fontAlgn="base" hangingPunct="1">
        <a:spcBef>
          <a:spcPct val="45000"/>
        </a:spcBef>
        <a:spcAft>
          <a:spcPct val="0"/>
        </a:spcAft>
        <a:buChar char="»"/>
        <a:defRPr sz="1600">
          <a:solidFill>
            <a:srgbClr val="4D4D4D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ctrTitle"/>
          </p:nvPr>
        </p:nvSpPr>
        <p:spPr>
          <a:xfrm>
            <a:off x="-635345" y="4146436"/>
            <a:ext cx="9894673" cy="707886"/>
          </a:xfrm>
        </p:spPr>
        <p:txBody>
          <a:bodyPr/>
          <a:lstStyle/>
          <a:p>
            <a:pPr algn="ctr"/>
            <a:r>
              <a:rPr lang="zh-CN" altLang="en-US" sz="4000" dirty="0" smtClean="0">
                <a:cs typeface="Times New Roman" panose="02020603050405020304" pitchFamily="18" charset="0"/>
              </a:rPr>
              <a:t>面向</a:t>
            </a:r>
            <a:r>
              <a:rPr lang="zh-CN" altLang="zh-CN" sz="4000" dirty="0" smtClean="0"/>
              <a:t>新疆</a:t>
            </a:r>
            <a:r>
              <a:rPr lang="zh-CN" altLang="zh-CN" sz="4000" dirty="0"/>
              <a:t>暴</a:t>
            </a:r>
            <a:r>
              <a:rPr lang="zh-CN" altLang="zh-CN" sz="4000" dirty="0" smtClean="0"/>
              <a:t>恐</a:t>
            </a:r>
            <a:r>
              <a:rPr lang="zh-CN" altLang="en-US" sz="4000" dirty="0" smtClean="0"/>
              <a:t>事件</a:t>
            </a:r>
            <a:r>
              <a:rPr lang="zh-CN" altLang="zh-CN" sz="4000" dirty="0" smtClean="0"/>
              <a:t>的</a:t>
            </a:r>
            <a:r>
              <a:rPr lang="zh-CN" altLang="en-US" sz="4000" dirty="0" smtClean="0"/>
              <a:t>命名实体识别探究</a:t>
            </a:r>
            <a:endParaRPr lang="zh-CN" altLang="en-US" sz="4000" dirty="0" smtClean="0"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28216" y="6024282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2017-7-2  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于创新园大厦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99133"/>
              </p:ext>
            </p:extLst>
          </p:nvPr>
        </p:nvGraphicFramePr>
        <p:xfrm>
          <a:off x="1461128" y="4979269"/>
          <a:ext cx="6096000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华文细黑" pitchFamily="2" charset="-122"/>
                          <a:ea typeface="华文细黑" pitchFamily="2" charset="-122"/>
                          <a:cs typeface="+mn-cs"/>
                        </a:rPr>
                        <a:t>学生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latin typeface="华文细黑" pitchFamily="2" charset="-122"/>
                        <a:ea typeface="华文细黑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华文细黑" pitchFamily="2" charset="-122"/>
                          <a:ea typeface="华文细黑" pitchFamily="2" charset="-122"/>
                          <a:cs typeface="+mn-cs"/>
                        </a:rPr>
                        <a:t>林广和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latin typeface="华文细黑" pitchFamily="2" charset="-122"/>
                        <a:ea typeface="华文细黑" pitchFamily="2" charset="-122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华文细黑" pitchFamily="2" charset="-122"/>
                          <a:ea typeface="华文细黑" pitchFamily="2" charset="-122"/>
                          <a:cs typeface="+mn-cs"/>
                        </a:rPr>
                        <a:t>指导老师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latin typeface="华文细黑" pitchFamily="2" charset="-122"/>
                        <a:ea typeface="华文细黑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华文细黑" pitchFamily="2" charset="-122"/>
                          <a:ea typeface="华文细黑" pitchFamily="2" charset="-122"/>
                          <a:cs typeface="+mn-cs"/>
                        </a:rPr>
                        <a:t>张绍武</a:t>
                      </a:r>
                      <a:r>
                        <a:rPr lang="zh-CN" altLang="en-US" sz="2400" b="1" kern="1200" baseline="0" dirty="0" smtClean="0">
                          <a:solidFill>
                            <a:schemeClr val="tx1"/>
                          </a:solidFill>
                          <a:latin typeface="华文细黑" pitchFamily="2" charset="-122"/>
                          <a:ea typeface="华文细黑" pitchFamily="2" charset="-122"/>
                          <a:cs typeface="+mn-cs"/>
                        </a:rPr>
                        <a:t> </a:t>
                      </a:r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华文细黑" pitchFamily="2" charset="-122"/>
                          <a:ea typeface="华文细黑" pitchFamily="2" charset="-122"/>
                          <a:cs typeface="+mn-cs"/>
                        </a:rPr>
                        <a:t> 副教授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latin typeface="华文细黑" pitchFamily="2" charset="-122"/>
                        <a:ea typeface="华文细黑" pitchFamily="2" charset="-122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4013" lvl="1" indent="-354013">
              <a:buClr>
                <a:srgbClr val="FBB030"/>
              </a:buClr>
              <a:buFont typeface="Wingdings" pitchFamily="2" charset="2"/>
              <a:buChar char="l"/>
            </a:pPr>
            <a:r>
              <a:rPr lang="zh-CN" altLang="en-US" sz="2400" b="1" dirty="0" smtClean="0">
                <a:solidFill>
                  <a:schemeClr val="tx1"/>
                </a:solidFill>
                <a:cs typeface="微软雅黑" pitchFamily="34" charset="-122"/>
              </a:rPr>
              <a:t>复现</a:t>
            </a:r>
            <a:r>
              <a:rPr lang="en-US" altLang="zh-CN" sz="2400" b="1" dirty="0" smtClean="0">
                <a:solidFill>
                  <a:schemeClr val="tx1"/>
                </a:solidFill>
                <a:cs typeface="微软雅黑" pitchFamily="34" charset="-122"/>
              </a:rPr>
              <a:t>ACL 2016《End-to-end </a:t>
            </a:r>
            <a:r>
              <a:rPr lang="en-US" altLang="zh-CN" sz="2400" b="1" dirty="0">
                <a:solidFill>
                  <a:schemeClr val="tx1"/>
                </a:solidFill>
                <a:cs typeface="微软雅黑" pitchFamily="34" charset="-122"/>
              </a:rPr>
              <a:t>Sequence Labeling via Bi-directional LSTM-CNNs-CRF </a:t>
            </a:r>
            <a:r>
              <a:rPr lang="en-US" altLang="zh-CN" sz="2400" b="1" dirty="0" smtClean="0">
                <a:solidFill>
                  <a:schemeClr val="tx1"/>
                </a:solidFill>
                <a:cs typeface="微软雅黑" pitchFamily="34" charset="-122"/>
              </a:rPr>
              <a:t>》</a:t>
            </a:r>
            <a:endParaRPr lang="en-US" altLang="zh-CN" sz="2200" dirty="0"/>
          </a:p>
          <a:p>
            <a:pPr marL="354013" lvl="1" indent="-354013">
              <a:buClr>
                <a:srgbClr val="FBB030"/>
              </a:buClr>
              <a:buFont typeface="Wingdings" pitchFamily="2" charset="2"/>
              <a:buChar char="l"/>
            </a:pPr>
            <a:endParaRPr lang="en-US" altLang="zh-CN" sz="2400" b="1" dirty="0" smtClean="0">
              <a:solidFill>
                <a:schemeClr val="tx1"/>
              </a:solidFill>
              <a:cs typeface="微软雅黑" pitchFamily="34" charset="-122"/>
            </a:endParaRPr>
          </a:p>
          <a:p>
            <a:pPr marL="354013" lvl="1" indent="-354013">
              <a:buClr>
                <a:srgbClr val="FBB030"/>
              </a:buClr>
              <a:buFont typeface="Wingdings" pitchFamily="2" charset="2"/>
              <a:buChar char="l"/>
            </a:pPr>
            <a:endParaRPr lang="en-US" altLang="zh-CN" sz="2400" b="1" dirty="0">
              <a:solidFill>
                <a:schemeClr val="tx1"/>
              </a:solidFill>
              <a:cs typeface="微软雅黑" pitchFamily="34" charset="-122"/>
            </a:endParaRPr>
          </a:p>
          <a:p>
            <a:pPr marL="354013" lvl="1" indent="-354013">
              <a:buClr>
                <a:srgbClr val="FBB030"/>
              </a:buClr>
              <a:buFont typeface="Wingdings" pitchFamily="2" charset="2"/>
              <a:buChar char="l"/>
            </a:pPr>
            <a:endParaRPr lang="en-US" altLang="zh-CN" sz="2400" b="1" dirty="0" smtClean="0">
              <a:solidFill>
                <a:schemeClr val="tx1"/>
              </a:solidFill>
              <a:cs typeface="微软雅黑" pitchFamily="34" charset="-122"/>
            </a:endParaRPr>
          </a:p>
          <a:p>
            <a:pPr marL="354013" lvl="1" indent="-354013">
              <a:buClr>
                <a:srgbClr val="FBB030"/>
              </a:buClr>
              <a:buFont typeface="Wingdings" pitchFamily="2" charset="2"/>
              <a:buChar char="l"/>
            </a:pPr>
            <a:endParaRPr lang="en-US" altLang="zh-CN" sz="2400" b="1" dirty="0">
              <a:solidFill>
                <a:schemeClr val="tx1"/>
              </a:solidFill>
              <a:cs typeface="微软雅黑" pitchFamily="34" charset="-122"/>
            </a:endParaRPr>
          </a:p>
          <a:p>
            <a:pPr marL="354013" lvl="1" indent="-354013">
              <a:buClr>
                <a:srgbClr val="FBB030"/>
              </a:buClr>
              <a:buFont typeface="Wingdings" pitchFamily="2" charset="2"/>
              <a:buChar char="l"/>
            </a:pPr>
            <a:endParaRPr lang="en-US" altLang="zh-CN" sz="2400" b="1" dirty="0" smtClean="0">
              <a:solidFill>
                <a:schemeClr val="tx1"/>
              </a:solidFill>
              <a:cs typeface="微软雅黑" pitchFamily="34" charset="-122"/>
            </a:endParaRPr>
          </a:p>
          <a:p>
            <a:pPr marL="354013" lvl="1" indent="-354013">
              <a:buClr>
                <a:srgbClr val="FBB030"/>
              </a:buClr>
              <a:buFont typeface="Wingdings" pitchFamily="2" charset="2"/>
              <a:buChar char="l"/>
            </a:pPr>
            <a:endParaRPr lang="en-US" altLang="zh-CN" sz="2400" b="1" dirty="0">
              <a:solidFill>
                <a:schemeClr val="tx1"/>
              </a:solidFill>
              <a:cs typeface="微软雅黑" pitchFamily="34" charset="-122"/>
            </a:endParaRPr>
          </a:p>
          <a:p>
            <a:pPr lvl="1"/>
            <a:endParaRPr lang="en-US" altLang="zh-CN" sz="2000" dirty="0" smtClean="0">
              <a:solidFill>
                <a:schemeClr val="tx2"/>
              </a:solidFill>
            </a:endParaRPr>
          </a:p>
          <a:p>
            <a:pPr marL="338138" lvl="1" indent="0">
              <a:buNone/>
            </a:pPr>
            <a:r>
              <a:rPr lang="en-US" altLang="zh-CN" sz="2000" dirty="0" smtClean="0">
                <a:solidFill>
                  <a:schemeClr val="tx2"/>
                </a:solidFill>
              </a:rPr>
              <a:t>1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0" y="188914"/>
            <a:ext cx="5388427" cy="707886"/>
          </a:xfrm>
        </p:spPr>
        <p:txBody>
          <a:bodyPr/>
          <a:lstStyle/>
          <a:p>
            <a:r>
              <a:rPr lang="zh-CN" altLang="en-US" sz="4000" b="1" dirty="0" smtClean="0"/>
              <a:t>后续工作</a:t>
            </a:r>
            <a:endParaRPr lang="zh-CN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918246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400" b="0" dirty="0"/>
              <a:t>dos Santos C N, </a:t>
            </a:r>
            <a:r>
              <a:rPr lang="en-US" altLang="zh-CN" sz="1400" b="0" dirty="0" err="1"/>
              <a:t>Zadrozny</a:t>
            </a:r>
            <a:r>
              <a:rPr lang="en-US" altLang="zh-CN" sz="1400" b="0" dirty="0"/>
              <a:t> B. Learning Character-level Representations for Part-of-Speech Tagging[C]//ICML. 2014: 1818-1826.</a:t>
            </a:r>
            <a:endParaRPr lang="zh-CN" altLang="en-US" sz="1400" b="0" dirty="0"/>
          </a:p>
        </p:txBody>
      </p:sp>
      <p:sp>
        <p:nvSpPr>
          <p:cNvPr id="8" name="内容占位符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54013" lvl="1" indent="-354013">
              <a:buClr>
                <a:srgbClr val="FBB030"/>
              </a:buClr>
              <a:buFont typeface="Wingdings" pitchFamily="2" charset="2"/>
              <a:buChar char="l"/>
            </a:pPr>
            <a:r>
              <a:rPr lang="en-US" altLang="zh-CN" dirty="0" err="1"/>
              <a:t>CharWNN</a:t>
            </a:r>
            <a:r>
              <a:rPr lang="en-US" altLang="zh-CN" dirty="0"/>
              <a:t> </a:t>
            </a:r>
            <a:r>
              <a:rPr lang="zh-CN" altLang="en-US" dirty="0"/>
              <a:t>应用于 </a:t>
            </a:r>
            <a:r>
              <a:rPr lang="en-US" altLang="zh-CN" dirty="0" smtClean="0"/>
              <a:t>POS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3"/>
          </p:nvPr>
        </p:nvSpPr>
        <p:spPr>
          <a:xfrm>
            <a:off x="4645025" y="5011947"/>
            <a:ext cx="4041775" cy="1147726"/>
          </a:xfrm>
        </p:spPr>
        <p:txBody>
          <a:bodyPr/>
          <a:lstStyle/>
          <a:p>
            <a:r>
              <a:rPr lang="en-US" altLang="zh-CN" sz="1400" b="0" dirty="0"/>
              <a:t>dos Santos C, </a:t>
            </a:r>
            <a:r>
              <a:rPr lang="en-US" altLang="zh-CN" sz="1400" b="0" dirty="0" err="1"/>
              <a:t>Guimaraes</a:t>
            </a:r>
            <a:r>
              <a:rPr lang="en-US" altLang="zh-CN" sz="1400" b="0" dirty="0"/>
              <a:t> V, </a:t>
            </a:r>
            <a:r>
              <a:rPr lang="en-US" altLang="zh-CN" sz="1400" b="0" dirty="0" err="1"/>
              <a:t>Niterói</a:t>
            </a:r>
            <a:r>
              <a:rPr lang="en-US" altLang="zh-CN" sz="1400" b="0" dirty="0"/>
              <a:t> R J, et al. Boosting named entity recognition with neural character </a:t>
            </a:r>
            <a:r>
              <a:rPr lang="en-US" altLang="zh-CN" sz="1400" b="0" dirty="0" err="1" smtClean="0"/>
              <a:t>embeddings</a:t>
            </a:r>
            <a:r>
              <a:rPr lang="en-US" altLang="zh-CN" sz="1400" b="0" dirty="0" smtClean="0"/>
              <a:t>[C] //</a:t>
            </a:r>
            <a:r>
              <a:rPr lang="en-US" altLang="zh-CN" sz="1400" b="0" dirty="0"/>
              <a:t>Proceedings of NEWS 2015 The Fifth Named Entities Workshop. 2015: 25.</a:t>
            </a:r>
            <a:endParaRPr lang="zh-CN" altLang="en-US" sz="1400" b="0" dirty="0"/>
          </a:p>
        </p:txBody>
      </p:sp>
      <p:sp>
        <p:nvSpPr>
          <p:cNvPr id="12" name="内容占位符 11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354013" lvl="1" indent="-354013">
              <a:buClr>
                <a:srgbClr val="FBB030"/>
              </a:buClr>
              <a:buFont typeface="Wingdings" pitchFamily="2" charset="2"/>
              <a:buChar char="l"/>
            </a:pPr>
            <a:r>
              <a:rPr lang="en-US" altLang="zh-CN" dirty="0" err="1"/>
              <a:t>CharWNN</a:t>
            </a:r>
            <a:r>
              <a:rPr lang="en-US" altLang="zh-CN" dirty="0"/>
              <a:t> </a:t>
            </a:r>
            <a:r>
              <a:rPr lang="zh-CN" altLang="en-US" dirty="0"/>
              <a:t>应用于 </a:t>
            </a:r>
            <a:r>
              <a:rPr lang="zh-CN" altLang="en-US" dirty="0" smtClean="0"/>
              <a:t>西班牙、葡萄牙的</a:t>
            </a:r>
            <a:r>
              <a:rPr lang="en-US" altLang="zh-CN" dirty="0" smtClean="0"/>
              <a:t>NER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59230" y="188914"/>
            <a:ext cx="5388427" cy="707886"/>
          </a:xfrm>
        </p:spPr>
        <p:txBody>
          <a:bodyPr/>
          <a:lstStyle/>
          <a:p>
            <a:r>
              <a:rPr lang="zh-CN" altLang="en-US" sz="4000" b="1" dirty="0"/>
              <a:t>研究</a:t>
            </a:r>
            <a:r>
              <a:rPr lang="zh-CN" altLang="en-US" sz="4000" b="1" dirty="0" smtClean="0"/>
              <a:t>思路</a:t>
            </a:r>
            <a:endParaRPr lang="en-US" altLang="zh-CN" sz="4000" b="1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897" y="1860509"/>
            <a:ext cx="2807655" cy="3531001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878" y="2232837"/>
            <a:ext cx="3630440" cy="2779109"/>
          </a:xfrm>
          <a:prstGeom prst="rect">
            <a:avLst/>
          </a:prstGeom>
        </p:spPr>
      </p:pic>
      <p:sp>
        <p:nvSpPr>
          <p:cNvPr id="22" name="右箭头 21"/>
          <p:cNvSpPr/>
          <p:nvPr/>
        </p:nvSpPr>
        <p:spPr bwMode="auto">
          <a:xfrm>
            <a:off x="3688552" y="3383693"/>
            <a:ext cx="978408" cy="484632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279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4013" lvl="1" indent="-354013">
              <a:buClr>
                <a:srgbClr val="FBB030"/>
              </a:buClr>
              <a:buFont typeface="Wingdings" pitchFamily="2" charset="2"/>
              <a:buChar char="l"/>
            </a:pPr>
            <a:r>
              <a:rPr lang="zh-CN" altLang="zh-CN" sz="2400" b="1" dirty="0">
                <a:solidFill>
                  <a:schemeClr val="tx1"/>
                </a:solidFill>
                <a:cs typeface="微软雅黑" pitchFamily="34" charset="-122"/>
              </a:rPr>
              <a:t>词向量</a:t>
            </a:r>
            <a:r>
              <a:rPr lang="zh-CN" altLang="en-US" sz="2400" b="1" dirty="0">
                <a:solidFill>
                  <a:schemeClr val="tx1"/>
                </a:solidFill>
                <a:cs typeface="微软雅黑" pitchFamily="34" charset="-122"/>
              </a:rPr>
              <a:t>训练</a:t>
            </a:r>
            <a:endParaRPr lang="en-US" altLang="zh-CN" sz="2400" b="1" dirty="0">
              <a:solidFill>
                <a:schemeClr val="tx1"/>
              </a:solidFill>
              <a:cs typeface="微软雅黑" pitchFamily="34" charset="-122"/>
            </a:endParaRPr>
          </a:p>
          <a:p>
            <a:pPr marL="354013" lvl="1" indent="-354013">
              <a:buClr>
                <a:srgbClr val="FBB030"/>
              </a:buClr>
              <a:buFont typeface="Wingdings" pitchFamily="2" charset="2"/>
              <a:buChar char="l"/>
            </a:pPr>
            <a:r>
              <a:rPr lang="zh-CN" altLang="zh-CN" sz="2400" b="1" dirty="0" smtClean="0">
                <a:solidFill>
                  <a:schemeClr val="tx1"/>
                </a:solidFill>
                <a:cs typeface="微软雅黑" pitchFamily="34" charset="-122"/>
              </a:rPr>
              <a:t>字符向量</a:t>
            </a:r>
            <a:endParaRPr lang="en-US" altLang="zh-CN" sz="2400" b="1" dirty="0" smtClean="0">
              <a:solidFill>
                <a:schemeClr val="tx1"/>
              </a:solidFill>
              <a:cs typeface="微软雅黑" pitchFamily="34" charset="-122"/>
            </a:endParaRPr>
          </a:p>
          <a:p>
            <a:pPr marL="354013" lvl="1" indent="-354013">
              <a:buClr>
                <a:srgbClr val="FBB030"/>
              </a:buClr>
              <a:buFont typeface="Wingdings" pitchFamily="2" charset="2"/>
              <a:buChar char="l"/>
            </a:pPr>
            <a:endParaRPr lang="en-US" altLang="zh-CN" sz="2400" b="1" dirty="0" smtClean="0">
              <a:solidFill>
                <a:schemeClr val="tx1"/>
              </a:solidFill>
              <a:cs typeface="微软雅黑" pitchFamily="34" charset="-122"/>
            </a:endParaRPr>
          </a:p>
          <a:p>
            <a:pPr marL="354013" lvl="1" indent="-354013">
              <a:buClr>
                <a:srgbClr val="FBB030"/>
              </a:buClr>
              <a:buFont typeface="Wingdings" pitchFamily="2" charset="2"/>
              <a:buChar char="l"/>
            </a:pPr>
            <a:endParaRPr lang="en-US" altLang="zh-CN" sz="2400" b="1" dirty="0">
              <a:solidFill>
                <a:schemeClr val="tx1"/>
              </a:solidFill>
              <a:cs typeface="微软雅黑" pitchFamily="34" charset="-122"/>
            </a:endParaRPr>
          </a:p>
          <a:p>
            <a:pPr marL="354013" lvl="1" indent="-354013">
              <a:buClr>
                <a:srgbClr val="FBB030"/>
              </a:buClr>
              <a:buFont typeface="Wingdings" pitchFamily="2" charset="2"/>
              <a:buChar char="l"/>
            </a:pPr>
            <a:endParaRPr lang="en-US" altLang="zh-CN" sz="2400" b="1" dirty="0" smtClean="0">
              <a:solidFill>
                <a:schemeClr val="tx1"/>
              </a:solidFill>
              <a:cs typeface="微软雅黑" pitchFamily="34" charset="-122"/>
            </a:endParaRPr>
          </a:p>
          <a:p>
            <a:pPr marL="354013" lvl="1" indent="-354013">
              <a:buClr>
                <a:srgbClr val="FBB030"/>
              </a:buClr>
              <a:buFont typeface="Wingdings" pitchFamily="2" charset="2"/>
              <a:buChar char="l"/>
            </a:pPr>
            <a:endParaRPr lang="en-US" altLang="zh-CN" sz="2400" b="1" dirty="0">
              <a:solidFill>
                <a:schemeClr val="tx1"/>
              </a:solidFill>
              <a:cs typeface="微软雅黑" pitchFamily="34" charset="-122"/>
            </a:endParaRPr>
          </a:p>
          <a:p>
            <a:pPr marL="354013" lvl="1" indent="-354013">
              <a:buClr>
                <a:srgbClr val="FBB030"/>
              </a:buClr>
              <a:buFont typeface="Wingdings" pitchFamily="2" charset="2"/>
              <a:buChar char="l"/>
            </a:pPr>
            <a:endParaRPr lang="en-US" altLang="zh-CN" sz="2400" b="1" dirty="0" smtClean="0">
              <a:solidFill>
                <a:schemeClr val="tx1"/>
              </a:solidFill>
              <a:cs typeface="微软雅黑" pitchFamily="34" charset="-122"/>
            </a:endParaRPr>
          </a:p>
          <a:p>
            <a:pPr marL="354013" lvl="1" indent="-354013">
              <a:buClr>
                <a:srgbClr val="FBB030"/>
              </a:buClr>
              <a:buFont typeface="Wingdings" pitchFamily="2" charset="2"/>
              <a:buChar char="l"/>
            </a:pPr>
            <a:endParaRPr lang="en-US" altLang="zh-CN" sz="2400" b="1" dirty="0">
              <a:solidFill>
                <a:schemeClr val="tx1"/>
              </a:solidFill>
              <a:cs typeface="微软雅黑" pitchFamily="34" charset="-122"/>
            </a:endParaRPr>
          </a:p>
          <a:p>
            <a:pPr lvl="1"/>
            <a:endParaRPr lang="en-US" altLang="zh-CN" sz="2000" dirty="0" smtClean="0">
              <a:solidFill>
                <a:schemeClr val="tx2"/>
              </a:solidFill>
            </a:endParaRPr>
          </a:p>
          <a:p>
            <a:pPr marL="338138" lvl="1" indent="0">
              <a:buNone/>
            </a:pP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0" y="188914"/>
            <a:ext cx="5388427" cy="707886"/>
          </a:xfrm>
        </p:spPr>
        <p:txBody>
          <a:bodyPr/>
          <a:lstStyle/>
          <a:p>
            <a:r>
              <a:rPr lang="zh-CN" altLang="en-US" sz="4000" b="1" dirty="0" smtClean="0"/>
              <a:t>方案和内容</a:t>
            </a:r>
            <a:endParaRPr lang="zh-CN" altLang="en-US" sz="4000" b="1" dirty="0"/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2204049" y="1854679"/>
            <a:ext cx="4735902" cy="4157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629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54013" lvl="1" indent="-354013">
                  <a:buClr>
                    <a:srgbClr val="FBB030"/>
                  </a:buClr>
                  <a:buFont typeface="Wingdings" pitchFamily="2" charset="2"/>
                  <a:buChar char="l"/>
                </a:pPr>
                <a:r>
                  <a:rPr lang="zh-CN" altLang="en-US" sz="2400" b="1" dirty="0" smtClean="0">
                    <a:solidFill>
                      <a:schemeClr val="tx1"/>
                    </a:solidFill>
                    <a:cs typeface="微软雅黑" pitchFamily="34" charset="-122"/>
                  </a:rPr>
                  <a:t>构造</a:t>
                </a:r>
                <a:r>
                  <a:rPr lang="zh-CN" altLang="en-US" sz="2400" b="1" dirty="0">
                    <a:solidFill>
                      <a:schemeClr val="tx1"/>
                    </a:solidFill>
                    <a:cs typeface="微软雅黑" pitchFamily="34" charset="-122"/>
                  </a:rPr>
                  <a:t>句级对数</a:t>
                </a:r>
                <a:r>
                  <a:rPr lang="zh-CN" altLang="en-US" sz="2400" b="1" dirty="0" smtClean="0">
                    <a:solidFill>
                      <a:schemeClr val="tx1"/>
                    </a:solidFill>
                    <a:cs typeface="微软雅黑" pitchFamily="34" charset="-122"/>
                  </a:rPr>
                  <a:t>似然函数</a:t>
                </a:r>
                <a:endParaRPr lang="en-US" altLang="zh-CN" sz="2400" b="1" dirty="0" smtClean="0">
                  <a:solidFill>
                    <a:schemeClr val="tx1"/>
                  </a:solidFill>
                  <a:cs typeface="微软雅黑" pitchFamily="34" charset="-122"/>
                </a:endParaRPr>
              </a:p>
              <a:p>
                <a:pPr lvl="1">
                  <a:buClr>
                    <a:schemeClr val="bg1">
                      <a:lumMod val="65000"/>
                    </a:schemeClr>
                  </a:buClr>
                  <a:buFontTx/>
                  <a:buChar char="-"/>
                </a:pPr>
                <a:r>
                  <a:rPr lang="zh-CN" altLang="en-US" sz="2200" dirty="0" smtClean="0"/>
                  <a:t>引入</a:t>
                </a:r>
                <a:r>
                  <a:rPr lang="zh-CN" altLang="zh-CN" sz="2200" dirty="0" smtClean="0"/>
                  <a:t>转移</a:t>
                </a:r>
                <a:r>
                  <a:rPr lang="zh-CN" altLang="zh-CN" sz="2200" dirty="0"/>
                  <a:t>矩阵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200"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en-US" altLang="zh-CN" sz="2200" dirty="0"/>
                  <a:t>,</a:t>
                </a:r>
                <a:r>
                  <a:rPr lang="zh-CN" altLang="zh-CN" sz="2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20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zh-CN" altLang="zh-CN" sz="2200" dirty="0"/>
                  <a:t>表示从第</a:t>
                </a:r>
                <a:r>
                  <a:rPr lang="en-US" altLang="zh-CN" sz="2200" dirty="0" err="1"/>
                  <a:t>i</a:t>
                </a:r>
                <a:r>
                  <a:rPr lang="zh-CN" altLang="zh-CN" sz="2200" dirty="0"/>
                  <a:t>个标签转移到第</a:t>
                </a:r>
                <a:r>
                  <a:rPr lang="en-US" altLang="zh-CN" sz="2200" dirty="0"/>
                  <a:t>j</a:t>
                </a:r>
                <a:r>
                  <a:rPr lang="zh-CN" altLang="zh-CN" sz="2200" dirty="0"/>
                  <a:t>个标签的分数</a:t>
                </a:r>
                <a:endParaRPr lang="en-US" altLang="zh-CN" sz="2200" dirty="0"/>
              </a:p>
              <a:p>
                <a:pPr lvl="1">
                  <a:buClr>
                    <a:schemeClr val="bg1">
                      <a:lumMod val="65000"/>
                    </a:schemeClr>
                  </a:buClr>
                  <a:buFontTx/>
                  <a:buChar char="-"/>
                </a:pPr>
                <a:r>
                  <a:rPr lang="zh-CN" altLang="zh-CN" sz="2200" dirty="0"/>
                  <a:t>每个词生成一个的标签</a:t>
                </a:r>
                <a14:m>
                  <m:oMath xmlns:m="http://schemas.openxmlformats.org/officeDocument/2006/math">
                    <m:r>
                      <a:rPr lang="zh-CN" altLang="en-US" sz="2200" i="1" dirty="0">
                        <a:latin typeface="Cambria Math" panose="02040503050406030204" pitchFamily="18" charset="0"/>
                      </a:rPr>
                      <m:t>的输出</m:t>
                    </m:r>
                    <m:sSub>
                      <m:sSubPr>
                        <m:ctrlPr>
                          <a:rPr lang="zh-CN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20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zh-CN" altLang="zh-CN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|"/>
                            <m:ctrlPr>
                              <a:rPr lang="zh-CN" altLang="zh-CN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sz="220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20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endParaRPr lang="en-US" altLang="zh-CN" sz="2200" i="1" dirty="0" smtClean="0">
                  <a:latin typeface="Cambria Math" panose="02040503050406030204" pitchFamily="18" charset="0"/>
                </a:endParaRPr>
              </a:p>
              <a:p>
                <a:pPr lvl="1">
                  <a:buClr>
                    <a:schemeClr val="bg1">
                      <a:lumMod val="65000"/>
                    </a:schemeClr>
                  </a:buClr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zh-CN" altLang="en-US" sz="2200" i="1" dirty="0">
                        <a:latin typeface="Cambria Math" panose="02040503050406030204" pitchFamily="18" charset="0"/>
                      </a:rPr>
                      <m:t>总得分</m:t>
                    </m:r>
                    <m:r>
                      <m:rPr>
                        <m:sty m:val="p"/>
                      </m:rPr>
                      <a:rPr lang="en-US" altLang="zh-CN" sz="2200">
                        <a:latin typeface="Cambria Math" panose="02040503050406030204" pitchFamily="18" charset="0"/>
                      </a:rPr>
                      <m:t>s</m:t>
                    </m:r>
                    <m:d>
                      <m:dPr>
                        <m:ctrlPr>
                          <a:rPr lang="zh-CN" altLang="zh-CN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d>
                              <m:dPr>
                                <m:begChr m:val="["/>
                                <m:endChr m:val="]"/>
                                <m:ctrlPr>
                                  <a:rPr lang="zh-CN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200">
                                    <a:latin typeface="Cambria Math" panose="02040503050406030204" pitchFamily="18" charset="0"/>
                                  </a:rPr>
                                  <m:t>1:</m:t>
                                </m:r>
                                <m:r>
                                  <a:rPr lang="en-US" altLang="zh-CN" sz="220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sub>
                        </m:sSub>
                        <m:r>
                          <a:rPr lang="en-US" altLang="zh-CN" sz="220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d>
                              <m:dPr>
                                <m:begChr m:val="["/>
                                <m:endChr m:val="]"/>
                                <m:ctrlPr>
                                  <a:rPr lang="zh-CN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200">
                                    <a:latin typeface="Cambria Math" panose="02040503050406030204" pitchFamily="18" charset="0"/>
                                  </a:rPr>
                                  <m:t>1:</m:t>
                                </m:r>
                                <m:r>
                                  <a:rPr lang="en-US" altLang="zh-CN" sz="220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sub>
                        </m:sSub>
                        <m:r>
                          <a:rPr lang="en-US" altLang="zh-CN" sz="22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20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zh-CN" sz="220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zh-CN" altLang="zh-CN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2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20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20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zh-CN" altLang="zh-CN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zh-CN" altLang="zh-CN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20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20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sz="220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CN" altLang="zh-CN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20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20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altLang="zh-CN" sz="220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zh-CN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CN" sz="220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zh-CN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"/>
                                    <m:endChr m:val="|"/>
                                    <m:ctrlPr>
                                      <a:rPr lang="zh-CN" altLang="zh-CN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CN" altLang="zh-CN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20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altLang="zh-CN" sz="220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zh-CN" sz="220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US" altLang="zh-CN" sz="2200" dirty="0" smtClean="0"/>
              </a:p>
              <a:p>
                <a:pPr lvl="1">
                  <a:buClr>
                    <a:schemeClr val="bg1">
                      <a:lumMod val="65000"/>
                    </a:schemeClr>
                  </a:buClr>
                  <a:buFontTx/>
                  <a:buChar char="-"/>
                </a:pPr>
                <a:r>
                  <a:rPr lang="zh-CN" altLang="en-US" sz="2200" dirty="0" smtClean="0"/>
                  <a:t>进行归一化 </a:t>
                </a:r>
                <a14:m>
                  <m:oMath xmlns:m="http://schemas.openxmlformats.org/officeDocument/2006/math">
                    <m:r>
                      <a:rPr lang="en-US" altLang="zh-CN" sz="220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zh-CN" altLang="zh-CN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d>
                              <m:dPr>
                                <m:begChr m:val="["/>
                                <m:endChr m:val="]"/>
                                <m:ctrlPr>
                                  <a:rPr lang="zh-CN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200">
                                    <a:latin typeface="Cambria Math" panose="02040503050406030204" pitchFamily="18" charset="0"/>
                                  </a:rPr>
                                  <m:t>1:</m:t>
                                </m:r>
                                <m:r>
                                  <a:rPr lang="en-US" altLang="zh-CN" sz="220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sub>
                        </m:sSub>
                        <m:r>
                          <a:rPr lang="en-US" altLang="zh-CN" sz="220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zh-CN" altLang="zh-CN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d>
                              <m:dPr>
                                <m:begChr m:val="["/>
                                <m:endChr m:val="]"/>
                                <m:ctrlPr>
                                  <a:rPr lang="zh-CN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200">
                                    <a:latin typeface="Cambria Math" panose="02040503050406030204" pitchFamily="18" charset="0"/>
                                  </a:rPr>
                                  <m:t>1:</m:t>
                                </m:r>
                                <m:r>
                                  <a:rPr lang="en-US" altLang="zh-CN" sz="220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sub>
                        </m:sSub>
                        <m:r>
                          <a:rPr lang="en-US" altLang="zh-CN" sz="22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20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altLang="zh-CN" sz="2200" dirty="0" smtClean="0"/>
                  <a:t> =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altLang="zh-CN" sz="2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CN" sz="2200">
                                <a:latin typeface="Cambria Math" panose="02040503050406030204" pitchFamily="18" charset="0"/>
                              </a:rPr>
                              <m:t>s</m:t>
                            </m:r>
                            <m:d>
                              <m:dPr>
                                <m:ctrlPr>
                                  <a:rPr lang="zh-CN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zh-CN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20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zh-CN" altLang="zh-CN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200">
                                            <a:latin typeface="Cambria Math" panose="02040503050406030204" pitchFamily="18" charset="0"/>
                                          </a:rPr>
                                          <m:t>1:</m:t>
                                        </m:r>
                                        <m:r>
                                          <a:rPr lang="en-US" altLang="zh-CN" sz="220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d>
                                  </m:sub>
                                </m:sSub>
                                <m:r>
                                  <a:rPr lang="en-US" altLang="zh-CN" sz="22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zh-CN" altLang="zh-CN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20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zh-CN" altLang="zh-CN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200">
                                            <a:latin typeface="Cambria Math" panose="02040503050406030204" pitchFamily="18" charset="0"/>
                                          </a:rPr>
                                          <m:t>1:</m:t>
                                        </m:r>
                                        <m:r>
                                          <a:rPr lang="en-US" altLang="zh-CN" sz="220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d>
                                  </m:sub>
                                </m:sSub>
                                <m:r>
                                  <a:rPr lang="en-US" altLang="zh-CN" sz="22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220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limLoc m:val="undOvr"/>
                            <m:supHide m:val="on"/>
                            <m:ctrlPr>
                              <a:rPr lang="zh-CN" altLang="zh-CN" sz="2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2200">
                                <a:latin typeface="Cambria Math" panose="02040503050406030204" pitchFamily="18" charset="0"/>
                              </a:rPr>
                              <m:t>∀</m:t>
                            </m:r>
                            <m:sSub>
                              <m:sSubPr>
                                <m:ctrlPr>
                                  <a:rPr lang="zh-CN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CN" altLang="zh-CN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200">
                                        <a:latin typeface="Cambria Math" panose="02040503050406030204" pitchFamily="18" charset="0"/>
                                      </a:rPr>
                                      <m:t>1:</m:t>
                                    </m:r>
                                    <m:r>
                                      <a:rPr lang="en-US" altLang="zh-CN" sz="220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altLang="zh-CN" sz="220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zh-CN" altLang="zh-CN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20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altLang="zh-CN" sz="220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sub>
                            </m:sSub>
                          </m:sub>
                          <m:sup/>
                          <m:e>
                            <m:sSup>
                              <m:sSupPr>
                                <m:ctrlPr>
                                  <a:rPr lang="zh-CN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20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sz="220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d>
                                  <m:dPr>
                                    <m:ctrlPr>
                                      <a:rPr lang="zh-CN" altLang="zh-CN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CN" altLang="zh-CN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20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zh-CN" altLang="zh-CN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2200">
                                                <a:latin typeface="Cambria Math" panose="02040503050406030204" pitchFamily="18" charset="0"/>
                                              </a:rPr>
                                              <m:t>1:</m:t>
                                            </m:r>
                                            <m:r>
                                              <a:rPr lang="en-US" altLang="zh-CN" sz="220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</m:d>
                                      </m:sub>
                                    </m:sSub>
                                    <m:r>
                                      <a:rPr lang="en-US" altLang="zh-CN" sz="220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zh-CN" altLang="zh-CN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20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zh-CN" altLang="zh-CN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2200">
                                                <a:latin typeface="Cambria Math" panose="02040503050406030204" pitchFamily="18" charset="0"/>
                                              </a:rPr>
                                              <m:t>1:</m:t>
                                            </m:r>
                                            <m:r>
                                              <a:rPr lang="en-US" altLang="zh-CN" sz="220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</m:d>
                                      </m:sub>
                                    </m:sSub>
                                    <m:r>
                                      <a:rPr lang="en-US" altLang="zh-CN" sz="220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220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en-US" altLang="zh-CN" sz="2200" dirty="0" smtClean="0"/>
              </a:p>
              <a:p>
                <a:pPr lvl="1">
                  <a:buClr>
                    <a:schemeClr val="bg1">
                      <a:lumMod val="65000"/>
                    </a:schemeClr>
                  </a:buClr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zh-CN" altLang="en-US" sz="2200" i="1" dirty="0">
                        <a:latin typeface="Cambria Math" panose="02040503050406030204" pitchFamily="18" charset="0"/>
                      </a:rPr>
                      <m:t>目标函数</m:t>
                    </m:r>
                    <m:r>
                      <a:rPr lang="en-US" altLang="zh-CN" sz="2200" dirty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CN" sz="2200" dirty="0" smtClean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zh-CN" altLang="zh-CN" sz="2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2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sz="220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zh-CN" altLang="zh-CN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CN" altLang="zh-CN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200">
                                        <a:latin typeface="Cambria Math" panose="02040503050406030204" pitchFamily="18" charset="0"/>
                                      </a:rPr>
                                      <m:t>1:</m:t>
                                    </m:r>
                                    <m:r>
                                      <a:rPr lang="en-US" altLang="zh-CN" sz="220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sub>
                            </m:sSub>
                            <m:r>
                              <a:rPr lang="en-US" altLang="zh-CN" sz="220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zh-CN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CN" altLang="zh-CN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200">
                                        <a:latin typeface="Cambria Math" panose="02040503050406030204" pitchFamily="18" charset="0"/>
                                      </a:rPr>
                                      <m:t>1:</m:t>
                                    </m:r>
                                    <m:r>
                                      <a:rPr lang="en-US" altLang="zh-CN" sz="220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sub>
                            </m:sSub>
                            <m:r>
                              <a:rPr lang="en-US" altLang="zh-CN" sz="220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20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en-US" altLang="zh-CN" sz="220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func>
                    <m:r>
                      <m:rPr>
                        <m:sty m:val="p"/>
                      </m:rPr>
                      <a:rPr lang="en-US" altLang="zh-CN" sz="2200">
                        <a:latin typeface="Cambria Math" panose="02040503050406030204" pitchFamily="18" charset="0"/>
                      </a:rPr>
                      <m:t>s</m:t>
                    </m:r>
                    <m:d>
                      <m:dPr>
                        <m:ctrlPr>
                          <a:rPr lang="zh-CN" altLang="zh-CN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d>
                              <m:dPr>
                                <m:begChr m:val="["/>
                                <m:endChr m:val="]"/>
                                <m:ctrlPr>
                                  <a:rPr lang="zh-CN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200">
                                    <a:latin typeface="Cambria Math" panose="02040503050406030204" pitchFamily="18" charset="0"/>
                                  </a:rPr>
                                  <m:t>1:</m:t>
                                </m:r>
                                <m:r>
                                  <a:rPr lang="en-US" altLang="zh-CN" sz="220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sub>
                        </m:sSub>
                        <m:r>
                          <a:rPr lang="en-US" altLang="zh-CN" sz="220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d>
                              <m:dPr>
                                <m:begChr m:val="["/>
                                <m:endChr m:val="]"/>
                                <m:ctrlPr>
                                  <a:rPr lang="zh-CN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200">
                                    <a:latin typeface="Cambria Math" panose="02040503050406030204" pitchFamily="18" charset="0"/>
                                  </a:rPr>
                                  <m:t>1:</m:t>
                                </m:r>
                                <m:r>
                                  <a:rPr lang="en-US" altLang="zh-CN" sz="220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sub>
                        </m:sSub>
                        <m:r>
                          <a:rPr lang="en-US" altLang="zh-CN" sz="22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20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zh-CN" sz="220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zh-CN" altLang="zh-CN" sz="2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2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zh-CN" altLang="zh-CN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undOvr"/>
                                <m:supHide m:val="on"/>
                                <m:ctrlPr>
                                  <a:rPr lang="zh-CN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zh-CN" sz="2200"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sSub>
                                  <m:sSubPr>
                                    <m:ctrlPr>
                                      <a:rPr lang="zh-CN" altLang="zh-CN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20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zh-CN" altLang="zh-CN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200">
                                            <a:latin typeface="Cambria Math" panose="02040503050406030204" pitchFamily="18" charset="0"/>
                                          </a:rPr>
                                          <m:t>1:</m:t>
                                        </m:r>
                                        <m:r>
                                          <a:rPr lang="en-US" altLang="zh-CN" sz="220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d>
                                    <m:r>
                                      <a:rPr lang="en-US" altLang="zh-CN" sz="2200"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sSup>
                                      <m:sSupPr>
                                        <m:ctrlPr>
                                          <a:rPr lang="zh-CN" altLang="zh-CN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20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e>
                                      <m:sup>
                                        <m:r>
                                          <a:rPr lang="en-US" altLang="zh-CN" sz="220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</m:sub>
                                </m:sSub>
                              </m:sub>
                              <m:sup/>
                              <m:e>
                                <m:sSup>
                                  <m:sSupPr>
                                    <m:ctrlPr>
                                      <a:rPr lang="zh-CN" altLang="zh-CN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20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CN" sz="220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  <m:d>
                                      <m:dPr>
                                        <m:ctrlPr>
                                          <a:rPr lang="zh-CN" altLang="zh-CN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zh-CN" altLang="zh-CN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200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d>
                                              <m:dPr>
                                                <m:begChr m:val="["/>
                                                <m:endChr m:val="]"/>
                                                <m:ctrlPr>
                                                  <a:rPr lang="zh-CN" altLang="zh-CN" sz="22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zh-CN" sz="2200">
                                                    <a:latin typeface="Cambria Math" panose="02040503050406030204" pitchFamily="18" charset="0"/>
                                                  </a:rPr>
                                                  <m:t>1:</m:t>
                                                </m:r>
                                                <m:r>
                                                  <a:rPr lang="en-US" altLang="zh-CN" sz="2200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</m:e>
                                            </m:d>
                                          </m:sub>
                                        </m:sSub>
                                        <m:r>
                                          <a:rPr lang="en-US" altLang="zh-CN" sz="220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zh-CN" altLang="zh-CN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200"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e>
                                          <m:sub>
                                            <m:d>
                                              <m:dPr>
                                                <m:begChr m:val="["/>
                                                <m:endChr m:val="]"/>
                                                <m:ctrlPr>
                                                  <a:rPr lang="zh-CN" altLang="zh-CN" sz="22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zh-CN" sz="2200">
                                                    <a:latin typeface="Cambria Math" panose="02040503050406030204" pitchFamily="18" charset="0"/>
                                                  </a:rPr>
                                                  <m:t>1:</m:t>
                                                </m:r>
                                                <m:r>
                                                  <a:rPr lang="en-US" altLang="zh-CN" sz="2200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</m:e>
                                            </m:d>
                                          </m:sub>
                                        </m:sSub>
                                        <m:r>
                                          <a:rPr lang="en-US" altLang="zh-CN" sz="220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CN" sz="220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nary>
                          </m:e>
                        </m:d>
                      </m:e>
                    </m:func>
                  </m:oMath>
                </a14:m>
                <a:endParaRPr lang="en-US" altLang="zh-CN" sz="2200" dirty="0"/>
              </a:p>
              <a:p>
                <a:pPr marL="354013" lvl="1" indent="-354013">
                  <a:buClr>
                    <a:srgbClr val="FBB030"/>
                  </a:buClr>
                  <a:buFont typeface="Wingdings" pitchFamily="2" charset="2"/>
                  <a:buChar char="l"/>
                </a:pPr>
                <a:endParaRPr lang="en-US" altLang="zh-CN" sz="2200" dirty="0"/>
              </a:p>
              <a:p>
                <a:pPr marL="354013" lvl="1" indent="-354013">
                  <a:buClr>
                    <a:srgbClr val="FBB030"/>
                  </a:buClr>
                  <a:buFont typeface="Wingdings" pitchFamily="2" charset="2"/>
                  <a:buChar char="l"/>
                </a:pPr>
                <a:endParaRPr lang="en-US" altLang="zh-CN" sz="2400" b="1" dirty="0" smtClean="0">
                  <a:solidFill>
                    <a:schemeClr val="tx1"/>
                  </a:solidFill>
                  <a:cs typeface="微软雅黑" pitchFamily="34" charset="-122"/>
                </a:endParaRPr>
              </a:p>
              <a:p>
                <a:pPr marL="354013" lvl="1" indent="-354013">
                  <a:buClr>
                    <a:srgbClr val="FBB030"/>
                  </a:buClr>
                  <a:buFont typeface="Wingdings" pitchFamily="2" charset="2"/>
                  <a:buChar char="l"/>
                </a:pPr>
                <a:endParaRPr lang="en-US" altLang="zh-CN" sz="2400" b="1" dirty="0">
                  <a:solidFill>
                    <a:schemeClr val="tx1"/>
                  </a:solidFill>
                  <a:cs typeface="微软雅黑" pitchFamily="34" charset="-122"/>
                </a:endParaRPr>
              </a:p>
              <a:p>
                <a:pPr marL="354013" lvl="1" indent="-354013">
                  <a:buClr>
                    <a:srgbClr val="FBB030"/>
                  </a:buClr>
                  <a:buFont typeface="Wingdings" pitchFamily="2" charset="2"/>
                  <a:buChar char="l"/>
                </a:pPr>
                <a:endParaRPr lang="en-US" altLang="zh-CN" sz="2400" b="1" dirty="0" smtClean="0">
                  <a:solidFill>
                    <a:schemeClr val="tx1"/>
                  </a:solidFill>
                  <a:cs typeface="微软雅黑" pitchFamily="34" charset="-122"/>
                </a:endParaRPr>
              </a:p>
              <a:p>
                <a:pPr marL="354013" lvl="1" indent="-354013">
                  <a:buClr>
                    <a:srgbClr val="FBB030"/>
                  </a:buClr>
                  <a:buFont typeface="Wingdings" pitchFamily="2" charset="2"/>
                  <a:buChar char="l"/>
                </a:pPr>
                <a:endParaRPr lang="en-US" altLang="zh-CN" sz="2400" b="1" dirty="0">
                  <a:solidFill>
                    <a:schemeClr val="tx1"/>
                  </a:solidFill>
                  <a:cs typeface="微软雅黑" pitchFamily="34" charset="-122"/>
                </a:endParaRPr>
              </a:p>
              <a:p>
                <a:pPr marL="354013" lvl="1" indent="-354013">
                  <a:buClr>
                    <a:srgbClr val="FBB030"/>
                  </a:buClr>
                  <a:buFont typeface="Wingdings" pitchFamily="2" charset="2"/>
                  <a:buChar char="l"/>
                </a:pPr>
                <a:endParaRPr lang="en-US" altLang="zh-CN" sz="2400" b="1" dirty="0" smtClean="0">
                  <a:solidFill>
                    <a:schemeClr val="tx1"/>
                  </a:solidFill>
                  <a:cs typeface="微软雅黑" pitchFamily="34" charset="-122"/>
                </a:endParaRPr>
              </a:p>
              <a:p>
                <a:pPr marL="354013" lvl="1" indent="-354013">
                  <a:buClr>
                    <a:srgbClr val="FBB030"/>
                  </a:buClr>
                  <a:buFont typeface="Wingdings" pitchFamily="2" charset="2"/>
                  <a:buChar char="l"/>
                </a:pPr>
                <a:endParaRPr lang="en-US" altLang="zh-CN" sz="2400" b="1" dirty="0">
                  <a:solidFill>
                    <a:schemeClr val="tx1"/>
                  </a:solidFill>
                  <a:cs typeface="微软雅黑" pitchFamily="34" charset="-122"/>
                </a:endParaRPr>
              </a:p>
              <a:p>
                <a:pPr lvl="1"/>
                <a:endParaRPr lang="en-US" altLang="zh-CN" sz="2000" dirty="0" smtClean="0">
                  <a:solidFill>
                    <a:schemeClr val="tx2"/>
                  </a:solidFill>
                </a:endParaRPr>
              </a:p>
              <a:p>
                <a:pPr marL="338138" lvl="1" indent="0">
                  <a:buNone/>
                </a:pPr>
                <a:endParaRPr lang="zh-CN" altLang="en-US" sz="2000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86" t="-9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0" y="188914"/>
            <a:ext cx="5388427" cy="707886"/>
          </a:xfrm>
        </p:spPr>
        <p:txBody>
          <a:bodyPr/>
          <a:lstStyle/>
          <a:p>
            <a:r>
              <a:rPr lang="zh-CN" altLang="en-US" sz="4000" b="1" dirty="0"/>
              <a:t>方案和内容</a:t>
            </a:r>
          </a:p>
        </p:txBody>
      </p:sp>
    </p:spTree>
    <p:extLst>
      <p:ext uri="{BB962C8B-B14F-4D97-AF65-F5344CB8AC3E}">
        <p14:creationId xmlns:p14="http://schemas.microsoft.com/office/powerpoint/2010/main" val="24375974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54013" lvl="1" indent="-354013">
                  <a:buClr>
                    <a:srgbClr val="FBB030"/>
                  </a:buClr>
                  <a:buFont typeface="Wingdings" pitchFamily="2" charset="2"/>
                  <a:buChar char="l"/>
                </a:pPr>
                <a:r>
                  <a:rPr lang="zh-CN" altLang="en-US" sz="2400" b="1" dirty="0" smtClean="0">
                    <a:solidFill>
                      <a:schemeClr val="tx1"/>
                    </a:solidFill>
                    <a:cs typeface="微软雅黑" pitchFamily="34" charset="-122"/>
                  </a:rPr>
                  <a:t>维特比算法预测</a:t>
                </a:r>
                <a:endParaRPr lang="en-US" altLang="zh-CN" sz="2400" b="1" dirty="0" smtClean="0">
                  <a:solidFill>
                    <a:schemeClr val="tx1"/>
                  </a:solidFill>
                  <a:cs typeface="微软雅黑" pitchFamily="34" charset="-122"/>
                </a:endParaRPr>
              </a:p>
              <a:p>
                <a:pPr lvl="1">
                  <a:buClr>
                    <a:schemeClr val="bg1">
                      <a:lumMod val="65000"/>
                    </a:schemeClr>
                  </a:buClr>
                  <a:buFontTx/>
                  <a:buChar char="-"/>
                </a:pPr>
                <a:r>
                  <a:rPr lang="zh-CN" altLang="en-US" sz="2200" dirty="0" smtClean="0"/>
                  <a:t>动态规划</a:t>
                </a:r>
                <a:endParaRPr lang="en-US" altLang="zh-CN" sz="2200" dirty="0" smtClean="0"/>
              </a:p>
              <a:p>
                <a:pPr lvl="1">
                  <a:buClr>
                    <a:schemeClr val="bg1">
                      <a:lumMod val="65000"/>
                    </a:schemeClr>
                  </a:buClr>
                  <a:buFontTx/>
                  <a:buChar char="-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200">
                                <a:latin typeface="Cambria Math" panose="02040503050406030204" pitchFamily="18" charset="0"/>
                              </a:rPr>
                              <m:t>arg</m:t>
                            </m:r>
                            <m:r>
                              <a:rPr lang="en-US" altLang="zh-CN" sz="220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 sz="22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sSub>
                              <m:sSubPr>
                                <m:ctrlPr>
                                  <a:rPr lang="zh-CN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CN" altLang="zh-CN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200">
                                        <a:latin typeface="Cambria Math" panose="02040503050406030204" pitchFamily="18" charset="0"/>
                                      </a:rPr>
                                      <m:t>1:</m:t>
                                    </m:r>
                                    <m:r>
                                      <a:rPr lang="en-US" altLang="zh-CN" sz="220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sub>
                            </m:sSub>
                          </m:lim>
                        </m:limLow>
                      </m:fName>
                      <m:e>
                        <m:r>
                          <m:rPr>
                            <m:sty m:val="p"/>
                          </m:rPr>
                          <a:rPr lang="en-US" altLang="zh-CN" sz="2200">
                            <a:latin typeface="Cambria Math" panose="02040503050406030204" pitchFamily="18" charset="0"/>
                          </a:rPr>
                          <m:t>s</m:t>
                        </m:r>
                        <m:d>
                          <m:dPr>
                            <m:ctrlPr>
                              <a:rPr lang="zh-CN" altLang="zh-CN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200">
                                    <a:latin typeface="Cambria Math" panose="02040503050406030204" pitchFamily="18" charset="0"/>
                                  </a:rPr>
                                  <m:t>w</m:t>
                                </m:r>
                              </m:e>
                              <m: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CN" altLang="zh-CN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200">
                                        <a:latin typeface="Cambria Math" panose="02040503050406030204" pitchFamily="18" charset="0"/>
                                      </a:rPr>
                                      <m:t>1:</m:t>
                                    </m:r>
                                    <m:r>
                                      <a:rPr lang="en-US" altLang="zh-CN" sz="220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sub>
                            </m:sSub>
                            <m:r>
                              <a:rPr lang="en-US" altLang="zh-CN" sz="220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zh-CN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CN" altLang="zh-CN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200">
                                        <a:latin typeface="Cambria Math" panose="02040503050406030204" pitchFamily="18" charset="0"/>
                                      </a:rPr>
                                      <m:t>1:</m:t>
                                    </m:r>
                                    <m:r>
                                      <a:rPr lang="en-US" altLang="zh-CN" sz="220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sub>
                            </m:sSub>
                            <m:r>
                              <a:rPr lang="en-US" altLang="zh-CN" sz="220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20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</m:oMath>
                </a14:m>
                <a:endParaRPr lang="en-US" altLang="zh-CN" sz="2200" dirty="0"/>
              </a:p>
              <a:p>
                <a:pPr marL="354013" lvl="1" indent="-354013">
                  <a:buClr>
                    <a:srgbClr val="FBB030"/>
                  </a:buClr>
                  <a:buFont typeface="Wingdings" pitchFamily="2" charset="2"/>
                  <a:buChar char="l"/>
                </a:pPr>
                <a:endParaRPr lang="en-US" altLang="zh-CN" sz="2200" dirty="0"/>
              </a:p>
              <a:p>
                <a:pPr marL="354013" lvl="1" indent="-354013">
                  <a:buClr>
                    <a:srgbClr val="FBB030"/>
                  </a:buClr>
                  <a:buFont typeface="Wingdings" pitchFamily="2" charset="2"/>
                  <a:buChar char="l"/>
                </a:pPr>
                <a:endParaRPr lang="en-US" altLang="zh-CN" sz="2400" b="1" dirty="0" smtClean="0">
                  <a:solidFill>
                    <a:schemeClr val="tx1"/>
                  </a:solidFill>
                  <a:cs typeface="微软雅黑" pitchFamily="34" charset="-122"/>
                </a:endParaRPr>
              </a:p>
              <a:p>
                <a:pPr marL="354013" lvl="1" indent="-354013">
                  <a:buClr>
                    <a:srgbClr val="FBB030"/>
                  </a:buClr>
                  <a:buFont typeface="Wingdings" pitchFamily="2" charset="2"/>
                  <a:buChar char="l"/>
                </a:pPr>
                <a:endParaRPr lang="en-US" altLang="zh-CN" sz="2400" b="1" dirty="0">
                  <a:solidFill>
                    <a:schemeClr val="tx1"/>
                  </a:solidFill>
                  <a:cs typeface="微软雅黑" pitchFamily="34" charset="-122"/>
                </a:endParaRPr>
              </a:p>
              <a:p>
                <a:pPr marL="354013" lvl="1" indent="-354013">
                  <a:buClr>
                    <a:srgbClr val="FBB030"/>
                  </a:buClr>
                  <a:buFont typeface="Wingdings" pitchFamily="2" charset="2"/>
                  <a:buChar char="l"/>
                </a:pPr>
                <a:endParaRPr lang="en-US" altLang="zh-CN" sz="2400" b="1" dirty="0" smtClean="0">
                  <a:solidFill>
                    <a:schemeClr val="tx1"/>
                  </a:solidFill>
                  <a:cs typeface="微软雅黑" pitchFamily="34" charset="-122"/>
                </a:endParaRPr>
              </a:p>
              <a:p>
                <a:pPr marL="354013" lvl="1" indent="-354013">
                  <a:buClr>
                    <a:srgbClr val="FBB030"/>
                  </a:buClr>
                  <a:buFont typeface="Wingdings" pitchFamily="2" charset="2"/>
                  <a:buChar char="l"/>
                </a:pPr>
                <a:endParaRPr lang="en-US" altLang="zh-CN" sz="2400" b="1" dirty="0">
                  <a:solidFill>
                    <a:schemeClr val="tx1"/>
                  </a:solidFill>
                  <a:cs typeface="微软雅黑" pitchFamily="34" charset="-122"/>
                </a:endParaRPr>
              </a:p>
              <a:p>
                <a:pPr marL="354013" lvl="1" indent="-354013">
                  <a:buClr>
                    <a:srgbClr val="FBB030"/>
                  </a:buClr>
                  <a:buFont typeface="Wingdings" pitchFamily="2" charset="2"/>
                  <a:buChar char="l"/>
                </a:pPr>
                <a:endParaRPr lang="en-US" altLang="zh-CN" sz="2400" b="1" dirty="0" smtClean="0">
                  <a:solidFill>
                    <a:schemeClr val="tx1"/>
                  </a:solidFill>
                  <a:cs typeface="微软雅黑" pitchFamily="34" charset="-122"/>
                </a:endParaRPr>
              </a:p>
              <a:p>
                <a:pPr marL="354013" lvl="1" indent="-354013">
                  <a:buClr>
                    <a:srgbClr val="FBB030"/>
                  </a:buClr>
                  <a:buFont typeface="Wingdings" pitchFamily="2" charset="2"/>
                  <a:buChar char="l"/>
                </a:pPr>
                <a:endParaRPr lang="en-US" altLang="zh-CN" sz="2400" b="1" dirty="0">
                  <a:solidFill>
                    <a:schemeClr val="tx1"/>
                  </a:solidFill>
                  <a:cs typeface="微软雅黑" pitchFamily="34" charset="-122"/>
                </a:endParaRPr>
              </a:p>
              <a:p>
                <a:pPr lvl="1"/>
                <a:endParaRPr lang="en-US" altLang="zh-CN" sz="2000" dirty="0" smtClean="0">
                  <a:solidFill>
                    <a:schemeClr val="tx2"/>
                  </a:solidFill>
                </a:endParaRPr>
              </a:p>
              <a:p>
                <a:pPr marL="338138" lvl="1" indent="0">
                  <a:buNone/>
                </a:pPr>
                <a:endParaRPr lang="zh-CN" altLang="en-US" sz="2000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86" t="-9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0" y="188914"/>
            <a:ext cx="5388427" cy="707886"/>
          </a:xfrm>
        </p:spPr>
        <p:txBody>
          <a:bodyPr/>
          <a:lstStyle/>
          <a:p>
            <a:r>
              <a:rPr lang="zh-CN" altLang="en-US" sz="4000" b="1" dirty="0"/>
              <a:t>方案和内容</a:t>
            </a:r>
          </a:p>
        </p:txBody>
      </p:sp>
    </p:spTree>
    <p:extLst>
      <p:ext uri="{BB962C8B-B14F-4D97-AF65-F5344CB8AC3E}">
        <p14:creationId xmlns:p14="http://schemas.microsoft.com/office/powerpoint/2010/main" val="16222470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4013" lvl="1" indent="-354013">
              <a:buClr>
                <a:srgbClr val="FBB030"/>
              </a:buClr>
              <a:buFont typeface="Wingdings" pitchFamily="2" charset="2"/>
              <a:buChar char="l"/>
            </a:pPr>
            <a:r>
              <a:rPr lang="zh-CN" altLang="en-US" sz="2400" b="1" dirty="0">
                <a:solidFill>
                  <a:schemeClr val="tx1"/>
                </a:solidFill>
                <a:cs typeface="微软雅黑" pitchFamily="34" charset="-122"/>
              </a:rPr>
              <a:t>启发</a:t>
            </a:r>
            <a:endParaRPr lang="en-US" altLang="zh-CN" sz="2400" b="1" dirty="0">
              <a:solidFill>
                <a:schemeClr val="tx1"/>
              </a:solidFill>
              <a:cs typeface="微软雅黑" pitchFamily="34" charset="-122"/>
            </a:endParaRPr>
          </a:p>
          <a:p>
            <a:pPr marL="873125" lvl="2"/>
            <a:r>
              <a:rPr lang="en-US" altLang="zh-CN" sz="2200" dirty="0"/>
              <a:t>《Transfer Learning for Sequence Tagging with Hierarchical Recurrent Networks》</a:t>
            </a:r>
          </a:p>
          <a:p>
            <a:pPr marL="873125" lvl="2"/>
            <a:r>
              <a:rPr lang="zh-CN" altLang="en-US" sz="2200" dirty="0"/>
              <a:t>迁移学习</a:t>
            </a:r>
            <a:endParaRPr lang="en-US" altLang="zh-CN" sz="2200" dirty="0"/>
          </a:p>
          <a:p>
            <a:pPr marL="354013" lvl="1" indent="-354013">
              <a:buClr>
                <a:srgbClr val="FBB030"/>
              </a:buClr>
              <a:buFont typeface="Wingdings" pitchFamily="2" charset="2"/>
              <a:buChar char="l"/>
            </a:pPr>
            <a:endParaRPr lang="en-US" altLang="zh-CN" sz="2400" b="1" dirty="0" smtClean="0">
              <a:solidFill>
                <a:schemeClr val="tx1"/>
              </a:solidFill>
              <a:cs typeface="微软雅黑" pitchFamily="34" charset="-122"/>
            </a:endParaRPr>
          </a:p>
          <a:p>
            <a:pPr marL="354013" lvl="1" indent="-354013">
              <a:buClr>
                <a:srgbClr val="FBB030"/>
              </a:buClr>
              <a:buFont typeface="Wingdings" pitchFamily="2" charset="2"/>
              <a:buChar char="l"/>
            </a:pPr>
            <a:endParaRPr lang="en-US" altLang="zh-CN" sz="2400" b="1" dirty="0">
              <a:solidFill>
                <a:schemeClr val="tx1"/>
              </a:solidFill>
              <a:cs typeface="微软雅黑" pitchFamily="34" charset="-122"/>
            </a:endParaRPr>
          </a:p>
          <a:p>
            <a:pPr marL="354013" lvl="1" indent="-354013">
              <a:buClr>
                <a:srgbClr val="FBB030"/>
              </a:buClr>
              <a:buFont typeface="Wingdings" pitchFamily="2" charset="2"/>
              <a:buChar char="l"/>
            </a:pPr>
            <a:endParaRPr lang="en-US" altLang="zh-CN" sz="2400" b="1" dirty="0" smtClean="0">
              <a:solidFill>
                <a:schemeClr val="tx1"/>
              </a:solidFill>
              <a:cs typeface="微软雅黑" pitchFamily="34" charset="-122"/>
            </a:endParaRPr>
          </a:p>
          <a:p>
            <a:pPr marL="354013" lvl="1" indent="-354013">
              <a:buClr>
                <a:srgbClr val="FBB030"/>
              </a:buClr>
              <a:buFont typeface="Wingdings" pitchFamily="2" charset="2"/>
              <a:buChar char="l"/>
            </a:pPr>
            <a:endParaRPr lang="en-US" altLang="zh-CN" sz="2400" b="1" dirty="0">
              <a:solidFill>
                <a:schemeClr val="tx1"/>
              </a:solidFill>
              <a:cs typeface="微软雅黑" pitchFamily="34" charset="-122"/>
            </a:endParaRPr>
          </a:p>
          <a:p>
            <a:pPr marL="354013" lvl="1" indent="-354013">
              <a:buClr>
                <a:srgbClr val="FBB030"/>
              </a:buClr>
              <a:buFont typeface="Wingdings" pitchFamily="2" charset="2"/>
              <a:buChar char="l"/>
            </a:pPr>
            <a:endParaRPr lang="en-US" altLang="zh-CN" sz="2400" b="1" dirty="0" smtClean="0">
              <a:solidFill>
                <a:schemeClr val="tx1"/>
              </a:solidFill>
              <a:cs typeface="微软雅黑" pitchFamily="34" charset="-122"/>
            </a:endParaRPr>
          </a:p>
          <a:p>
            <a:pPr marL="354013" lvl="1" indent="-354013">
              <a:buClr>
                <a:srgbClr val="FBB030"/>
              </a:buClr>
              <a:buFont typeface="Wingdings" pitchFamily="2" charset="2"/>
              <a:buChar char="l"/>
            </a:pPr>
            <a:endParaRPr lang="en-US" altLang="zh-CN" sz="2400" b="1" dirty="0">
              <a:solidFill>
                <a:schemeClr val="tx1"/>
              </a:solidFill>
              <a:cs typeface="微软雅黑" pitchFamily="34" charset="-122"/>
            </a:endParaRPr>
          </a:p>
          <a:p>
            <a:pPr lvl="1"/>
            <a:endParaRPr lang="en-US" altLang="zh-CN" sz="2000" dirty="0" smtClean="0">
              <a:solidFill>
                <a:schemeClr val="tx2"/>
              </a:solidFill>
            </a:endParaRPr>
          </a:p>
          <a:p>
            <a:pPr marL="338138" lvl="1" indent="0">
              <a:buNone/>
            </a:pPr>
            <a:r>
              <a:rPr lang="en-US" altLang="zh-CN" sz="2000" dirty="0" smtClean="0">
                <a:solidFill>
                  <a:schemeClr val="tx2"/>
                </a:solidFill>
              </a:rPr>
              <a:t>1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0" y="188914"/>
            <a:ext cx="5388427" cy="707886"/>
          </a:xfrm>
        </p:spPr>
        <p:txBody>
          <a:bodyPr/>
          <a:lstStyle/>
          <a:p>
            <a:r>
              <a:rPr lang="zh-CN" altLang="en-US" sz="4000" b="1" dirty="0" smtClean="0"/>
              <a:t>后续工作</a:t>
            </a:r>
            <a:endParaRPr lang="zh-CN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3965537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0" y="188914"/>
            <a:ext cx="5388427" cy="707886"/>
          </a:xfrm>
        </p:spPr>
        <p:txBody>
          <a:bodyPr/>
          <a:lstStyle/>
          <a:p>
            <a:r>
              <a:rPr lang="zh-CN" altLang="en-US" sz="4000" b="1" dirty="0" smtClean="0"/>
              <a:t>研究计划</a:t>
            </a:r>
            <a:endParaRPr lang="zh-CN" altLang="en-US" sz="4000" b="1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6475263"/>
              </p:ext>
            </p:extLst>
          </p:nvPr>
        </p:nvGraphicFramePr>
        <p:xfrm>
          <a:off x="1076952" y="1620109"/>
          <a:ext cx="6990097" cy="46349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70321"/>
                <a:gridCol w="2902886"/>
                <a:gridCol w="3416890"/>
              </a:tblGrid>
              <a:tr h="30190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序号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时间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任务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0190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2016</a:t>
                      </a:r>
                      <a:r>
                        <a:rPr lang="zh-CN" sz="16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年</a:t>
                      </a: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09</a:t>
                      </a:r>
                      <a:r>
                        <a:rPr lang="zh-CN" sz="16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月—</a:t>
                      </a: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2016</a:t>
                      </a:r>
                      <a:r>
                        <a:rPr lang="zh-CN" sz="16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年</a:t>
                      </a: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zh-CN" sz="16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月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阅读文献和查阅资料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0190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2016</a:t>
                      </a:r>
                      <a:r>
                        <a:rPr lang="zh-CN" sz="16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年</a:t>
                      </a: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r>
                        <a:rPr lang="zh-CN" sz="16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月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方案设计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64757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2016</a:t>
                      </a:r>
                      <a:r>
                        <a:rPr lang="zh-CN" sz="16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年</a:t>
                      </a: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r>
                        <a:rPr lang="zh-CN" sz="16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月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搭建爬虫框架，语料采集，数据清洗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64757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2016</a:t>
                      </a:r>
                      <a:r>
                        <a:rPr lang="zh-CN" sz="16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年</a:t>
                      </a: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r>
                        <a:rPr lang="zh-CN" sz="16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月—</a:t>
                      </a: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2017</a:t>
                      </a:r>
                      <a:r>
                        <a:rPr lang="zh-CN" sz="16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年</a:t>
                      </a: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</a:t>
                      </a:r>
                      <a:r>
                        <a:rPr lang="zh-CN" sz="16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月</a:t>
                      </a: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2017</a:t>
                      </a:r>
                      <a:r>
                        <a:rPr lang="zh-CN" sz="16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年</a:t>
                      </a: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03</a:t>
                      </a:r>
                      <a:r>
                        <a:rPr lang="zh-CN" sz="16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月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语料标注工作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0190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2017</a:t>
                      </a:r>
                      <a:r>
                        <a:rPr lang="zh-CN" sz="16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年</a:t>
                      </a: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04</a:t>
                      </a:r>
                      <a:r>
                        <a:rPr lang="zh-CN" sz="16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月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调研</a:t>
                      </a: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CRF</a:t>
                      </a:r>
                      <a:r>
                        <a:rPr lang="zh-CN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层原理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0190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2017</a:t>
                      </a:r>
                      <a:r>
                        <a:rPr lang="zh-CN" sz="16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年</a:t>
                      </a: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05</a:t>
                      </a:r>
                      <a:r>
                        <a:rPr lang="zh-CN" sz="16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月—</a:t>
                      </a: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2017</a:t>
                      </a:r>
                      <a:r>
                        <a:rPr lang="zh-CN" sz="16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年</a:t>
                      </a: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lang="zh-CN" sz="16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月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复现文献</a:t>
                      </a: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[12]</a:t>
                      </a:r>
                      <a:r>
                        <a:rPr lang="zh-CN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实验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99325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2017</a:t>
                      </a:r>
                      <a:r>
                        <a:rPr lang="zh-CN" sz="16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年</a:t>
                      </a: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lang="zh-CN" sz="16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月—</a:t>
                      </a: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2018</a:t>
                      </a:r>
                      <a:r>
                        <a:rPr lang="zh-CN" sz="16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年</a:t>
                      </a: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03</a:t>
                      </a:r>
                      <a:r>
                        <a:rPr lang="zh-CN" sz="16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月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结合自己标注的语料，配合之后的调研工作，将新想法进行新的实验，训练和测试，优化</a:t>
                      </a: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NER</a:t>
                      </a:r>
                      <a:r>
                        <a:rPr lang="zh-CN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模型。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0190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2017</a:t>
                      </a:r>
                      <a:r>
                        <a:rPr lang="zh-CN" sz="16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年</a:t>
                      </a: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04</a:t>
                      </a:r>
                      <a:r>
                        <a:rPr lang="zh-CN" sz="16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月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整理实验结论，完成论文初稿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0190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2017</a:t>
                      </a:r>
                      <a:r>
                        <a:rPr lang="zh-CN" sz="16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年</a:t>
                      </a: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06</a:t>
                      </a:r>
                      <a:r>
                        <a:rPr lang="zh-CN" sz="16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月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完成论文终稿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138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0697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 smtClean="0"/>
              <a:t> 研究</a:t>
            </a:r>
            <a:r>
              <a:rPr lang="zh-CN" altLang="en-US" sz="3200" dirty="0"/>
              <a:t>背景及</a:t>
            </a:r>
            <a:r>
              <a:rPr lang="zh-CN" altLang="en-US" sz="3200" dirty="0" smtClean="0"/>
              <a:t>意义</a:t>
            </a:r>
            <a:endParaRPr lang="en-US" altLang="zh-CN" sz="3200" dirty="0" smtClean="0"/>
          </a:p>
          <a:p>
            <a:endParaRPr lang="en-US" altLang="zh-CN" sz="3200" dirty="0"/>
          </a:p>
          <a:p>
            <a:r>
              <a:rPr lang="zh-CN" altLang="en-US" sz="3200" dirty="0" smtClean="0"/>
              <a:t> 研究</a:t>
            </a:r>
            <a:r>
              <a:rPr lang="zh-CN" altLang="en-US" sz="3200" dirty="0"/>
              <a:t>目标和</a:t>
            </a:r>
            <a:r>
              <a:rPr lang="zh-CN" altLang="en-US" sz="3200" dirty="0" smtClean="0"/>
              <a:t>内容</a:t>
            </a:r>
            <a:endParaRPr lang="en-US" altLang="zh-CN" sz="3200" dirty="0" smtClean="0"/>
          </a:p>
          <a:p>
            <a:endParaRPr lang="en-US" altLang="zh-CN" sz="3200" dirty="0" smtClean="0"/>
          </a:p>
          <a:p>
            <a:r>
              <a:rPr lang="zh-CN" altLang="en-US" sz="3200" dirty="0" smtClean="0"/>
              <a:t> 已</a:t>
            </a:r>
            <a:r>
              <a:rPr lang="zh-CN" altLang="en-US" sz="3200" dirty="0" smtClean="0"/>
              <a:t>完成</a:t>
            </a:r>
            <a:r>
              <a:rPr lang="zh-CN" altLang="en-US" sz="3200" dirty="0" smtClean="0"/>
              <a:t>工作</a:t>
            </a:r>
            <a:endParaRPr lang="en-US" altLang="zh-CN" sz="3200" dirty="0" smtClean="0"/>
          </a:p>
          <a:p>
            <a:endParaRPr lang="en-US" altLang="zh-CN" sz="3200" dirty="0" smtClean="0"/>
          </a:p>
          <a:p>
            <a:r>
              <a:rPr lang="zh-CN" altLang="en-US" sz="3200" dirty="0" smtClean="0"/>
              <a:t> 后续</a:t>
            </a:r>
            <a:r>
              <a:rPr lang="zh-CN" altLang="en-US" sz="3200" dirty="0" smtClean="0"/>
              <a:t>工作</a:t>
            </a:r>
            <a:endParaRPr lang="zh-CN" altLang="en-US" sz="32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0" y="188914"/>
            <a:ext cx="5388427" cy="707886"/>
          </a:xfrm>
        </p:spPr>
        <p:txBody>
          <a:bodyPr/>
          <a:lstStyle/>
          <a:p>
            <a:r>
              <a:rPr lang="zh-CN" altLang="en-US" sz="4000" b="1" dirty="0" smtClean="0"/>
              <a:t>目录</a:t>
            </a:r>
            <a:endParaRPr lang="zh-CN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33964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28600" y="1245577"/>
            <a:ext cx="8661400" cy="4902200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zh-CN" altLang="en-US" sz="2400" dirty="0"/>
              <a:t>背景</a:t>
            </a:r>
            <a:endParaRPr lang="en-US" altLang="zh-CN" sz="2400" dirty="0"/>
          </a:p>
          <a:p>
            <a:pPr lvl="1">
              <a:lnSpc>
                <a:spcPct val="125000"/>
              </a:lnSpc>
            </a:pPr>
            <a:r>
              <a:rPr lang="zh-CN" altLang="zh-CN" sz="2200" dirty="0" smtClean="0"/>
              <a:t>近年来</a:t>
            </a:r>
            <a:r>
              <a:rPr lang="zh-CN" altLang="en-US" sz="2200" dirty="0" smtClean="0"/>
              <a:t>世界各地恐怖袭击</a:t>
            </a:r>
            <a:r>
              <a:rPr lang="zh-CN" altLang="en-US" sz="2200" dirty="0"/>
              <a:t>事件</a:t>
            </a:r>
            <a:r>
              <a:rPr lang="zh-CN" altLang="en-US" sz="2200" dirty="0" smtClean="0"/>
              <a:t>时有发生。</a:t>
            </a:r>
            <a:endParaRPr lang="en-US" altLang="zh-CN" sz="2200" dirty="0" smtClean="0"/>
          </a:p>
          <a:p>
            <a:pPr lvl="1">
              <a:lnSpc>
                <a:spcPct val="125000"/>
              </a:lnSpc>
            </a:pPr>
            <a:r>
              <a:rPr lang="zh-CN" altLang="en-US" sz="2200" dirty="0" smtClean="0"/>
              <a:t>国内新疆总体稳定，但仍有很大隐患。</a:t>
            </a:r>
            <a:endParaRPr lang="en-US" altLang="zh-CN" sz="2200" dirty="0" smtClean="0"/>
          </a:p>
          <a:p>
            <a:pPr lvl="1">
              <a:lnSpc>
                <a:spcPct val="125000"/>
              </a:lnSpc>
            </a:pPr>
            <a:r>
              <a:rPr lang="zh-CN" altLang="zh-CN" sz="2200" dirty="0" smtClean="0"/>
              <a:t>境外敌对势力</a:t>
            </a:r>
            <a:r>
              <a:rPr lang="zh-CN" altLang="en-US" sz="2200" dirty="0" smtClean="0"/>
              <a:t>通过</a:t>
            </a:r>
            <a:r>
              <a:rPr lang="zh-CN" altLang="zh-CN" sz="2200" dirty="0" smtClean="0"/>
              <a:t>网络</a:t>
            </a:r>
            <a:r>
              <a:rPr lang="zh-CN" altLang="en-US" sz="2200" dirty="0"/>
              <a:t>手段</a:t>
            </a:r>
            <a:r>
              <a:rPr lang="zh-CN" altLang="en-US" sz="2200" dirty="0" smtClean="0"/>
              <a:t>形成</a:t>
            </a:r>
            <a:r>
              <a:rPr lang="zh-CN" altLang="zh-CN" sz="2200" dirty="0" smtClean="0"/>
              <a:t>网络</a:t>
            </a:r>
            <a:r>
              <a:rPr lang="zh-CN" altLang="zh-CN" sz="2200" dirty="0"/>
              <a:t>舆论和社会</a:t>
            </a:r>
            <a:r>
              <a:rPr lang="zh-CN" altLang="zh-CN" sz="2200" dirty="0" smtClean="0"/>
              <a:t>舆论</a:t>
            </a:r>
            <a:r>
              <a:rPr lang="zh-CN" altLang="en-US" sz="2200" dirty="0" smtClean="0"/>
              <a:t>。</a:t>
            </a:r>
            <a:endParaRPr lang="en-US" altLang="zh-CN" sz="2200" dirty="0" smtClean="0"/>
          </a:p>
          <a:p>
            <a:pPr>
              <a:lnSpc>
                <a:spcPct val="125000"/>
              </a:lnSpc>
            </a:pPr>
            <a:r>
              <a:rPr lang="zh-CN" altLang="en-US" sz="2400" dirty="0" smtClean="0"/>
              <a:t>意义</a:t>
            </a:r>
            <a:endParaRPr lang="en-US" altLang="zh-CN" sz="2400" dirty="0" smtClean="0"/>
          </a:p>
          <a:p>
            <a:pPr marL="0" lvl="1" indent="0">
              <a:lnSpc>
                <a:spcPct val="125000"/>
              </a:lnSpc>
              <a:buClr>
                <a:srgbClr val="FBB030"/>
              </a:buClr>
              <a:buNone/>
            </a:pPr>
            <a:r>
              <a:rPr lang="zh-CN" altLang="en-US" sz="2200" dirty="0" smtClean="0"/>
              <a:t>    </a:t>
            </a:r>
            <a:r>
              <a:rPr lang="en-US" altLang="zh-CN" sz="2200" dirty="0"/>
              <a:t>-  </a:t>
            </a:r>
            <a:r>
              <a:rPr lang="zh-CN" altLang="en-US" sz="2200" dirty="0"/>
              <a:t>有效把握社会舆论的动向，</a:t>
            </a:r>
            <a:r>
              <a:rPr lang="zh-CN" altLang="en-US" sz="2200" dirty="0" smtClean="0"/>
              <a:t>及时处置</a:t>
            </a:r>
            <a:r>
              <a:rPr lang="zh-CN" altLang="en-US" sz="2200" dirty="0"/>
              <a:t>突发</a:t>
            </a:r>
            <a:r>
              <a:rPr lang="zh-CN" altLang="en-US" sz="2200" dirty="0" smtClean="0"/>
              <a:t>事件。</a:t>
            </a:r>
            <a:endParaRPr lang="en-US" altLang="zh-CN" sz="2200" dirty="0"/>
          </a:p>
          <a:p>
            <a:pPr>
              <a:lnSpc>
                <a:spcPct val="125000"/>
              </a:lnSpc>
            </a:pPr>
            <a:r>
              <a:rPr lang="zh-CN" altLang="en-US" sz="2400" dirty="0" smtClean="0"/>
              <a:t>项目</a:t>
            </a:r>
            <a:endParaRPr lang="en-US" altLang="zh-CN" sz="2400" dirty="0"/>
          </a:p>
          <a:p>
            <a:pPr marL="0" indent="0">
              <a:lnSpc>
                <a:spcPct val="125000"/>
              </a:lnSpc>
              <a:buNone/>
            </a:pPr>
            <a:r>
              <a:rPr lang="en-US" altLang="zh-CN" sz="2200" dirty="0">
                <a:solidFill>
                  <a:schemeClr val="tx2"/>
                </a:solidFill>
              </a:rPr>
              <a:t>    </a:t>
            </a:r>
            <a:r>
              <a:rPr lang="en-US" altLang="zh-CN" sz="2200" b="0" dirty="0">
                <a:solidFill>
                  <a:schemeClr val="tx2"/>
                </a:solidFill>
              </a:rPr>
              <a:t>- </a:t>
            </a:r>
            <a:r>
              <a:rPr lang="en-US" altLang="zh-CN" sz="2200" b="0" dirty="0" smtClean="0">
                <a:solidFill>
                  <a:schemeClr val="tx2"/>
                </a:solidFill>
              </a:rPr>
              <a:t>  </a:t>
            </a:r>
            <a:r>
              <a:rPr lang="zh-CN" altLang="en-US" sz="2200" b="0" dirty="0" smtClean="0">
                <a:solidFill>
                  <a:schemeClr val="tx2"/>
                </a:solidFill>
              </a:rPr>
              <a:t>国家</a:t>
            </a:r>
            <a:r>
              <a:rPr lang="zh-CN" altLang="en-US" sz="2200" b="0" dirty="0">
                <a:solidFill>
                  <a:schemeClr val="tx2"/>
                </a:solidFill>
              </a:rPr>
              <a:t>自然科学基金</a:t>
            </a:r>
            <a:r>
              <a:rPr lang="en-US" altLang="zh-CN" sz="2200" b="0" dirty="0">
                <a:solidFill>
                  <a:schemeClr val="tx2"/>
                </a:solidFill>
              </a:rPr>
              <a:t>《</a:t>
            </a:r>
            <a:r>
              <a:rPr lang="zh-CN" altLang="en-US" sz="2200" b="0" dirty="0">
                <a:solidFill>
                  <a:schemeClr val="tx2"/>
                </a:solidFill>
              </a:rPr>
              <a:t>新疆暴恐事件的国际舆论倾向性分析</a:t>
            </a:r>
            <a:r>
              <a:rPr lang="en-US" altLang="zh-CN" sz="2200" b="0" dirty="0">
                <a:solidFill>
                  <a:schemeClr val="tx2"/>
                </a:solidFill>
              </a:rPr>
              <a:t>》</a:t>
            </a:r>
          </a:p>
          <a:p>
            <a:pPr marL="338138" lvl="1" indent="0">
              <a:lnSpc>
                <a:spcPct val="125000"/>
              </a:lnSpc>
              <a:buNone/>
            </a:pPr>
            <a:endParaRPr lang="en-US" altLang="zh-CN" sz="2200" dirty="0"/>
          </a:p>
          <a:p>
            <a:pPr marL="338138" lvl="1" indent="0">
              <a:lnSpc>
                <a:spcPct val="125000"/>
              </a:lnSpc>
              <a:buNone/>
            </a:pPr>
            <a:endParaRPr lang="en-US" altLang="zh-CN" sz="2200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0" y="188914"/>
            <a:ext cx="5388427" cy="707886"/>
          </a:xfrm>
        </p:spPr>
        <p:txBody>
          <a:bodyPr/>
          <a:lstStyle/>
          <a:p>
            <a:r>
              <a:rPr lang="zh-CN" altLang="en-US" sz="4000" b="1" dirty="0" smtClean="0"/>
              <a:t>研究背景及意义</a:t>
            </a:r>
            <a:endParaRPr lang="zh-CN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262062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研究目标</a:t>
            </a:r>
            <a:endParaRPr lang="en-US" altLang="zh-CN" sz="2400" dirty="0" smtClean="0"/>
          </a:p>
          <a:p>
            <a:pPr lvl="1"/>
            <a:r>
              <a:rPr lang="zh-CN" altLang="en-US" sz="2200" dirty="0" smtClean="0"/>
              <a:t>在没有语言学的先验</a:t>
            </a:r>
            <a:r>
              <a:rPr lang="zh-CN" altLang="en-US" sz="2200" dirty="0"/>
              <a:t>知识</a:t>
            </a:r>
            <a:r>
              <a:rPr lang="zh-CN" altLang="en-US" sz="2200" dirty="0" smtClean="0"/>
              <a:t>情况下，实现关于新疆暴恐事件的命名实体识别</a:t>
            </a:r>
            <a:r>
              <a:rPr lang="zh-CN" altLang="en-US" sz="2200" dirty="0" smtClean="0"/>
              <a:t>。</a:t>
            </a:r>
            <a:endParaRPr lang="en-US" altLang="zh-CN" sz="2200" dirty="0" smtClean="0"/>
          </a:p>
          <a:p>
            <a:pPr lvl="1"/>
            <a:endParaRPr lang="en-US" altLang="zh-CN" sz="2000" dirty="0" smtClean="0"/>
          </a:p>
          <a:p>
            <a:pPr marL="338138" lvl="1" indent="0">
              <a:buNone/>
            </a:pPr>
            <a:endParaRPr lang="en-US" altLang="zh-CN" sz="2000" dirty="0"/>
          </a:p>
          <a:p>
            <a:pPr>
              <a:lnSpc>
                <a:spcPct val="125000"/>
              </a:lnSpc>
            </a:pPr>
            <a:r>
              <a:rPr lang="zh-CN" altLang="en-US" sz="2400" dirty="0"/>
              <a:t>研究</a:t>
            </a:r>
            <a:r>
              <a:rPr lang="zh-CN" altLang="en-US" sz="2400" dirty="0" smtClean="0"/>
              <a:t>内容</a:t>
            </a:r>
            <a:endParaRPr lang="en-US" altLang="zh-CN" sz="2400" dirty="0" smtClean="0"/>
          </a:p>
          <a:p>
            <a:pPr lvl="1">
              <a:lnSpc>
                <a:spcPct val="125000"/>
              </a:lnSpc>
            </a:pPr>
            <a:r>
              <a:rPr lang="zh-CN" altLang="en-US" sz="2200" dirty="0" smtClean="0"/>
              <a:t>新疆暴恐事件语料采集、预处理和语料的标注</a:t>
            </a:r>
            <a:endParaRPr lang="zh-CN" altLang="en-US" sz="2200" dirty="0"/>
          </a:p>
          <a:p>
            <a:pPr lvl="1">
              <a:lnSpc>
                <a:spcPct val="125000"/>
              </a:lnSpc>
            </a:pPr>
            <a:r>
              <a:rPr lang="zh-CN" altLang="en-US" sz="2200" dirty="0" smtClean="0"/>
              <a:t>字符向量模型</a:t>
            </a:r>
            <a:r>
              <a:rPr lang="zh-CN" altLang="en-US" sz="2200" dirty="0"/>
              <a:t>的建立</a:t>
            </a:r>
            <a:r>
              <a:rPr lang="zh-CN" altLang="en-US" sz="2200" dirty="0" smtClean="0"/>
              <a:t>，构建句</a:t>
            </a:r>
            <a:r>
              <a:rPr lang="zh-CN" altLang="en-US" sz="2200" dirty="0"/>
              <a:t>级对数</a:t>
            </a:r>
            <a:r>
              <a:rPr lang="zh-CN" altLang="en-US" sz="2200" dirty="0" smtClean="0"/>
              <a:t>似然函数</a:t>
            </a:r>
            <a:endParaRPr lang="en-US" altLang="zh-CN" sz="2200" dirty="0" smtClean="0"/>
          </a:p>
          <a:p>
            <a:pPr lvl="1">
              <a:lnSpc>
                <a:spcPct val="125000"/>
              </a:lnSpc>
            </a:pPr>
            <a:r>
              <a:rPr lang="zh-CN" altLang="en-US" sz="2200" dirty="0" smtClean="0"/>
              <a:t>迁移学习</a:t>
            </a:r>
            <a:endParaRPr lang="en-US" altLang="zh-CN" sz="2200" dirty="0" smtClean="0"/>
          </a:p>
          <a:p>
            <a:pPr lvl="1">
              <a:lnSpc>
                <a:spcPct val="125000"/>
              </a:lnSpc>
            </a:pPr>
            <a:endParaRPr lang="en-US" altLang="zh-CN" sz="22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0" y="188914"/>
            <a:ext cx="5388427" cy="707886"/>
          </a:xfrm>
        </p:spPr>
        <p:txBody>
          <a:bodyPr/>
          <a:lstStyle/>
          <a:p>
            <a:r>
              <a:rPr lang="zh-CN" altLang="en-US" sz="4000" b="1" dirty="0" smtClean="0"/>
              <a:t>研究目标和内容</a:t>
            </a:r>
            <a:endParaRPr lang="zh-CN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417460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4013" lvl="1" indent="-354013">
              <a:buClr>
                <a:srgbClr val="FBB030"/>
              </a:buClr>
              <a:buFont typeface="Wingdings" pitchFamily="2" charset="2"/>
              <a:buChar char="l"/>
            </a:pPr>
            <a:r>
              <a:rPr lang="zh-CN" altLang="en-US" sz="2400" b="1" dirty="0" smtClean="0">
                <a:solidFill>
                  <a:schemeClr val="tx1"/>
                </a:solidFill>
                <a:cs typeface="微软雅黑" pitchFamily="34" charset="-122"/>
              </a:rPr>
              <a:t>语料采集</a:t>
            </a:r>
            <a:endParaRPr lang="en-US" altLang="zh-CN" sz="2400" b="1" dirty="0" smtClean="0">
              <a:solidFill>
                <a:schemeClr val="tx1"/>
              </a:solidFill>
              <a:cs typeface="微软雅黑" pitchFamily="34" charset="-122"/>
            </a:endParaRPr>
          </a:p>
          <a:p>
            <a:pPr marL="873125" lvl="2"/>
            <a:r>
              <a:rPr lang="zh-CN" altLang="en-US" sz="2400" b="1" dirty="0" smtClean="0">
                <a:solidFill>
                  <a:schemeClr val="tx1"/>
                </a:solidFill>
                <a:cs typeface="微软雅黑" pitchFamily="34" charset="-122"/>
              </a:rPr>
              <a:t>来源：</a:t>
            </a:r>
            <a:r>
              <a:rPr lang="en-US" altLang="zh-CN" sz="2400" b="1" dirty="0" smtClean="0">
                <a:solidFill>
                  <a:schemeClr val="tx1"/>
                </a:solidFill>
                <a:cs typeface="微软雅黑" pitchFamily="34" charset="-122"/>
              </a:rPr>
              <a:t>GDELT</a:t>
            </a:r>
          </a:p>
          <a:p>
            <a:pPr marL="873125" lvl="2"/>
            <a:r>
              <a:rPr lang="zh-CN" altLang="en-US" sz="2400" b="1" dirty="0" smtClean="0">
                <a:solidFill>
                  <a:schemeClr val="tx1"/>
                </a:solidFill>
                <a:cs typeface="微软雅黑" pitchFamily="34" charset="-122"/>
              </a:rPr>
              <a:t>采集新闻分布</a:t>
            </a:r>
            <a:endParaRPr lang="en-US" altLang="zh-CN" sz="2200" dirty="0"/>
          </a:p>
          <a:p>
            <a:pPr marL="354013" lvl="1" indent="-354013">
              <a:buClr>
                <a:srgbClr val="FBB030"/>
              </a:buClr>
              <a:buFont typeface="Wingdings" pitchFamily="2" charset="2"/>
              <a:buChar char="l"/>
            </a:pPr>
            <a:endParaRPr lang="en-US" altLang="zh-CN" sz="2400" b="1" dirty="0" smtClean="0">
              <a:solidFill>
                <a:schemeClr val="tx1"/>
              </a:solidFill>
              <a:cs typeface="微软雅黑" pitchFamily="34" charset="-122"/>
            </a:endParaRPr>
          </a:p>
          <a:p>
            <a:pPr marL="354013" lvl="1" indent="-354013">
              <a:buClr>
                <a:srgbClr val="FBB030"/>
              </a:buClr>
              <a:buFont typeface="Wingdings" pitchFamily="2" charset="2"/>
              <a:buChar char="l"/>
            </a:pPr>
            <a:endParaRPr lang="en-US" altLang="zh-CN" sz="2400" b="1" dirty="0">
              <a:solidFill>
                <a:schemeClr val="tx1"/>
              </a:solidFill>
              <a:cs typeface="微软雅黑" pitchFamily="34" charset="-122"/>
            </a:endParaRPr>
          </a:p>
          <a:p>
            <a:pPr marL="354013" lvl="1" indent="-354013">
              <a:buClr>
                <a:srgbClr val="FBB030"/>
              </a:buClr>
              <a:buFont typeface="Wingdings" pitchFamily="2" charset="2"/>
              <a:buChar char="l"/>
            </a:pPr>
            <a:endParaRPr lang="en-US" altLang="zh-CN" sz="2400" b="1" dirty="0" smtClean="0">
              <a:solidFill>
                <a:schemeClr val="tx1"/>
              </a:solidFill>
              <a:cs typeface="微软雅黑" pitchFamily="34" charset="-122"/>
            </a:endParaRPr>
          </a:p>
          <a:p>
            <a:pPr marL="354013" lvl="1" indent="-354013">
              <a:buClr>
                <a:srgbClr val="FBB030"/>
              </a:buClr>
              <a:buFont typeface="Wingdings" pitchFamily="2" charset="2"/>
              <a:buChar char="l"/>
            </a:pPr>
            <a:endParaRPr lang="en-US" altLang="zh-CN" sz="2400" b="1" dirty="0">
              <a:solidFill>
                <a:schemeClr val="tx1"/>
              </a:solidFill>
              <a:cs typeface="微软雅黑" pitchFamily="34" charset="-122"/>
            </a:endParaRPr>
          </a:p>
          <a:p>
            <a:pPr marL="354013" lvl="1" indent="-354013">
              <a:buClr>
                <a:srgbClr val="FBB030"/>
              </a:buClr>
              <a:buFont typeface="Wingdings" pitchFamily="2" charset="2"/>
              <a:buChar char="l"/>
            </a:pPr>
            <a:endParaRPr lang="en-US" altLang="zh-CN" sz="2400" b="1" dirty="0" smtClean="0">
              <a:solidFill>
                <a:schemeClr val="tx1"/>
              </a:solidFill>
              <a:cs typeface="微软雅黑" pitchFamily="34" charset="-122"/>
            </a:endParaRPr>
          </a:p>
          <a:p>
            <a:pPr marL="354013" lvl="1" indent="-354013">
              <a:buClr>
                <a:srgbClr val="FBB030"/>
              </a:buClr>
              <a:buFont typeface="Wingdings" pitchFamily="2" charset="2"/>
              <a:buChar char="l"/>
            </a:pPr>
            <a:endParaRPr lang="en-US" altLang="zh-CN" sz="2400" b="1" dirty="0">
              <a:solidFill>
                <a:schemeClr val="tx1"/>
              </a:solidFill>
              <a:cs typeface="微软雅黑" pitchFamily="34" charset="-122"/>
            </a:endParaRPr>
          </a:p>
          <a:p>
            <a:pPr lvl="1"/>
            <a:endParaRPr lang="en-US" altLang="zh-CN" sz="2000" dirty="0" smtClean="0">
              <a:solidFill>
                <a:schemeClr val="tx2"/>
              </a:solidFill>
            </a:endParaRPr>
          </a:p>
          <a:p>
            <a:pPr marL="338138" lvl="1" indent="0">
              <a:buNone/>
            </a:pP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0" y="188914"/>
            <a:ext cx="5388427" cy="707886"/>
          </a:xfrm>
        </p:spPr>
        <p:txBody>
          <a:bodyPr/>
          <a:lstStyle/>
          <a:p>
            <a:r>
              <a:rPr lang="zh-CN" altLang="en-US" sz="4000" b="1" dirty="0" smtClean="0"/>
              <a:t>已完成工作</a:t>
            </a:r>
            <a:endParaRPr lang="zh-CN" altLang="en-US" sz="4000" b="1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253426"/>
              </p:ext>
            </p:extLst>
          </p:nvPr>
        </p:nvGraphicFramePr>
        <p:xfrm>
          <a:off x="986016" y="3054885"/>
          <a:ext cx="4761640" cy="27857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80820"/>
                <a:gridCol w="2380820"/>
              </a:tblGrid>
              <a:tr h="46429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zh-CN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新闻来源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zh-CN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数量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6429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AsiaNews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216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6429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dWNews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308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6429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RFA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735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6429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CDTNews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801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6429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合计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2060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9971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4013" lvl="1" indent="-354013">
              <a:buClr>
                <a:srgbClr val="FBB030"/>
              </a:buClr>
              <a:buFont typeface="Wingdings" pitchFamily="2" charset="2"/>
              <a:buChar char="l"/>
            </a:pPr>
            <a:r>
              <a:rPr lang="zh-CN" altLang="en-US" sz="2400" b="1" dirty="0" smtClean="0">
                <a:solidFill>
                  <a:schemeClr val="tx1"/>
                </a:solidFill>
                <a:cs typeface="微软雅黑" pitchFamily="34" charset="-122"/>
              </a:rPr>
              <a:t>语料采集</a:t>
            </a:r>
            <a:endParaRPr lang="en-US" altLang="zh-CN" sz="2400" b="1" dirty="0">
              <a:solidFill>
                <a:schemeClr val="tx1"/>
              </a:solidFill>
              <a:cs typeface="微软雅黑" pitchFamily="34" charset="-122"/>
            </a:endParaRPr>
          </a:p>
          <a:p>
            <a:pPr marL="873125" lvl="2"/>
            <a:r>
              <a:rPr lang="zh-CN" altLang="en-US" sz="2200" dirty="0" smtClean="0"/>
              <a:t>文本展示</a:t>
            </a:r>
            <a:endParaRPr lang="en-US" altLang="zh-CN" sz="2200" dirty="0"/>
          </a:p>
          <a:p>
            <a:pPr marL="354013" lvl="1" indent="-354013">
              <a:buClr>
                <a:srgbClr val="FBB030"/>
              </a:buClr>
              <a:buFont typeface="Wingdings" pitchFamily="2" charset="2"/>
              <a:buChar char="l"/>
            </a:pPr>
            <a:endParaRPr lang="en-US" altLang="zh-CN" sz="2400" b="1" dirty="0" smtClean="0">
              <a:solidFill>
                <a:schemeClr val="tx1"/>
              </a:solidFill>
              <a:cs typeface="微软雅黑" pitchFamily="34" charset="-122"/>
            </a:endParaRPr>
          </a:p>
          <a:p>
            <a:pPr marL="354013" lvl="1" indent="-354013">
              <a:buClr>
                <a:srgbClr val="FBB030"/>
              </a:buClr>
              <a:buFont typeface="Wingdings" pitchFamily="2" charset="2"/>
              <a:buChar char="l"/>
            </a:pPr>
            <a:endParaRPr lang="en-US" altLang="zh-CN" sz="2400" b="1" dirty="0">
              <a:solidFill>
                <a:schemeClr val="tx1"/>
              </a:solidFill>
              <a:cs typeface="微软雅黑" pitchFamily="34" charset="-122"/>
            </a:endParaRPr>
          </a:p>
          <a:p>
            <a:pPr marL="354013" lvl="1" indent="-354013">
              <a:buClr>
                <a:srgbClr val="FBB030"/>
              </a:buClr>
              <a:buFont typeface="Wingdings" pitchFamily="2" charset="2"/>
              <a:buChar char="l"/>
            </a:pPr>
            <a:endParaRPr lang="en-US" altLang="zh-CN" sz="2400" b="1" dirty="0" smtClean="0">
              <a:solidFill>
                <a:schemeClr val="tx1"/>
              </a:solidFill>
              <a:cs typeface="微软雅黑" pitchFamily="34" charset="-122"/>
            </a:endParaRPr>
          </a:p>
          <a:p>
            <a:pPr marL="354013" lvl="1" indent="-354013">
              <a:buClr>
                <a:srgbClr val="FBB030"/>
              </a:buClr>
              <a:buFont typeface="Wingdings" pitchFamily="2" charset="2"/>
              <a:buChar char="l"/>
            </a:pPr>
            <a:endParaRPr lang="en-US" altLang="zh-CN" sz="2400" b="1" dirty="0">
              <a:solidFill>
                <a:schemeClr val="tx1"/>
              </a:solidFill>
              <a:cs typeface="微软雅黑" pitchFamily="34" charset="-122"/>
            </a:endParaRPr>
          </a:p>
          <a:p>
            <a:pPr marL="354013" lvl="1" indent="-354013">
              <a:buClr>
                <a:srgbClr val="FBB030"/>
              </a:buClr>
              <a:buFont typeface="Wingdings" pitchFamily="2" charset="2"/>
              <a:buChar char="l"/>
            </a:pPr>
            <a:endParaRPr lang="en-US" altLang="zh-CN" sz="2400" b="1" dirty="0" smtClean="0">
              <a:solidFill>
                <a:schemeClr val="tx1"/>
              </a:solidFill>
              <a:cs typeface="微软雅黑" pitchFamily="34" charset="-122"/>
            </a:endParaRPr>
          </a:p>
          <a:p>
            <a:pPr marL="354013" lvl="1" indent="-354013">
              <a:buClr>
                <a:srgbClr val="FBB030"/>
              </a:buClr>
              <a:buFont typeface="Wingdings" pitchFamily="2" charset="2"/>
              <a:buChar char="l"/>
            </a:pPr>
            <a:endParaRPr lang="en-US" altLang="zh-CN" sz="2400" b="1" dirty="0">
              <a:solidFill>
                <a:schemeClr val="tx1"/>
              </a:solidFill>
              <a:cs typeface="微软雅黑" pitchFamily="34" charset="-122"/>
            </a:endParaRPr>
          </a:p>
          <a:p>
            <a:pPr lvl="1"/>
            <a:endParaRPr lang="en-US" altLang="zh-CN" sz="2000" dirty="0" smtClean="0">
              <a:solidFill>
                <a:schemeClr val="tx2"/>
              </a:solidFill>
            </a:endParaRPr>
          </a:p>
          <a:p>
            <a:pPr marL="338138" lvl="1" indent="0">
              <a:buNone/>
            </a:pP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0" y="188914"/>
            <a:ext cx="5388427" cy="707886"/>
          </a:xfrm>
        </p:spPr>
        <p:txBody>
          <a:bodyPr/>
          <a:lstStyle/>
          <a:p>
            <a:r>
              <a:rPr lang="zh-CN" altLang="en-US" sz="4000" b="1" dirty="0" smtClean="0"/>
              <a:t>已完成工作</a:t>
            </a:r>
            <a:endParaRPr lang="zh-CN" altLang="en-US" sz="4000" b="1" dirty="0"/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1078196" y="2374849"/>
            <a:ext cx="5274310" cy="3378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112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4013" lvl="1" indent="-354013">
              <a:buClr>
                <a:srgbClr val="FBB030"/>
              </a:buClr>
              <a:buFont typeface="Wingdings" pitchFamily="2" charset="2"/>
              <a:buChar char="l"/>
            </a:pPr>
            <a:r>
              <a:rPr lang="zh-CN" altLang="en-US" sz="2400" b="1" dirty="0" smtClean="0">
                <a:solidFill>
                  <a:schemeClr val="tx1"/>
                </a:solidFill>
                <a:cs typeface="微软雅黑" pitchFamily="34" charset="-122"/>
              </a:rPr>
              <a:t>暴恐事件语料库构建</a:t>
            </a:r>
            <a:endParaRPr lang="en-US" altLang="zh-CN" sz="2400" b="1" dirty="0" smtClean="0">
              <a:solidFill>
                <a:schemeClr val="tx1"/>
              </a:solidFill>
              <a:cs typeface="微软雅黑" pitchFamily="34" charset="-122"/>
            </a:endParaRPr>
          </a:p>
          <a:p>
            <a:pPr lvl="2"/>
            <a:r>
              <a:rPr lang="zh-CN" altLang="en-US" sz="2200" dirty="0" smtClean="0"/>
              <a:t>定义</a:t>
            </a:r>
            <a:r>
              <a:rPr lang="zh-CN" altLang="en-US" sz="2200" dirty="0"/>
              <a:t>了</a:t>
            </a:r>
            <a:r>
              <a:rPr lang="en-US" altLang="zh-CN" sz="2200" dirty="0"/>
              <a:t>13</a:t>
            </a:r>
            <a:r>
              <a:rPr lang="zh-CN" altLang="en-US" sz="2200" dirty="0"/>
              <a:t>种标记</a:t>
            </a:r>
            <a:endParaRPr lang="en-US" altLang="zh-CN" sz="2200" dirty="0"/>
          </a:p>
          <a:p>
            <a:pPr lvl="2"/>
            <a:r>
              <a:rPr lang="zh-CN" altLang="en-US" sz="2200" dirty="0"/>
              <a:t>通常采用</a:t>
            </a:r>
            <a:r>
              <a:rPr lang="en-US" altLang="zh-CN" sz="2200" dirty="0"/>
              <a:t>IOBES</a:t>
            </a:r>
            <a:r>
              <a:rPr lang="zh-CN" altLang="en-US" sz="2200" dirty="0"/>
              <a:t>进行标记</a:t>
            </a:r>
            <a:endParaRPr lang="en-US" altLang="zh-CN" sz="2200" dirty="0"/>
          </a:p>
          <a:p>
            <a:pPr lvl="2"/>
            <a:r>
              <a:rPr lang="zh-CN" altLang="en-US" sz="2200" dirty="0"/>
              <a:t>结合</a:t>
            </a:r>
            <a:r>
              <a:rPr lang="en-US" altLang="zh-CN" sz="2200" dirty="0"/>
              <a:t>PERSON</a:t>
            </a:r>
            <a:r>
              <a:rPr lang="zh-CN" altLang="en-US" sz="2200" dirty="0"/>
              <a:t>、</a:t>
            </a:r>
            <a:r>
              <a:rPr lang="en-US" altLang="zh-CN" sz="2200" dirty="0"/>
              <a:t>LOCATION</a:t>
            </a:r>
            <a:r>
              <a:rPr lang="zh-CN" altLang="en-US" sz="2200" dirty="0"/>
              <a:t>、</a:t>
            </a:r>
            <a:r>
              <a:rPr lang="en-US" altLang="zh-CN" sz="2200" dirty="0" smtClean="0"/>
              <a:t>ORGANIZATION</a:t>
            </a:r>
            <a:endParaRPr lang="en-US" altLang="zh-CN" sz="2200" dirty="0"/>
          </a:p>
          <a:p>
            <a:pPr lvl="2"/>
            <a:r>
              <a:rPr lang="zh-CN" altLang="en-US" sz="2200" dirty="0"/>
              <a:t>形如</a:t>
            </a:r>
            <a:r>
              <a:rPr lang="en-US" altLang="zh-CN" sz="2200" dirty="0"/>
              <a:t>B_X</a:t>
            </a:r>
            <a:r>
              <a:rPr lang="zh-CN" altLang="en-US" sz="2200" dirty="0"/>
              <a:t>，</a:t>
            </a:r>
            <a:r>
              <a:rPr lang="en-US" altLang="zh-CN" sz="2200" dirty="0"/>
              <a:t>X</a:t>
            </a:r>
            <a:r>
              <a:rPr lang="zh-CN" altLang="en-US" sz="2200" dirty="0"/>
              <a:t>，</a:t>
            </a:r>
            <a:r>
              <a:rPr lang="zh-CN" altLang="en-US" sz="2200" dirty="0" smtClean="0"/>
              <a:t>如</a:t>
            </a:r>
            <a:endParaRPr lang="en-US" altLang="zh-CN" sz="2200" dirty="0" smtClean="0"/>
          </a:p>
          <a:p>
            <a:pPr lvl="3"/>
            <a:r>
              <a:rPr lang="en-US" altLang="zh-CN" sz="2200" dirty="0" smtClean="0"/>
              <a:t>B_PER:</a:t>
            </a:r>
            <a:r>
              <a:rPr lang="zh-CN" altLang="en-US" sz="2200" dirty="0"/>
              <a:t>人名的开始</a:t>
            </a:r>
            <a:r>
              <a:rPr lang="zh-CN" altLang="en-US" sz="2200" dirty="0" smtClean="0"/>
              <a:t>；</a:t>
            </a:r>
            <a:endParaRPr lang="en-US" altLang="zh-CN" sz="2200" dirty="0" smtClean="0"/>
          </a:p>
          <a:p>
            <a:pPr lvl="3"/>
            <a:endParaRPr lang="en-US" altLang="zh-CN" sz="2200" dirty="0"/>
          </a:p>
          <a:p>
            <a:pPr lvl="3"/>
            <a:r>
              <a:rPr lang="en-US" altLang="zh-CN" sz="2200" dirty="0" smtClean="0"/>
              <a:t>LOC</a:t>
            </a:r>
            <a:r>
              <a:rPr lang="zh-CN" altLang="en-US" sz="2200" dirty="0" smtClean="0"/>
              <a:t>：</a:t>
            </a:r>
            <a:r>
              <a:rPr lang="zh-CN" altLang="en-US" sz="2200" dirty="0"/>
              <a:t>单独的地名</a:t>
            </a:r>
            <a:endParaRPr lang="en-US" altLang="zh-CN" sz="2200" dirty="0"/>
          </a:p>
          <a:p>
            <a:pPr lvl="3"/>
            <a:endParaRPr lang="en-US" altLang="zh-CN" sz="2200" dirty="0"/>
          </a:p>
          <a:p>
            <a:pPr lvl="2"/>
            <a:endParaRPr lang="en-US" altLang="zh-CN" sz="2200" dirty="0"/>
          </a:p>
          <a:p>
            <a:pPr marL="873125" lvl="2"/>
            <a:endParaRPr lang="en-US" altLang="zh-CN" sz="2200" dirty="0"/>
          </a:p>
          <a:p>
            <a:pPr marL="354013" lvl="1" indent="-354013">
              <a:buClr>
                <a:srgbClr val="FBB030"/>
              </a:buClr>
              <a:buFont typeface="Wingdings" pitchFamily="2" charset="2"/>
              <a:buChar char="l"/>
            </a:pPr>
            <a:endParaRPr lang="en-US" altLang="zh-CN" sz="2400" b="1" dirty="0" smtClean="0">
              <a:solidFill>
                <a:schemeClr val="tx1"/>
              </a:solidFill>
              <a:cs typeface="微软雅黑" pitchFamily="34" charset="-122"/>
            </a:endParaRPr>
          </a:p>
          <a:p>
            <a:pPr marL="354013" lvl="1" indent="-354013">
              <a:buClr>
                <a:srgbClr val="FBB030"/>
              </a:buClr>
              <a:buFont typeface="Wingdings" pitchFamily="2" charset="2"/>
              <a:buChar char="l"/>
            </a:pPr>
            <a:endParaRPr lang="en-US" altLang="zh-CN" sz="2400" b="1" dirty="0">
              <a:solidFill>
                <a:schemeClr val="tx1"/>
              </a:solidFill>
              <a:cs typeface="微软雅黑" pitchFamily="34" charset="-122"/>
            </a:endParaRPr>
          </a:p>
          <a:p>
            <a:pPr marL="354013" lvl="1" indent="-354013">
              <a:buClr>
                <a:srgbClr val="FBB030"/>
              </a:buClr>
              <a:buFont typeface="Wingdings" pitchFamily="2" charset="2"/>
              <a:buChar char="l"/>
            </a:pPr>
            <a:endParaRPr lang="en-US" altLang="zh-CN" sz="2400" b="1" dirty="0" smtClean="0">
              <a:solidFill>
                <a:schemeClr val="tx1"/>
              </a:solidFill>
              <a:cs typeface="微软雅黑" pitchFamily="34" charset="-122"/>
            </a:endParaRPr>
          </a:p>
          <a:p>
            <a:pPr marL="354013" lvl="1" indent="-354013">
              <a:buClr>
                <a:srgbClr val="FBB030"/>
              </a:buClr>
              <a:buFont typeface="Wingdings" pitchFamily="2" charset="2"/>
              <a:buChar char="l"/>
            </a:pPr>
            <a:endParaRPr lang="en-US" altLang="zh-CN" sz="2400" b="1" dirty="0">
              <a:solidFill>
                <a:schemeClr val="tx1"/>
              </a:solidFill>
              <a:cs typeface="微软雅黑" pitchFamily="34" charset="-122"/>
            </a:endParaRPr>
          </a:p>
          <a:p>
            <a:pPr marL="354013" lvl="1" indent="-354013">
              <a:buClr>
                <a:srgbClr val="FBB030"/>
              </a:buClr>
              <a:buFont typeface="Wingdings" pitchFamily="2" charset="2"/>
              <a:buChar char="l"/>
            </a:pPr>
            <a:endParaRPr lang="en-US" altLang="zh-CN" sz="2400" b="1" dirty="0" smtClean="0">
              <a:solidFill>
                <a:schemeClr val="tx1"/>
              </a:solidFill>
              <a:cs typeface="微软雅黑" pitchFamily="34" charset="-122"/>
            </a:endParaRPr>
          </a:p>
          <a:p>
            <a:pPr marL="354013" lvl="1" indent="-354013">
              <a:buClr>
                <a:srgbClr val="FBB030"/>
              </a:buClr>
              <a:buFont typeface="Wingdings" pitchFamily="2" charset="2"/>
              <a:buChar char="l"/>
            </a:pPr>
            <a:endParaRPr lang="en-US" altLang="zh-CN" sz="2400" b="1" dirty="0">
              <a:solidFill>
                <a:schemeClr val="tx1"/>
              </a:solidFill>
              <a:cs typeface="微软雅黑" pitchFamily="34" charset="-122"/>
            </a:endParaRPr>
          </a:p>
          <a:p>
            <a:pPr lvl="1"/>
            <a:endParaRPr lang="en-US" altLang="zh-CN" sz="2000" dirty="0" smtClean="0">
              <a:solidFill>
                <a:schemeClr val="tx2"/>
              </a:solidFill>
            </a:endParaRPr>
          </a:p>
          <a:p>
            <a:pPr marL="338138" lvl="1" indent="0">
              <a:buNone/>
            </a:pP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0" y="188914"/>
            <a:ext cx="5388427" cy="707886"/>
          </a:xfrm>
        </p:spPr>
        <p:txBody>
          <a:bodyPr/>
          <a:lstStyle/>
          <a:p>
            <a:r>
              <a:rPr lang="zh-CN" altLang="en-US" sz="4000" b="1" dirty="0" smtClean="0"/>
              <a:t>已完成工作</a:t>
            </a:r>
            <a:endParaRPr lang="zh-CN" altLang="en-US" sz="4000" b="1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230" y="4159367"/>
            <a:ext cx="8626311" cy="46640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230" y="5195655"/>
            <a:ext cx="8178714" cy="485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241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4013" lvl="1" indent="-354013">
              <a:buClr>
                <a:srgbClr val="FBB030"/>
              </a:buClr>
              <a:buFont typeface="Wingdings" pitchFamily="2" charset="2"/>
              <a:buChar char="l"/>
            </a:pPr>
            <a:r>
              <a:rPr lang="zh-CN" altLang="en-US" sz="2400" b="1" dirty="0" smtClean="0">
                <a:solidFill>
                  <a:schemeClr val="tx1"/>
                </a:solidFill>
                <a:cs typeface="微软雅黑" pitchFamily="34" charset="-122"/>
              </a:rPr>
              <a:t>语料标注</a:t>
            </a:r>
            <a:endParaRPr lang="en-US" altLang="zh-CN" sz="2400" b="1" dirty="0" smtClean="0">
              <a:solidFill>
                <a:schemeClr val="tx1"/>
              </a:solidFill>
              <a:cs typeface="微软雅黑" pitchFamily="34" charset="-122"/>
            </a:endParaRPr>
          </a:p>
          <a:p>
            <a:pPr lvl="2"/>
            <a:r>
              <a:rPr lang="zh-CN" altLang="en-US" sz="2200" dirty="0" smtClean="0"/>
              <a:t>通用实体在语料中的分布</a:t>
            </a:r>
            <a:endParaRPr lang="en-US" altLang="zh-CN" sz="2200" dirty="0"/>
          </a:p>
          <a:p>
            <a:pPr marL="873125" lvl="2"/>
            <a:endParaRPr lang="en-US" altLang="zh-CN" sz="2200" dirty="0"/>
          </a:p>
          <a:p>
            <a:pPr marL="354013" lvl="1" indent="-354013">
              <a:buClr>
                <a:srgbClr val="FBB030"/>
              </a:buClr>
              <a:buFont typeface="Wingdings" pitchFamily="2" charset="2"/>
              <a:buChar char="l"/>
            </a:pPr>
            <a:endParaRPr lang="en-US" altLang="zh-CN" sz="2400" b="1" dirty="0" smtClean="0">
              <a:solidFill>
                <a:schemeClr val="tx1"/>
              </a:solidFill>
              <a:cs typeface="微软雅黑" pitchFamily="34" charset="-122"/>
            </a:endParaRPr>
          </a:p>
          <a:p>
            <a:pPr marL="354013" lvl="1" indent="-354013">
              <a:buClr>
                <a:srgbClr val="FBB030"/>
              </a:buClr>
              <a:buFont typeface="Wingdings" pitchFamily="2" charset="2"/>
              <a:buChar char="l"/>
            </a:pPr>
            <a:endParaRPr lang="en-US" altLang="zh-CN" sz="2400" b="1" dirty="0">
              <a:solidFill>
                <a:schemeClr val="tx1"/>
              </a:solidFill>
              <a:cs typeface="微软雅黑" pitchFamily="34" charset="-122"/>
            </a:endParaRPr>
          </a:p>
          <a:p>
            <a:pPr marL="354013" lvl="1" indent="-354013">
              <a:buClr>
                <a:srgbClr val="FBB030"/>
              </a:buClr>
              <a:buFont typeface="Wingdings" pitchFamily="2" charset="2"/>
              <a:buChar char="l"/>
            </a:pPr>
            <a:endParaRPr lang="en-US" altLang="zh-CN" sz="2400" b="1" dirty="0" smtClean="0">
              <a:solidFill>
                <a:schemeClr val="tx1"/>
              </a:solidFill>
              <a:cs typeface="微软雅黑" pitchFamily="34" charset="-122"/>
            </a:endParaRPr>
          </a:p>
          <a:p>
            <a:pPr marL="354013" lvl="1" indent="-354013">
              <a:buClr>
                <a:srgbClr val="FBB030"/>
              </a:buClr>
              <a:buFont typeface="Wingdings" pitchFamily="2" charset="2"/>
              <a:buChar char="l"/>
            </a:pPr>
            <a:endParaRPr lang="en-US" altLang="zh-CN" sz="2400" b="1" dirty="0">
              <a:solidFill>
                <a:schemeClr val="tx1"/>
              </a:solidFill>
              <a:cs typeface="微软雅黑" pitchFamily="34" charset="-122"/>
            </a:endParaRPr>
          </a:p>
          <a:p>
            <a:pPr marL="354013" lvl="1" indent="-354013">
              <a:buClr>
                <a:srgbClr val="FBB030"/>
              </a:buClr>
              <a:buFont typeface="Wingdings" pitchFamily="2" charset="2"/>
              <a:buChar char="l"/>
            </a:pPr>
            <a:endParaRPr lang="en-US" altLang="zh-CN" sz="2400" b="1" dirty="0" smtClean="0">
              <a:solidFill>
                <a:schemeClr val="tx1"/>
              </a:solidFill>
              <a:cs typeface="微软雅黑" pitchFamily="34" charset="-122"/>
            </a:endParaRPr>
          </a:p>
          <a:p>
            <a:pPr marL="354013" lvl="1" indent="-354013">
              <a:buClr>
                <a:srgbClr val="FBB030"/>
              </a:buClr>
              <a:buFont typeface="Wingdings" pitchFamily="2" charset="2"/>
              <a:buChar char="l"/>
            </a:pPr>
            <a:endParaRPr lang="en-US" altLang="zh-CN" sz="2400" b="1" dirty="0">
              <a:solidFill>
                <a:schemeClr val="tx1"/>
              </a:solidFill>
              <a:cs typeface="微软雅黑" pitchFamily="34" charset="-122"/>
            </a:endParaRPr>
          </a:p>
          <a:p>
            <a:pPr lvl="1"/>
            <a:endParaRPr lang="en-US" altLang="zh-CN" sz="2000" dirty="0" smtClean="0">
              <a:solidFill>
                <a:schemeClr val="tx2"/>
              </a:solidFill>
            </a:endParaRPr>
          </a:p>
          <a:p>
            <a:pPr marL="338138" lvl="1" indent="0">
              <a:buNone/>
            </a:pP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0" y="188914"/>
            <a:ext cx="5388427" cy="707886"/>
          </a:xfrm>
        </p:spPr>
        <p:txBody>
          <a:bodyPr/>
          <a:lstStyle/>
          <a:p>
            <a:r>
              <a:rPr lang="zh-CN" altLang="en-US" sz="4000" b="1" dirty="0" smtClean="0"/>
              <a:t>已完成工作</a:t>
            </a:r>
            <a:endParaRPr lang="zh-CN" altLang="en-US" sz="4000" b="1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0374132"/>
              </p:ext>
            </p:extLst>
          </p:nvPr>
        </p:nvGraphicFramePr>
        <p:xfrm>
          <a:off x="916338" y="2400364"/>
          <a:ext cx="6275296" cy="30942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68824"/>
                <a:gridCol w="1568824"/>
                <a:gridCol w="1568824"/>
                <a:gridCol w="1568824"/>
              </a:tblGrid>
              <a:tr h="99408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zh-CN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新闻来源</a:t>
                      </a: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\</a:t>
                      </a:r>
                      <a:r>
                        <a:rPr lang="zh-CN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实体类型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LOC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ORG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2504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AsiaView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2422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1034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781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2504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2000" kern="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dWNews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9608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3100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3079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2504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RFA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7740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4901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3147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2504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合计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19770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9035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7007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3454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4013" lvl="1" indent="-354013">
              <a:buClr>
                <a:srgbClr val="FBB030"/>
              </a:buClr>
              <a:buFont typeface="Wingdings" pitchFamily="2" charset="2"/>
              <a:buChar char="l"/>
            </a:pPr>
            <a:r>
              <a:rPr lang="zh-CN" altLang="en-US" sz="2400" b="1" dirty="0" smtClean="0">
                <a:solidFill>
                  <a:schemeClr val="tx1"/>
                </a:solidFill>
                <a:cs typeface="微软雅黑" pitchFamily="34" charset="-122"/>
              </a:rPr>
              <a:t>语料标注</a:t>
            </a:r>
            <a:endParaRPr lang="en-US" altLang="zh-CN" sz="2400" b="1" dirty="0" smtClean="0">
              <a:solidFill>
                <a:schemeClr val="tx1"/>
              </a:solidFill>
              <a:cs typeface="微软雅黑" pitchFamily="34" charset="-122"/>
            </a:endParaRPr>
          </a:p>
          <a:p>
            <a:pPr lvl="2"/>
            <a:r>
              <a:rPr lang="zh-CN" altLang="en-US" sz="2200" dirty="0" smtClean="0"/>
              <a:t>新疆实体在语料中的分布</a:t>
            </a:r>
            <a:endParaRPr lang="en-US" altLang="zh-CN" sz="2200" dirty="0"/>
          </a:p>
          <a:p>
            <a:pPr marL="873125" lvl="2"/>
            <a:endParaRPr lang="en-US" altLang="zh-CN" sz="2200" dirty="0"/>
          </a:p>
          <a:p>
            <a:pPr marL="354013" lvl="1" indent="-354013">
              <a:buClr>
                <a:srgbClr val="FBB030"/>
              </a:buClr>
              <a:buFont typeface="Wingdings" pitchFamily="2" charset="2"/>
              <a:buChar char="l"/>
            </a:pPr>
            <a:endParaRPr lang="en-US" altLang="zh-CN" sz="2400" b="1" dirty="0" smtClean="0">
              <a:solidFill>
                <a:schemeClr val="tx1"/>
              </a:solidFill>
              <a:cs typeface="微软雅黑" pitchFamily="34" charset="-122"/>
            </a:endParaRPr>
          </a:p>
          <a:p>
            <a:pPr marL="354013" lvl="1" indent="-354013">
              <a:buClr>
                <a:srgbClr val="FBB030"/>
              </a:buClr>
              <a:buFont typeface="Wingdings" pitchFamily="2" charset="2"/>
              <a:buChar char="l"/>
            </a:pPr>
            <a:endParaRPr lang="en-US" altLang="zh-CN" sz="2400" b="1" dirty="0">
              <a:solidFill>
                <a:schemeClr val="tx1"/>
              </a:solidFill>
              <a:cs typeface="微软雅黑" pitchFamily="34" charset="-122"/>
            </a:endParaRPr>
          </a:p>
          <a:p>
            <a:pPr marL="354013" lvl="1" indent="-354013">
              <a:buClr>
                <a:srgbClr val="FBB030"/>
              </a:buClr>
              <a:buFont typeface="Wingdings" pitchFamily="2" charset="2"/>
              <a:buChar char="l"/>
            </a:pPr>
            <a:endParaRPr lang="en-US" altLang="zh-CN" sz="2400" b="1" dirty="0" smtClean="0">
              <a:solidFill>
                <a:schemeClr val="tx1"/>
              </a:solidFill>
              <a:cs typeface="微软雅黑" pitchFamily="34" charset="-122"/>
            </a:endParaRPr>
          </a:p>
          <a:p>
            <a:pPr marL="354013" lvl="1" indent="-354013">
              <a:buClr>
                <a:srgbClr val="FBB030"/>
              </a:buClr>
              <a:buFont typeface="Wingdings" pitchFamily="2" charset="2"/>
              <a:buChar char="l"/>
            </a:pPr>
            <a:endParaRPr lang="en-US" altLang="zh-CN" sz="2400" b="1" dirty="0">
              <a:solidFill>
                <a:schemeClr val="tx1"/>
              </a:solidFill>
              <a:cs typeface="微软雅黑" pitchFamily="34" charset="-122"/>
            </a:endParaRPr>
          </a:p>
          <a:p>
            <a:pPr marL="354013" lvl="1" indent="-354013">
              <a:buClr>
                <a:srgbClr val="FBB030"/>
              </a:buClr>
              <a:buFont typeface="Wingdings" pitchFamily="2" charset="2"/>
              <a:buChar char="l"/>
            </a:pPr>
            <a:endParaRPr lang="en-US" altLang="zh-CN" sz="2400" b="1" dirty="0" smtClean="0">
              <a:solidFill>
                <a:schemeClr val="tx1"/>
              </a:solidFill>
              <a:cs typeface="微软雅黑" pitchFamily="34" charset="-122"/>
            </a:endParaRPr>
          </a:p>
          <a:p>
            <a:pPr marL="354013" lvl="1" indent="-354013">
              <a:buClr>
                <a:srgbClr val="FBB030"/>
              </a:buClr>
              <a:buFont typeface="Wingdings" pitchFamily="2" charset="2"/>
              <a:buChar char="l"/>
            </a:pPr>
            <a:endParaRPr lang="en-US" altLang="zh-CN" sz="2400" b="1" dirty="0">
              <a:solidFill>
                <a:schemeClr val="tx1"/>
              </a:solidFill>
              <a:cs typeface="微软雅黑" pitchFamily="34" charset="-122"/>
            </a:endParaRPr>
          </a:p>
          <a:p>
            <a:pPr lvl="1"/>
            <a:endParaRPr lang="en-US" altLang="zh-CN" sz="2000" dirty="0" smtClean="0">
              <a:solidFill>
                <a:schemeClr val="tx2"/>
              </a:solidFill>
            </a:endParaRPr>
          </a:p>
          <a:p>
            <a:pPr marL="338138" lvl="1" indent="0">
              <a:buNone/>
            </a:pP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0" y="188914"/>
            <a:ext cx="5388427" cy="707886"/>
          </a:xfrm>
        </p:spPr>
        <p:txBody>
          <a:bodyPr/>
          <a:lstStyle/>
          <a:p>
            <a:r>
              <a:rPr lang="zh-CN" altLang="en-US" sz="4000" b="1" dirty="0" smtClean="0"/>
              <a:t>已完成工作</a:t>
            </a:r>
            <a:endParaRPr lang="zh-CN" altLang="en-US" sz="4000" b="1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2161221"/>
              </p:ext>
            </p:extLst>
          </p:nvPr>
        </p:nvGraphicFramePr>
        <p:xfrm>
          <a:off x="1031839" y="2361864"/>
          <a:ext cx="6159792" cy="327281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39948"/>
                <a:gridCol w="1539948"/>
                <a:gridCol w="1539948"/>
                <a:gridCol w="1539948"/>
              </a:tblGrid>
              <a:tr h="105144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zh-CN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新闻来源</a:t>
                      </a: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\</a:t>
                      </a:r>
                      <a:r>
                        <a:rPr lang="zh-CN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实体类型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LOC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ORG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5534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AsiaView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1025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141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383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5534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dWNews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116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122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262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5534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RFA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9392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1706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7440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5534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合计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10533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1969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8085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1227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教研室ppt模板">
  <a:themeElements>
    <a:clrScheme name="Custom 1">
      <a:dk1>
        <a:srgbClr val="0070AF"/>
      </a:dk1>
      <a:lt1>
        <a:srgbClr val="FFFFFF"/>
      </a:lt1>
      <a:dk2>
        <a:srgbClr val="4D4D4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BB030"/>
      </a:accent6>
      <a:hlink>
        <a:srgbClr val="0000FF"/>
      </a:hlink>
      <a:folHlink>
        <a:srgbClr val="800080"/>
      </a:folHlink>
    </a:clrScheme>
    <a:fontScheme name="1_ShortDemoMay1">
      <a:majorFont>
        <a:latin typeface="Segoe Semibold"/>
        <a:ea typeface=""/>
        <a:cs typeface=""/>
      </a:majorFont>
      <a:minorFont>
        <a:latin typeface="Sego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55600" marR="0" indent="-35560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4D4D4D"/>
            </a:solidFill>
            <a:effectLst/>
            <a:latin typeface="Sego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55600" marR="0" indent="-35560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4D4D4D"/>
            </a:solidFill>
            <a:effectLst/>
            <a:latin typeface="Segoe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 marL="228600" indent="-228600">
          <a:buFont typeface="Arial" pitchFamily="34" charset="0"/>
          <a:buChar char="•"/>
          <a:defRPr dirty="0" err="1" smtClean="0">
            <a:latin typeface="Calibri" pitchFamily="34" charset="0"/>
          </a:defRPr>
        </a:defPPr>
      </a:lstStyle>
    </a:txDef>
  </a:objectDefaults>
  <a:extraClrSchemeLst>
    <a:extraClrScheme>
      <a:clrScheme name="1_ShortDemoMay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13">
        <a:dk1>
          <a:srgbClr val="000000"/>
        </a:dk1>
        <a:lt1>
          <a:srgbClr val="FFFFFF"/>
        </a:lt1>
        <a:dk2>
          <a:srgbClr val="263B82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14">
        <a:dk1>
          <a:srgbClr val="000000"/>
        </a:dk1>
        <a:lt1>
          <a:srgbClr val="FFFFFF"/>
        </a:lt1>
        <a:dk2>
          <a:srgbClr val="263B82"/>
        </a:dk2>
        <a:lt2>
          <a:srgbClr val="808080"/>
        </a:lt2>
        <a:accent1>
          <a:srgbClr val="FFCC00"/>
        </a:accent1>
        <a:accent2>
          <a:srgbClr val="8A1111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7D0E0E"/>
        </a:accent6>
        <a:hlink>
          <a:srgbClr val="48805B"/>
        </a:hlink>
        <a:folHlink>
          <a:srgbClr val="44245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教研室ppt模板</Template>
  <TotalTime>4251</TotalTime>
  <Words>583</Words>
  <Application>Microsoft Office PowerPoint</Application>
  <PresentationFormat>全屏显示(4:3)</PresentationFormat>
  <Paragraphs>234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1" baseType="lpstr">
      <vt:lpstr>ＭＳ Ｐゴシック</vt:lpstr>
      <vt:lpstr>Segoe</vt:lpstr>
      <vt:lpstr>Segoe Semibold</vt:lpstr>
      <vt:lpstr>黑体</vt:lpstr>
      <vt:lpstr>华文细黑</vt:lpstr>
      <vt:lpstr>宋体</vt:lpstr>
      <vt:lpstr>微软雅黑</vt:lpstr>
      <vt:lpstr>Arial</vt:lpstr>
      <vt:lpstr>Arial Narrow</vt:lpstr>
      <vt:lpstr>Calibri</vt:lpstr>
      <vt:lpstr>Cambria Math</vt:lpstr>
      <vt:lpstr>Times New Roman</vt:lpstr>
      <vt:lpstr>Wingdings</vt:lpstr>
      <vt:lpstr>教研室ppt模板</vt:lpstr>
      <vt:lpstr>面向新疆暴恐事件的命名实体识别探究</vt:lpstr>
      <vt:lpstr>目录</vt:lpstr>
      <vt:lpstr>研究背景及意义</vt:lpstr>
      <vt:lpstr>研究目标和内容</vt:lpstr>
      <vt:lpstr>已完成工作</vt:lpstr>
      <vt:lpstr>已完成工作</vt:lpstr>
      <vt:lpstr>已完成工作</vt:lpstr>
      <vt:lpstr>已完成工作</vt:lpstr>
      <vt:lpstr>已完成工作</vt:lpstr>
      <vt:lpstr>后续工作</vt:lpstr>
      <vt:lpstr>研究思路</vt:lpstr>
      <vt:lpstr>方案和内容</vt:lpstr>
      <vt:lpstr>方案和内容</vt:lpstr>
      <vt:lpstr>方案和内容</vt:lpstr>
      <vt:lpstr>后续工作</vt:lpstr>
      <vt:lpstr>研究计划</vt:lpstr>
      <vt:lpstr>PowerPoint 演示文稿</vt:lpstr>
    </vt:vector>
  </TitlesOfParts>
  <Company>快速装机版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    Summary</dc:title>
  <dc:creator>Administrator</dc:creator>
  <cp:lastModifiedBy>guanghe lin</cp:lastModifiedBy>
  <cp:revision>571</cp:revision>
  <dcterms:created xsi:type="dcterms:W3CDTF">2014-10-16T04:26:12Z</dcterms:created>
  <dcterms:modified xsi:type="dcterms:W3CDTF">2017-07-02T11:37:38Z</dcterms:modified>
</cp:coreProperties>
</file>