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4" r:id="rId3"/>
    <p:sldId id="285" r:id="rId4"/>
    <p:sldId id="287" r:id="rId5"/>
    <p:sldId id="286" r:id="rId6"/>
    <p:sldId id="275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3064868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4378984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4487915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3177852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8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54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912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0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084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91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779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9" y="1280"/>
              <a:ext cx="622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 userDrawn="1"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6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1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1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04276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30286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3756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82080" y="1600200"/>
            <a:ext cx="5641788" cy="990600"/>
            <a:chOff x="624" y="1152"/>
            <a:chExt cx="3776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 userDrawn="1"/>
          </p:nvGrpSpPr>
          <p:grpSpPr bwMode="auto">
            <a:xfrm>
              <a:off x="2430" y="1282"/>
              <a:ext cx="620" cy="93"/>
              <a:chOff x="2003" y="3440"/>
              <a:chExt cx="468" cy="239"/>
            </a:xfrm>
          </p:grpSpPr>
          <p:sp>
            <p:nvSpPr>
              <p:cNvPr id="27" name="Oval 16"/>
              <p:cNvSpPr>
                <a:spLocks noChangeArrowheads="1"/>
              </p:cNvSpPr>
              <p:nvPr userDrawn="1"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 userDrawn="1"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 userDrawn="1"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 userDrawn="1"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83" y="1284"/>
              <a:ext cx="1917" cy="93"/>
              <a:chOff x="1360" y="3443"/>
              <a:chExt cx="1098" cy="239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1360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70227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43122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4470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49467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515005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902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37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93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842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644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90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2016/9/26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85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6726" y="3026635"/>
            <a:ext cx="6273709" cy="830997"/>
          </a:xfrm>
        </p:spPr>
        <p:txBody>
          <a:bodyPr/>
          <a:lstStyle/>
          <a:p>
            <a:pPr algn="ctr"/>
            <a:r>
              <a:rPr lang="zh-CN" altLang="en-US" sz="4800" dirty="0" smtClean="0"/>
              <a:t>期末汇报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sz="2400" dirty="0"/>
              <a:t>	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广和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 smtClean="0"/>
              <a:t>2016/09/26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/>
              <a:t>概要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感谢</a:t>
            </a:r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研究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方向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学期总结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457200" y="1152144"/>
            <a:ext cx="4040188" cy="775843"/>
          </a:xfrm>
        </p:spPr>
        <p:txBody>
          <a:bodyPr/>
          <a:lstStyle/>
          <a:p>
            <a:r>
              <a:rPr lang="zh-CN" altLang="en-US" sz="2800" dirty="0" smtClean="0"/>
              <a:t>实验室部分</a:t>
            </a:r>
            <a:endParaRPr lang="zh-CN" altLang="en-US" sz="2800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2"/>
          </p:nvPr>
        </p:nvSpPr>
        <p:spPr>
          <a:xfrm>
            <a:off x="457200" y="2238883"/>
            <a:ext cx="4040188" cy="3951288"/>
          </a:xfrm>
        </p:spPr>
        <p:txBody>
          <a:bodyPr/>
          <a:lstStyle/>
          <a:p>
            <a:r>
              <a:rPr lang="zh-CN" altLang="en-US" sz="1800" dirty="0" smtClean="0"/>
              <a:t>参加组会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学习</a:t>
            </a:r>
            <a:r>
              <a:rPr lang="en-US" altLang="zh-CN" sz="1800" dirty="0" smtClean="0"/>
              <a:t>NLP</a:t>
            </a:r>
            <a:r>
              <a:rPr lang="zh-CN" altLang="en-US" sz="1800" dirty="0" smtClean="0"/>
              <a:t>相关的深度学习模型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参与深度学习讨论小组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err="1" smtClean="0"/>
              <a:t>Keras</a:t>
            </a:r>
            <a:r>
              <a:rPr lang="zh-CN" altLang="en-US" sz="1800" dirty="0" smtClean="0"/>
              <a:t>学习</a:t>
            </a:r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学期总结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8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sz="quarter" idx="4"/>
          </p:nvPr>
        </p:nvSpPr>
        <p:spPr>
          <a:xfrm>
            <a:off x="457200" y="2110867"/>
            <a:ext cx="4041775" cy="3951288"/>
          </a:xfrm>
        </p:spPr>
        <p:txBody>
          <a:bodyPr/>
          <a:lstStyle/>
          <a:p>
            <a:r>
              <a:rPr lang="zh-CN" altLang="en-US" sz="1800" dirty="0" smtClean="0"/>
              <a:t>通过了英语</a:t>
            </a:r>
            <a:r>
              <a:rPr lang="zh-CN" altLang="en-US" sz="1800" dirty="0"/>
              <a:t>六</a:t>
            </a:r>
            <a:r>
              <a:rPr lang="zh-CN" altLang="en-US" sz="1800" dirty="0" smtClean="0"/>
              <a:t>级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保持身体</a:t>
            </a:r>
            <a:r>
              <a:rPr lang="zh-CN" altLang="en-US" sz="1800" dirty="0" smtClean="0"/>
              <a:t>健康</a:t>
            </a:r>
            <a:endParaRPr lang="en-US" altLang="zh-CN" sz="1800" dirty="0" smtClean="0"/>
          </a:p>
          <a:p>
            <a:pPr lvl="1"/>
            <a:r>
              <a:rPr lang="zh-CN" altLang="en-US" dirty="0"/>
              <a:t>乒乓球</a:t>
            </a:r>
            <a:endParaRPr lang="en-US" altLang="zh-CN" dirty="0"/>
          </a:p>
          <a:p>
            <a:pPr lvl="1"/>
            <a:r>
              <a:rPr lang="zh-CN" altLang="en-US" dirty="0"/>
              <a:t>羽毛球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219692"/>
            <a:ext cx="5388427" cy="646331"/>
          </a:xfrm>
        </p:spPr>
        <p:txBody>
          <a:bodyPr/>
          <a:lstStyle/>
          <a:p>
            <a:r>
              <a:rPr lang="zh-CN" altLang="en-US" sz="3600" dirty="0" smtClean="0"/>
              <a:t>学期总结</a:t>
            </a:r>
            <a:endParaRPr lang="zh-CN" altLang="en-US" sz="3600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idx="1"/>
          </p:nvPr>
        </p:nvSpPr>
        <p:spPr>
          <a:xfrm>
            <a:off x="457200" y="1152144"/>
            <a:ext cx="4040188" cy="775843"/>
          </a:xfrm>
        </p:spPr>
        <p:txBody>
          <a:bodyPr/>
          <a:lstStyle/>
          <a:p>
            <a:r>
              <a:rPr lang="zh-CN" altLang="en-US" sz="2800" dirty="0" smtClean="0"/>
              <a:t>个人</a:t>
            </a:r>
            <a:r>
              <a:rPr lang="zh-CN" altLang="en-US" sz="28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8286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9231" y="335108"/>
            <a:ext cx="5388427" cy="415498"/>
          </a:xfrm>
        </p:spPr>
        <p:txBody>
          <a:bodyPr/>
          <a:lstStyle/>
          <a:p>
            <a:r>
              <a:rPr lang="zh-CN" altLang="en-US" sz="3600" dirty="0" smtClean="0"/>
              <a:t>未来研究方向</a:t>
            </a:r>
            <a:endParaRPr lang="zh-CN" altLang="en-US" sz="36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关于新疆暴恐的事件的命名实体识别研究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0240" indent="-285750"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smtClean="0">
                <a:solidFill>
                  <a:schemeClr val="tx1"/>
                </a:solidFill>
              </a:rPr>
              <a:t>采集</a:t>
            </a:r>
            <a:r>
              <a:rPr lang="zh-CN" altLang="en-US" b="1" dirty="0" smtClean="0">
                <a:solidFill>
                  <a:schemeClr val="tx1"/>
                </a:solidFill>
              </a:rPr>
              <a:t>了一些暴恐事件</a:t>
            </a:r>
            <a:r>
              <a:rPr lang="zh-CN" altLang="en-US" b="1" smtClean="0">
                <a:solidFill>
                  <a:schemeClr val="tx1"/>
                </a:solidFill>
              </a:rPr>
              <a:t>的</a:t>
            </a:r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marL="2024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/>
                </a:solidFill>
              </a:rPr>
              <a:t>下一步工作标注数据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02223" y="3058730"/>
            <a:ext cx="1564337" cy="2259504"/>
          </a:xfrm>
        </p:spPr>
        <p:txBody>
          <a:bodyPr anchor="ctr"/>
          <a:lstStyle/>
          <a:p>
            <a:pPr marL="0"/>
            <a:r>
              <a:rPr lang="zh-CN" altLang="en-US" b="1" dirty="0">
                <a:solidFill>
                  <a:schemeClr val="tx1"/>
                </a:solidFill>
              </a:rPr>
              <a:t>采用</a:t>
            </a:r>
            <a:r>
              <a:rPr lang="en-US" altLang="zh-CN" b="1" dirty="0">
                <a:solidFill>
                  <a:schemeClr val="tx1"/>
                </a:solidFill>
              </a:rPr>
              <a:t>CRF</a:t>
            </a:r>
            <a:r>
              <a:rPr lang="zh-CN" altLang="en-US" b="1" dirty="0" smtClean="0">
                <a:solidFill>
                  <a:schemeClr val="tx1"/>
                </a:solidFill>
              </a:rPr>
              <a:t>模型</a:t>
            </a:r>
            <a:r>
              <a:rPr lang="en-US" altLang="zh-CN" b="1" dirty="0" smtClean="0">
                <a:solidFill>
                  <a:schemeClr val="tx1"/>
                </a:solidFill>
              </a:rPr>
              <a:t>-&gt;</a:t>
            </a:r>
          </a:p>
          <a:p>
            <a:pPr marL="0"/>
            <a:r>
              <a:rPr lang="zh-CN" altLang="en-US" b="1" dirty="0" smtClean="0">
                <a:solidFill>
                  <a:schemeClr val="tx1"/>
                </a:solidFill>
              </a:rPr>
              <a:t>深度学习模型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拟论文题目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327</TotalTime>
  <Words>83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ＭＳ Ｐゴシック</vt:lpstr>
      <vt:lpstr>Segoe</vt:lpstr>
      <vt:lpstr>Segoe Semibold</vt:lpstr>
      <vt:lpstr>宋体</vt:lpstr>
      <vt:lpstr>微软雅黑</vt:lpstr>
      <vt:lpstr>Calibri</vt:lpstr>
      <vt:lpstr>Wingdings</vt:lpstr>
      <vt:lpstr>主题1</vt:lpstr>
      <vt:lpstr>期末汇报</vt:lpstr>
      <vt:lpstr>概要</vt:lpstr>
      <vt:lpstr>学期总结</vt:lpstr>
      <vt:lpstr>学期总结</vt:lpstr>
      <vt:lpstr>未来研究方向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guanghe lin</cp:lastModifiedBy>
  <cp:revision>124</cp:revision>
  <dcterms:created xsi:type="dcterms:W3CDTF">2015-03-19T00:40:54Z</dcterms:created>
  <dcterms:modified xsi:type="dcterms:W3CDTF">2016-09-26T09:51:41Z</dcterms:modified>
</cp:coreProperties>
</file>