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1" r:id="rId3"/>
    <p:sldId id="292" r:id="rId4"/>
    <p:sldId id="293" r:id="rId5"/>
    <p:sldId id="294" r:id="rId6"/>
    <p:sldId id="295" r:id="rId7"/>
    <p:sldId id="284" r:id="rId8"/>
    <p:sldId id="287" r:id="rId9"/>
    <p:sldId id="289" r:id="rId10"/>
    <p:sldId id="290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单击此处添加标题</a:t>
            </a:r>
            <a:endParaRPr lang="en-US" altLang="zh-CN" dirty="0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2016/10/10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2657304"/>
            <a:ext cx="6273709" cy="1569660"/>
          </a:xfrm>
        </p:spPr>
        <p:txBody>
          <a:bodyPr/>
          <a:lstStyle/>
          <a:p>
            <a:pPr algn="ctr"/>
            <a:r>
              <a:rPr lang="zh-CN" altLang="en-US" sz="4800" dirty="0" smtClean="0"/>
              <a:t>基于新疆暴恐事件的命名实体识别</a:t>
            </a:r>
            <a:r>
              <a:rPr lang="zh-CN" altLang="en-US" sz="4800" dirty="0"/>
              <a:t>研究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 smtClean="0"/>
              <a:t>2016/10/10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继续阅读、学习 </a:t>
            </a:r>
            <a:r>
              <a:rPr lang="en-US" altLang="zh-CN" sz="2800" dirty="0" err="1" smtClean="0"/>
              <a:t>Keras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Theano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Tensorflow</a:t>
            </a:r>
            <a:endParaRPr lang="en-US" altLang="zh-CN" sz="2800" dirty="0" smtClean="0"/>
          </a:p>
          <a:p>
            <a:endParaRPr lang="en-US" altLang="zh-CN" sz="1800" dirty="0" smtClean="0"/>
          </a:p>
          <a:p>
            <a:r>
              <a:rPr lang="zh-CN" altLang="en-US" sz="2800" dirty="0" smtClean="0"/>
              <a:t>阅读相关文献，解决数据标注、新疆人名识别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回顾李</a:t>
            </a:r>
            <a:r>
              <a:rPr lang="zh-CN" altLang="en-US" sz="2800" dirty="0"/>
              <a:t>航的</a:t>
            </a:r>
            <a:r>
              <a:rPr lang="en-US" altLang="zh-CN" sz="2800" dirty="0"/>
              <a:t>《</a:t>
            </a:r>
            <a:r>
              <a:rPr lang="zh-CN" altLang="en-US" sz="2800" dirty="0"/>
              <a:t>统计学习方法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相关章节</a:t>
            </a:r>
            <a:endParaRPr lang="en-US" altLang="zh-CN" sz="2800" dirty="0"/>
          </a:p>
          <a:p>
            <a:pPr lvl="1"/>
            <a:endParaRPr lang="en-US" altLang="zh-CN" sz="1800" dirty="0"/>
          </a:p>
          <a:p>
            <a:r>
              <a:rPr lang="zh-CN" altLang="en-US" sz="2800" dirty="0" smtClean="0"/>
              <a:t>完成</a:t>
            </a:r>
            <a:r>
              <a:rPr lang="zh-CN" altLang="en-US" sz="2800" dirty="0"/>
              <a:t>论文</a:t>
            </a:r>
            <a:endParaRPr lang="en-US" altLang="zh-CN" sz="28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工作计划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概要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研究背景、意义及研究现状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近来</a:t>
            </a:r>
            <a:r>
              <a:rPr lang="zh-CN" altLang="en-US" dirty="0" smtClean="0"/>
              <a:t>恐怖袭击</a:t>
            </a:r>
            <a:endParaRPr lang="en-US" altLang="zh-CN" dirty="0" smtClean="0"/>
          </a:p>
          <a:p>
            <a:r>
              <a:rPr lang="zh-CN" altLang="en-US" dirty="0" smtClean="0"/>
              <a:t>新疆暴恐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对舆论的快速反应，及时、准确做出反应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意义</a:t>
            </a:r>
          </a:p>
        </p:txBody>
      </p:sp>
    </p:spTree>
    <p:extLst>
      <p:ext uri="{BB962C8B-B14F-4D97-AF65-F5344CB8AC3E}">
        <p14:creationId xmlns:p14="http://schemas.microsoft.com/office/powerpoint/2010/main" val="21933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基于规则和基于传统统计学习方法的命名实体识别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弊端：耗时耗力，特征工程，需要语言学的先验知识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基于深度学习的命名实体识别</a:t>
            </a:r>
            <a:endParaRPr lang="en-US" altLang="zh-CN" dirty="0" smtClean="0"/>
          </a:p>
          <a:p>
            <a:pPr lvl="1"/>
            <a:r>
              <a:rPr lang="zh-CN" altLang="en-US" dirty="0"/>
              <a:t>词</a:t>
            </a:r>
            <a:r>
              <a:rPr lang="zh-CN" altLang="en-US" dirty="0" smtClean="0"/>
              <a:t>向量的引入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基于统一的模型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循环神经网络（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工作计划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目前工作进展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</a:t>
            </a:r>
            <a:endParaRPr lang="en-US" altLang="zh-CN" sz="2650" dirty="0" smtClean="0"/>
          </a:p>
          <a:p>
            <a:pPr lvl="1"/>
            <a:r>
              <a:rPr lang="zh-CN" altLang="en-US" sz="2050" dirty="0" smtClean="0"/>
              <a:t>采集工作基本结束</a:t>
            </a:r>
            <a:endParaRPr lang="en-US" altLang="zh-CN" sz="2050" dirty="0" smtClean="0"/>
          </a:p>
          <a:p>
            <a:pPr lvl="1"/>
            <a:endParaRPr lang="en-US" altLang="zh-CN" sz="2050" dirty="0" smtClean="0"/>
          </a:p>
          <a:p>
            <a:pPr lvl="1"/>
            <a:endParaRPr lang="en-US" altLang="zh-CN" dirty="0" smtClean="0"/>
          </a:p>
          <a:p>
            <a:r>
              <a:rPr lang="zh-CN" altLang="en-US" sz="2800" dirty="0" smtClean="0"/>
              <a:t>实验模型</a:t>
            </a:r>
            <a:endParaRPr lang="en-US" altLang="zh-CN" sz="2800" dirty="0" smtClean="0"/>
          </a:p>
          <a:p>
            <a:pPr lvl="1"/>
            <a:r>
              <a:rPr lang="zh-CN" altLang="en-US" sz="2050" dirty="0"/>
              <a:t>选择</a:t>
            </a:r>
            <a:r>
              <a:rPr lang="en-US" altLang="zh-CN" sz="2050" dirty="0"/>
              <a:t>LSTM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采用的工具：</a:t>
            </a:r>
            <a:endParaRPr lang="en-US" altLang="zh-CN" sz="2800" dirty="0" smtClean="0"/>
          </a:p>
          <a:p>
            <a:pPr lvl="1"/>
            <a:r>
              <a:rPr lang="en-US" altLang="zh-CN" sz="1800" dirty="0" err="1" smtClean="0"/>
              <a:t>Keras+Theano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Tensorflow</a:t>
            </a:r>
            <a:endParaRPr lang="en-US" altLang="zh-CN" sz="1800" dirty="0" smtClean="0"/>
          </a:p>
          <a:p>
            <a:pPr lvl="1"/>
            <a:endParaRPr lang="en-US" altLang="zh-CN" sz="2800" dirty="0" smtClean="0"/>
          </a:p>
          <a:p>
            <a:r>
              <a:rPr lang="zh-CN" altLang="en-US" sz="2800" dirty="0" smtClean="0"/>
              <a:t>论文的阅读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《Nature Language Processing from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almost</a:t>
            </a:r>
            <a:r>
              <a:rPr lang="zh-CN" altLang="en-US" sz="1800" dirty="0" smtClean="0"/>
              <a:t>） </a:t>
            </a:r>
            <a:r>
              <a:rPr lang="en-US" altLang="zh-CN" sz="1800" dirty="0" smtClean="0"/>
              <a:t>Scratch》</a:t>
            </a:r>
          </a:p>
          <a:p>
            <a:pPr lvl="1"/>
            <a:r>
              <a:rPr lang="en-US" altLang="zh-CN" sz="1800" dirty="0" smtClean="0"/>
              <a:t>《A critical review of RNN》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450</TotalTime>
  <Words>164</Words>
  <Application>Microsoft Office PowerPoint</Application>
  <PresentationFormat>全屏显示(4:3)</PresentationFormat>
  <Paragraphs>48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ＭＳ Ｐゴシック</vt:lpstr>
      <vt:lpstr>Segoe</vt:lpstr>
      <vt:lpstr>Segoe Semibold</vt:lpstr>
      <vt:lpstr>宋体</vt:lpstr>
      <vt:lpstr>微软雅黑</vt:lpstr>
      <vt:lpstr>Calibri</vt:lpstr>
      <vt:lpstr>Wingdings</vt:lpstr>
      <vt:lpstr>主题1</vt:lpstr>
      <vt:lpstr>基于新疆暴恐事件的命名实体识别研究</vt:lpstr>
      <vt:lpstr>概要</vt:lpstr>
      <vt:lpstr>研究背景</vt:lpstr>
      <vt:lpstr>研究意义</vt:lpstr>
      <vt:lpstr>研究现状</vt:lpstr>
      <vt:lpstr>PowerPoint 演示文稿</vt:lpstr>
      <vt:lpstr>概要</vt:lpstr>
      <vt:lpstr>目前进展</vt:lpstr>
      <vt:lpstr>目前进展</vt:lpstr>
      <vt:lpstr>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guanghe lin</cp:lastModifiedBy>
  <cp:revision>186</cp:revision>
  <dcterms:created xsi:type="dcterms:W3CDTF">2015-03-19T00:40:54Z</dcterms:created>
  <dcterms:modified xsi:type="dcterms:W3CDTF">2016-10-10T07:29:01Z</dcterms:modified>
</cp:coreProperties>
</file>