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87" r:id="rId4"/>
    <p:sldId id="289" r:id="rId5"/>
    <p:sldId id="290" r:id="rId6"/>
    <p:sldId id="27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2016/10/17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自我介绍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smtClean="0"/>
              <a:t>   </a:t>
            </a:r>
            <a:r>
              <a:rPr lang="en-US" altLang="zh-CN" sz="2400" smtClean="0"/>
              <a:t>2016/10/17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工作计划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目前工作进展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</a:t>
            </a:r>
            <a:endParaRPr lang="en-US" altLang="zh-CN" sz="2650" dirty="0" smtClean="0"/>
          </a:p>
          <a:p>
            <a:pPr lvl="1"/>
            <a:r>
              <a:rPr lang="zh-CN" altLang="en-US" sz="2050" dirty="0" smtClean="0"/>
              <a:t>采集工作基本结束</a:t>
            </a:r>
            <a:endParaRPr lang="en-US" altLang="zh-CN" sz="2050" dirty="0" smtClean="0"/>
          </a:p>
          <a:p>
            <a:pPr lvl="1"/>
            <a:endParaRPr lang="en-US" altLang="zh-CN" sz="2050" dirty="0" smtClean="0"/>
          </a:p>
          <a:p>
            <a:pPr lvl="1"/>
            <a:endParaRPr lang="en-US" altLang="zh-CN" dirty="0" smtClean="0"/>
          </a:p>
          <a:p>
            <a:r>
              <a:rPr lang="zh-CN" altLang="en-US" sz="2800" dirty="0" smtClean="0"/>
              <a:t>实验模型</a:t>
            </a:r>
            <a:endParaRPr lang="en-US" altLang="zh-CN" sz="2800" dirty="0" smtClean="0"/>
          </a:p>
          <a:p>
            <a:pPr lvl="1"/>
            <a:r>
              <a:rPr lang="zh-CN" altLang="en-US" sz="2050" dirty="0"/>
              <a:t>选择</a:t>
            </a:r>
            <a:r>
              <a:rPr lang="en-US" altLang="zh-CN" sz="2050" dirty="0"/>
              <a:t>LSTM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采用的工具：</a:t>
            </a:r>
            <a:endParaRPr lang="en-US" altLang="zh-CN" sz="2800" dirty="0" smtClean="0"/>
          </a:p>
          <a:p>
            <a:pPr lvl="1"/>
            <a:r>
              <a:rPr lang="en-US" altLang="zh-CN" sz="1800" dirty="0" err="1" smtClean="0"/>
              <a:t>Keras+Theano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Tensorflow</a:t>
            </a:r>
            <a:endParaRPr lang="en-US" altLang="zh-CN" sz="1800" dirty="0" smtClean="0"/>
          </a:p>
          <a:p>
            <a:pPr lvl="1"/>
            <a:endParaRPr lang="en-US" altLang="zh-CN" sz="2800" dirty="0" smtClean="0"/>
          </a:p>
          <a:p>
            <a:r>
              <a:rPr lang="zh-CN" altLang="en-US" sz="2800" dirty="0" smtClean="0"/>
              <a:t>论文的阅读</a:t>
            </a:r>
            <a:endParaRPr lang="en-US" altLang="zh-CN" sz="2800" dirty="0" smtClean="0"/>
          </a:p>
          <a:p>
            <a:pPr lvl="1"/>
            <a:r>
              <a:rPr lang="en-US" altLang="zh-CN" sz="1800" dirty="0" smtClean="0"/>
              <a:t>《Nature Language Processing from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almost</a:t>
            </a:r>
            <a:r>
              <a:rPr lang="zh-CN" altLang="en-US" sz="1800" dirty="0" smtClean="0"/>
              <a:t>） </a:t>
            </a:r>
            <a:r>
              <a:rPr lang="en-US" altLang="zh-CN" sz="1800" dirty="0" smtClean="0"/>
              <a:t>Scratch》</a:t>
            </a:r>
          </a:p>
          <a:p>
            <a:pPr lvl="1"/>
            <a:r>
              <a:rPr lang="en-US" altLang="zh-CN" sz="1800" dirty="0" smtClean="0"/>
              <a:t>《A critical review of RNN》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继续阅读、学习 </a:t>
            </a:r>
            <a:r>
              <a:rPr lang="en-US" altLang="zh-CN" sz="2800" dirty="0" err="1" smtClean="0"/>
              <a:t>Keras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Theano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Tensorflow</a:t>
            </a:r>
            <a:endParaRPr lang="en-US" altLang="zh-CN" sz="2800" dirty="0" smtClean="0"/>
          </a:p>
          <a:p>
            <a:endParaRPr lang="en-US" altLang="zh-CN" sz="1800" dirty="0" smtClean="0"/>
          </a:p>
          <a:p>
            <a:r>
              <a:rPr lang="zh-CN" altLang="en-US" sz="2800" dirty="0" smtClean="0"/>
              <a:t>阅读相关文献，解决数据标注、新疆人名识别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回顾李</a:t>
            </a:r>
            <a:r>
              <a:rPr lang="zh-CN" altLang="en-US" sz="2800" dirty="0"/>
              <a:t>航的</a:t>
            </a:r>
            <a:r>
              <a:rPr lang="en-US" altLang="zh-CN" sz="2800" dirty="0"/>
              <a:t>《</a:t>
            </a:r>
            <a:r>
              <a:rPr lang="zh-CN" altLang="en-US" sz="2800" dirty="0"/>
              <a:t>统计学习方法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相关章节</a:t>
            </a:r>
            <a:endParaRPr lang="en-US" altLang="zh-CN" sz="2800" dirty="0"/>
          </a:p>
          <a:p>
            <a:pPr lvl="1"/>
            <a:endParaRPr lang="en-US" altLang="zh-CN" sz="1800" dirty="0"/>
          </a:p>
          <a:p>
            <a:r>
              <a:rPr lang="zh-CN" altLang="en-US" sz="2800" dirty="0" smtClean="0"/>
              <a:t>完成</a:t>
            </a:r>
            <a:r>
              <a:rPr lang="zh-CN" altLang="en-US" sz="2800" dirty="0"/>
              <a:t>论文</a:t>
            </a:r>
            <a:endParaRPr lang="en-US" altLang="zh-CN" sz="28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工作计划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400</TotalTime>
  <Words>79</Words>
  <Application>Microsoft Office PowerPoint</Application>
  <PresentationFormat>全屏显示(4:3)</PresentationFormat>
  <Paragraphs>33</Paragraphs>
  <Slides>6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ＭＳ Ｐゴシック</vt:lpstr>
      <vt:lpstr>Segoe</vt:lpstr>
      <vt:lpstr>Segoe Semibold</vt:lpstr>
      <vt:lpstr>宋体</vt:lpstr>
      <vt:lpstr>微软雅黑</vt:lpstr>
      <vt:lpstr>Calibri</vt:lpstr>
      <vt:lpstr>Wingdings</vt:lpstr>
      <vt:lpstr>主题1</vt:lpstr>
      <vt:lpstr>自我介绍</vt:lpstr>
      <vt:lpstr>概要</vt:lpstr>
      <vt:lpstr>目前进展</vt:lpstr>
      <vt:lpstr>目前进展</vt:lpstr>
      <vt:lpstr>工作计划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guanghe lin</cp:lastModifiedBy>
  <cp:revision>177</cp:revision>
  <dcterms:created xsi:type="dcterms:W3CDTF">2015-03-19T00:40:54Z</dcterms:created>
  <dcterms:modified xsi:type="dcterms:W3CDTF">2016-10-17T08:40:59Z</dcterms:modified>
</cp:coreProperties>
</file>