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3" r:id="rId3"/>
    <p:sldId id="257" r:id="rId4"/>
    <p:sldId id="305" r:id="rId5"/>
    <p:sldId id="304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7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2015/12/3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期中汇报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2015/12/03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提出的解决方案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涉及的关键技术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方案的优缺点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400" dirty="0" smtClean="0"/>
              <a:t>本文总结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未来工作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结论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本文总结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未来工作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437" y="1412875"/>
            <a:ext cx="84677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372215"/>
            <a:ext cx="88677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806" y="1555135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431333"/>
            <a:ext cx="88582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438" y="1531677"/>
            <a:ext cx="8467725" cy="450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300747"/>
            <a:ext cx="6253316" cy="2308324"/>
          </a:xfrm>
        </p:spPr>
        <p:txBody>
          <a:bodyPr/>
          <a:lstStyle/>
          <a:p>
            <a:pPr algn="ctr"/>
            <a:r>
              <a:rPr lang="zh-CN" altLang="en-US" sz="4800" dirty="0" smtClean="0"/>
              <a:t>基于</a:t>
            </a:r>
            <a:r>
              <a:rPr lang="zh-CN" altLang="en-US" sz="4800" dirty="0" smtClean="0"/>
              <a:t>统计和规则混合策略的维吾尔人名识别</a:t>
            </a:r>
            <a:r>
              <a:rPr lang="zh-CN" altLang="en-US" sz="4800" dirty="0" smtClean="0"/>
              <a:t>研究</a:t>
            </a:r>
            <a:endParaRPr lang="zh-CN" altLang="en-US" sz="4800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486400" y="4748981"/>
            <a:ext cx="32151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 smtClean="0"/>
              <a:t>加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拉</a:t>
            </a:r>
            <a:r>
              <a:rPr lang="en-US" altLang="zh-CN" sz="2400" b="0" dirty="0" smtClean="0"/>
              <a:t>·</a:t>
            </a:r>
            <a:r>
              <a:rPr lang="zh-CN" altLang="en-US" sz="2400" dirty="0" smtClean="0"/>
              <a:t>买买</a:t>
            </a:r>
            <a:r>
              <a:rPr lang="zh-CN" altLang="en-US" sz="2400" dirty="0" smtClean="0"/>
              <a:t>提热衣</a:t>
            </a:r>
            <a:r>
              <a:rPr lang="zh-CN" altLang="en-US" sz="2400" dirty="0" smtClean="0"/>
              <a:t>木</a:t>
            </a:r>
            <a:endParaRPr lang="en-US" altLang="zh-CN" sz="2400" dirty="0" smtClean="0"/>
          </a:p>
          <a:p>
            <a:r>
              <a:rPr lang="en-US" altLang="zh-CN" sz="2400" dirty="0" smtClean="0"/>
              <a:t>	2014-05-29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696" y="1376191"/>
            <a:ext cx="8467725" cy="372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2" y="4601497"/>
            <a:ext cx="7228245" cy="113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141" y="1531938"/>
            <a:ext cx="7884319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482" y="1415846"/>
            <a:ext cx="8065079" cy="462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625" y="1269512"/>
            <a:ext cx="79914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901" y="2711400"/>
            <a:ext cx="8448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3" y="1626996"/>
            <a:ext cx="8064500" cy="419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参考文献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4365" y="1508704"/>
            <a:ext cx="8064500" cy="369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13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目的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解决什么问题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面临的挑战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解决</a:t>
            </a:r>
            <a:r>
              <a:rPr lang="zh-CN" altLang="en-US" sz="2250" b="1" dirty="0" smtClean="0">
                <a:solidFill>
                  <a:schemeClr val="tx1"/>
                </a:solidFill>
              </a:rPr>
              <a:t>方案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研究现状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本文中的解决方案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涉及的关键技术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本</a:t>
            </a:r>
            <a:r>
              <a:rPr lang="zh-CN" altLang="en-US" sz="2250" b="1" dirty="0" smtClean="0">
                <a:solidFill>
                  <a:schemeClr val="tx1"/>
                </a:solidFill>
              </a:rPr>
              <a:t>方案的关键技术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本</a:t>
            </a:r>
            <a:r>
              <a:rPr lang="zh-CN" altLang="en-US" sz="2250" b="1" dirty="0" smtClean="0">
                <a:solidFill>
                  <a:schemeClr val="tx1"/>
                </a:solidFill>
              </a:rPr>
              <a:t>方案的优缺点</a:t>
            </a:r>
            <a:endParaRPr lang="en-US" altLang="zh-CN" sz="225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8600" y="1200765"/>
            <a:ext cx="8661400" cy="4902200"/>
          </a:xfrm>
        </p:spPr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结论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总结</a:t>
            </a:r>
            <a:endParaRPr lang="en-US" altLang="zh-CN" sz="2250" b="1" dirty="0" smtClean="0">
              <a:solidFill>
                <a:schemeClr val="tx1"/>
              </a:solidFill>
            </a:endParaRPr>
          </a:p>
          <a:p>
            <a:pPr marL="642937" lvl="2" indent="0">
              <a:buFont typeface="Wingdings" pitchFamily="2" charset="2"/>
              <a:buChar char="n"/>
            </a:pPr>
            <a:r>
              <a:rPr lang="zh-CN" altLang="en-US" sz="2250" b="1" dirty="0" smtClean="0">
                <a:solidFill>
                  <a:schemeClr val="tx1"/>
                </a:solidFill>
              </a:rPr>
              <a:t>未来工作</a:t>
            </a:r>
            <a:endParaRPr lang="en-US" altLang="zh-CN" sz="225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概要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解决什么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问题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维吾尔人名识别模块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253603" lvl="1" indent="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</a:rPr>
              <a:t>面临的挑战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目的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解决什么问题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面临的挑战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400" dirty="0" smtClean="0"/>
              <a:t>研究现状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提出的解决方案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涉及的关键技术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解决方案的优缺点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研究现状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406</TotalTime>
  <Words>138</Words>
  <Application>Microsoft Office PowerPoint</Application>
  <PresentationFormat>全屏显示(4:3)</PresentationFormat>
  <Paragraphs>54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主题1</vt:lpstr>
      <vt:lpstr>期中汇报</vt:lpstr>
      <vt:lpstr>基于统计和规则混合策略的维吾尔人名识别研究</vt:lpstr>
      <vt:lpstr>概要</vt:lpstr>
      <vt:lpstr>概要</vt:lpstr>
      <vt:lpstr>目的</vt:lpstr>
      <vt:lpstr>解决什么问题</vt:lpstr>
      <vt:lpstr>面临的挑战</vt:lpstr>
      <vt:lpstr>解决方案</vt:lpstr>
      <vt:lpstr>研究现状</vt:lpstr>
      <vt:lpstr>提出的解决方案</vt:lpstr>
      <vt:lpstr>涉及的关键技术</vt:lpstr>
      <vt:lpstr>方案的优缺点</vt:lpstr>
      <vt:lpstr>结论</vt:lpstr>
      <vt:lpstr>本文总结</vt:lpstr>
      <vt:lpstr>未来工作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参考文献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106</cp:revision>
  <dcterms:created xsi:type="dcterms:W3CDTF">2015-03-19T00:40:54Z</dcterms:created>
  <dcterms:modified xsi:type="dcterms:W3CDTF">2015-12-03T03:58:07Z</dcterms:modified>
</cp:coreProperties>
</file>