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3" r:id="rId3"/>
    <p:sldId id="257" r:id="rId4"/>
    <p:sldId id="304" r:id="rId5"/>
    <p:sldId id="305" r:id="rId6"/>
    <p:sldId id="306" r:id="rId7"/>
    <p:sldId id="308" r:id="rId8"/>
    <p:sldId id="310" r:id="rId9"/>
    <p:sldId id="307" r:id="rId10"/>
    <p:sldId id="311" r:id="rId11"/>
    <p:sldId id="314" r:id="rId12"/>
    <p:sldId id="317" r:id="rId13"/>
    <p:sldId id="316" r:id="rId14"/>
    <p:sldId id="318" r:id="rId15"/>
    <p:sldId id="315" r:id="rId16"/>
    <p:sldId id="319" r:id="rId17"/>
    <p:sldId id="313" r:id="rId18"/>
    <p:sldId id="320" r:id="rId19"/>
    <p:sldId id="321" r:id="rId20"/>
    <p:sldId id="312" r:id="rId21"/>
    <p:sldId id="325" r:id="rId22"/>
    <p:sldId id="324" r:id="rId23"/>
    <p:sldId id="322" r:id="rId24"/>
    <p:sldId id="326" r:id="rId25"/>
    <p:sldId id="327" r:id="rId26"/>
    <p:sldId id="328" r:id="rId27"/>
    <p:sldId id="329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7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2015/12/4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期中汇报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707626" y="4351704"/>
            <a:ext cx="26669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2015/12/03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197899954"/>
      </p:ext>
    </p:extLst>
  </p:cSld>
  <p:clrMapOvr>
    <a:masterClrMapping/>
  </p:clrMapOvr>
  <p:transition advTm="437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关键技术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候选人名的提取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特征提取和规则施加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消除歧义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1089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基本思路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首先用边界模板对候选人名定界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然后利用局部统计量和一些识别规则对候选人名进行纠正。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算法的一些定义、说明及所需资源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 </a:t>
            </a:r>
            <a:r>
              <a:rPr lang="zh-CN" altLang="en-US" sz="2000" dirty="0" smtClean="0"/>
              <a:t>四条假设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边界模板和统计量的定义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人名识别所需资源及其提取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5198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算法的四条假设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723" y="1683929"/>
            <a:ext cx="8020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929" y="5012455"/>
            <a:ext cx="7467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186295"/>
            <a:ext cx="8258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  <a:endParaRPr lang="zh-CN" altLang="en-US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67" y="1903157"/>
            <a:ext cx="8123427" cy="413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10906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人名识别所需资源及其提取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统计 边界频度 边界模板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语料中维吾尔人名和左右边界的结构大概三种：</a:t>
            </a:r>
            <a:endParaRPr lang="en-US" altLang="zh-CN" sz="20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endParaRPr lang="en-US" altLang="zh-CN" sz="185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</a:t>
            </a:r>
            <a:endParaRPr lang="en-US" altLang="zh-CN" sz="185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右边界（见实例）</a:t>
            </a:r>
            <a:endParaRPr lang="en-US" altLang="zh-CN" sz="1850" dirty="0" smtClean="0"/>
          </a:p>
          <a:p>
            <a:pPr lvl="3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381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左边界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人名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右边界（例）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None/>
            </a:pP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>
                <a:solidFill>
                  <a:srgbClr val="00B0F0"/>
                </a:solidFill>
              </a:rPr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qildi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850" dirty="0" smtClean="0"/>
              <a:t>（记者）：</a:t>
            </a:r>
            <a:r>
              <a:rPr lang="zh-CN" altLang="en-US" sz="1850" dirty="0" smtClean="0">
                <a:solidFill>
                  <a:srgbClr val="92D050"/>
                </a:solidFill>
              </a:rPr>
              <a:t>左边界</a:t>
            </a:r>
            <a:r>
              <a:rPr lang="zh-CN" altLang="en-US" sz="1850" dirty="0" smtClean="0"/>
              <a:t>，</a:t>
            </a:r>
            <a:endParaRPr lang="en-US" altLang="zh-CN" sz="185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85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850" dirty="0" smtClean="0"/>
              <a:t>（迪力夏提</a:t>
            </a:r>
            <a:r>
              <a:rPr lang="en-US" altLang="zh-CN" sz="1850" dirty="0" smtClean="0"/>
              <a:t>·</a:t>
            </a:r>
            <a:r>
              <a:rPr lang="zh-CN" altLang="en-US" sz="1850" dirty="0" smtClean="0"/>
              <a:t>巴拉提）：</a:t>
            </a:r>
            <a:r>
              <a:rPr lang="zh-CN" altLang="en-US" sz="1850" dirty="0" smtClean="0">
                <a:solidFill>
                  <a:srgbClr val="FF0000"/>
                </a:solidFill>
              </a:rPr>
              <a:t>人名</a:t>
            </a:r>
            <a:endParaRPr lang="en-US" altLang="zh-CN" sz="1850" dirty="0" smtClean="0">
              <a:solidFill>
                <a:srgbClr val="FF0000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850" dirty="0" smtClean="0">
                <a:solidFill>
                  <a:srgbClr val="00B0F0"/>
                </a:solidFill>
              </a:rPr>
              <a:t> </a:t>
            </a:r>
            <a:r>
              <a:rPr lang="en-US" altLang="zh-CN" sz="185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850" dirty="0" smtClean="0"/>
              <a:t>（报道）：</a:t>
            </a:r>
            <a:r>
              <a:rPr lang="zh-CN" altLang="en-US" sz="1850" dirty="0" smtClean="0">
                <a:solidFill>
                  <a:srgbClr val="00B0F0"/>
                </a:solidFill>
              </a:rPr>
              <a:t>右边界</a:t>
            </a:r>
            <a:r>
              <a:rPr lang="zh-CN" altLang="en-US" sz="1850" dirty="0" smtClean="0"/>
              <a:t>。 </a:t>
            </a:r>
          </a:p>
          <a:p>
            <a:pPr marL="253603" lvl="1" indent="0">
              <a:buFont typeface="Wingdings" pitchFamily="2" charset="2"/>
              <a:buChar char="l"/>
            </a:pPr>
            <a:endParaRPr lang="en-US" altLang="zh-CN" sz="2000" dirty="0" smtClean="0"/>
          </a:p>
          <a:p>
            <a:pPr lvl="3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942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88" y="1839402"/>
            <a:ext cx="7699733" cy="433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19" y="1756441"/>
            <a:ext cx="80581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819275"/>
            <a:ext cx="8067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2823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300747"/>
            <a:ext cx="6253316" cy="2308324"/>
          </a:xfrm>
        </p:spPr>
        <p:txBody>
          <a:bodyPr/>
          <a:lstStyle/>
          <a:p>
            <a:pPr algn="ctr"/>
            <a:r>
              <a:rPr lang="zh-CN" altLang="en-US" sz="4800" dirty="0" smtClean="0"/>
              <a:t>基于统计和规则混合策略的维吾尔人名识别研究</a:t>
            </a:r>
            <a:endParaRPr lang="zh-CN" altLang="en-US" sz="4800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486400" y="4748981"/>
            <a:ext cx="32151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 smtClean="0"/>
              <a:t>加日拉</a:t>
            </a:r>
            <a:r>
              <a:rPr lang="en-US" altLang="zh-CN" sz="2400" b="0" dirty="0" smtClean="0"/>
              <a:t>·</a:t>
            </a:r>
            <a:r>
              <a:rPr lang="zh-CN" altLang="en-US" sz="2400" dirty="0" smtClean="0"/>
              <a:t>买买提热衣木</a:t>
            </a:r>
            <a:endParaRPr lang="en-US" altLang="zh-CN" sz="2400" dirty="0" smtClean="0"/>
          </a:p>
          <a:p>
            <a:r>
              <a:rPr lang="en-US" altLang="zh-CN" sz="2400" dirty="0" smtClean="0"/>
              <a:t>	2014-05-29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197899954"/>
      </p:ext>
    </p:extLst>
  </p:cSld>
  <p:clrMapOvr>
    <a:masterClrMapping/>
  </p:clrMapOvr>
  <p:transition advTm="126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）分析人名和上下文的规律性信息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）总结人名的特征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）提取相应的识别规则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）特征与识别规则的合理使用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特征提取和规则施加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4278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维吾尔人名的特征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r>
              <a:rPr lang="zh-CN" altLang="en-US" sz="2100" b="1" dirty="0" smtClean="0">
                <a:solidFill>
                  <a:schemeClr val="tx1"/>
                </a:solidFill>
              </a:rPr>
              <a:t>假设，可能作为候选人名的单词为 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PWC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，它是通过候选人名提取过程提取出来的，并且 </a:t>
            </a:r>
            <a:r>
              <a:rPr lang="en-US" altLang="zh-CN" sz="2100" b="1" dirty="0" err="1" smtClean="0">
                <a:solidFill>
                  <a:schemeClr val="tx1"/>
                </a:solidFill>
              </a:rPr>
              <a:t>PWC∈context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，其中 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context 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为包含 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PWC 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的文本。根据维吾尔人名自身的特点，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PWC 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的内部具有一定的特征，归纳如下：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）著名人物词典特征 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）普通人名特征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）词缀特征</a:t>
            </a:r>
            <a:endParaRPr lang="en-US" altLang="zh-CN" sz="2000" dirty="0" smtClean="0"/>
          </a:p>
          <a:p>
            <a:pPr lvl="3"/>
            <a:r>
              <a:rPr lang="zh-CN" altLang="en-US" sz="1850" dirty="0" smtClean="0">
                <a:solidFill>
                  <a:srgbClr val="FF0000"/>
                </a:solidFill>
              </a:rPr>
              <a:t>古力</a:t>
            </a:r>
            <a:r>
              <a:rPr lang="zh-CN" altLang="en-US" sz="1850" dirty="0" smtClean="0"/>
              <a:t>娜扎（</a:t>
            </a:r>
            <a:r>
              <a:rPr lang="en-US" sz="1850" dirty="0" err="1" smtClean="0">
                <a:solidFill>
                  <a:srgbClr val="FF0000"/>
                </a:solidFill>
              </a:rPr>
              <a:t>Gul</a:t>
            </a:r>
            <a:r>
              <a:rPr lang="en-US" sz="1850" dirty="0" err="1" smtClean="0"/>
              <a:t>nazar</a:t>
            </a:r>
            <a:r>
              <a:rPr lang="en-US" sz="1850" dirty="0" smtClean="0"/>
              <a:t>） </a:t>
            </a:r>
            <a:endParaRPr lang="zh-CN" altLang="en-US" sz="1850" dirty="0" smtClean="0"/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）长度特征</a:t>
            </a:r>
            <a:endParaRPr lang="en-US" altLang="zh-CN" sz="2000" dirty="0" smtClean="0"/>
          </a:p>
          <a:p>
            <a:pPr lvl="3"/>
            <a:r>
              <a:rPr lang="en-US" altLang="zh-CN" sz="1850" dirty="0" smtClean="0"/>
              <a:t>[3</a:t>
            </a:r>
            <a:r>
              <a:rPr lang="zh-CN" altLang="en-US" sz="1850" dirty="0" smtClean="0"/>
              <a:t>，</a:t>
            </a:r>
            <a:r>
              <a:rPr lang="en-US" altLang="zh-CN" sz="1850" dirty="0" smtClean="0"/>
              <a:t>20] 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1077218"/>
          </a:xfrm>
        </p:spPr>
        <p:txBody>
          <a:bodyPr/>
          <a:lstStyle/>
          <a:p>
            <a:r>
              <a:rPr lang="zh-CN" altLang="en-US" sz="3200" dirty="0" smtClean="0"/>
              <a:t>特征提取和规则施加</a:t>
            </a:r>
            <a:br>
              <a:rPr lang="zh-CN" altLang="en-US" sz="3200" dirty="0" smtClean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识别规则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）分析人名和上下文的规律性信息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）总结人名的特征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）提取相应的识别规则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）特征与识别规则的合理使用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：维吾尔人名识别规则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名人名字，普通人名</a:t>
            </a:r>
            <a:r>
              <a:rPr lang="en-US" altLang="zh-CN" sz="1800" dirty="0" smtClean="0"/>
              <a:t>]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：长度限制规则  </a:t>
            </a:r>
            <a:r>
              <a:rPr lang="en-US" altLang="zh-CN" sz="1800" dirty="0" smtClean="0"/>
              <a:t>[3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20]</a:t>
            </a:r>
            <a:endParaRPr lang="zh-CN" altLang="en-US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：人名前缀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后缀规则</a:t>
            </a:r>
            <a:endParaRPr lang="en-US" altLang="zh-CN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：二义性规则 </a:t>
            </a:r>
            <a:endParaRPr lang="en-US" altLang="zh-CN" sz="18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50" dirty="0" smtClean="0"/>
              <a:t>歧义人名词典 由消除歧义处理</a:t>
            </a: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zh-CN" altLang="en-US" sz="165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1077218"/>
          </a:xfrm>
        </p:spPr>
        <p:txBody>
          <a:bodyPr/>
          <a:lstStyle/>
          <a:p>
            <a:r>
              <a:rPr lang="zh-CN" altLang="en-US" sz="3200" dirty="0" smtClean="0"/>
              <a:t>特征提取和规则施加</a:t>
            </a:r>
            <a:br>
              <a:rPr lang="zh-CN" altLang="en-US" sz="3200" dirty="0" smtClean="0"/>
            </a:b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80" y="1762123"/>
            <a:ext cx="8400120" cy="1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846" y="3053838"/>
            <a:ext cx="8407154" cy="6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1885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）分析歧义性人名的词法、语法特性（略）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）总结了消除歧义的以下几个规则</a:t>
            </a: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消歧的几个规则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确定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）并列词规则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）称谓词规则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）后缀词规则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</a:t>
            </a:r>
            <a:r>
              <a:rPr lang="zh-CN" altLang="en-US" sz="2000" dirty="0" smtClean="0"/>
              <a:t>）人名复数规则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zh-CN" altLang="en-US" sz="2000" dirty="0" smtClean="0"/>
              <a:t>）句子成分规则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</a:t>
            </a:r>
            <a:r>
              <a:rPr lang="zh-CN" altLang="en-US" sz="2000" dirty="0" smtClean="0"/>
              <a:t>）人称规则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淘汰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7</a:t>
            </a:r>
            <a:r>
              <a:rPr lang="zh-CN" altLang="en-US" sz="2000" dirty="0" smtClean="0"/>
              <a:t>）否定规则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</a:t>
            </a:r>
            <a:r>
              <a:rPr lang="zh-CN" altLang="en-US" sz="2000" dirty="0" smtClean="0"/>
              <a:t>）地名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机构名规则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85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实验数据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 “人民日报”和“天山网”采集维吾尔人名较多的</a:t>
            </a:r>
            <a:r>
              <a:rPr lang="en-US" sz="2000" dirty="0" smtClean="0"/>
              <a:t> 1453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9.41MB</a:t>
            </a:r>
            <a:r>
              <a:rPr lang="zh-CN" altLang="en-US" sz="2000" dirty="0" smtClean="0"/>
              <a:t>）篇新闻作为封闭测试语料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从“新疆维吾尔作家协会”、“维吾尔作家论坛”等网站下载维吾尔人名较多的</a:t>
            </a:r>
            <a:r>
              <a:rPr lang="en-US" altLang="en-US" sz="2000" dirty="0" smtClean="0"/>
              <a:t> 500</a:t>
            </a:r>
            <a:r>
              <a:rPr lang="zh-CN" altLang="en-US" sz="2000" dirty="0" smtClean="0"/>
              <a:t>（</a:t>
            </a:r>
            <a:r>
              <a:rPr lang="en-US" altLang="en-US" sz="2000" dirty="0" smtClean="0"/>
              <a:t>3.18MB</a:t>
            </a:r>
            <a:r>
              <a:rPr lang="zh-CN" altLang="en-US" sz="2000" dirty="0" smtClean="0"/>
              <a:t>）篇文章作为开放测试语料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2165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实验结果及分析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不进行消歧操作的评测数据如表 </a:t>
            </a:r>
            <a:r>
              <a:rPr lang="en-US" altLang="zh-CN" sz="2000" dirty="0" smtClean="0"/>
              <a:t>6.2.1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用同样的语料做了消歧实验，评测数据如表</a:t>
            </a:r>
            <a:r>
              <a:rPr lang="en-US" sz="2000" dirty="0" smtClean="0"/>
              <a:t> 6.2.2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893" y="2089510"/>
            <a:ext cx="6934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396" y="4159967"/>
            <a:ext cx="7296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3110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总结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根据维吾尔语和人名的特点，提出了一种基于统计和规则混合策略的维吾尔人名识别方法，并用开放和封闭方式对系统进行测试。最终，设计与实现了基于统计和规则混合策略的维吾尔人名识别系统，对输入的维吾尔文进行识别，然后用消歧规则进行消除歧义，最后把结果输出给用户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展望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总结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展望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26172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437" y="1412875"/>
            <a:ext cx="84677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ransition advTm="1843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372215"/>
            <a:ext cx="88677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ransition advTm="61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u"/>
            </a:pPr>
            <a:r>
              <a:rPr lang="zh-CN" altLang="en-US" sz="2100" b="1" dirty="0" smtClean="0">
                <a:solidFill>
                  <a:schemeClr val="tx1"/>
                </a:solidFill>
              </a:rPr>
              <a:t>需要解决的问题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u"/>
            </a:pPr>
            <a:r>
              <a:rPr lang="zh-CN" altLang="en-US" sz="2100" b="1" dirty="0" smtClean="0">
                <a:solidFill>
                  <a:schemeClr val="tx1"/>
                </a:solidFill>
              </a:rPr>
              <a:t>面临的困难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u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研究现状（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缺失</a:t>
            </a:r>
            <a:r>
              <a:rPr lang="zh-CN" altLang="en-US" sz="2100" b="1" dirty="0" smtClean="0">
                <a:solidFill>
                  <a:schemeClr val="tx1"/>
                </a:solidFill>
              </a:rPr>
              <a:t>）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u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相关技术、工具的选择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u"/>
            </a:pPr>
            <a:r>
              <a:rPr lang="zh-CN" altLang="en-US" sz="2100" b="1" dirty="0" smtClean="0">
                <a:solidFill>
                  <a:schemeClr val="tx1"/>
                </a:solidFill>
              </a:rPr>
              <a:t>关键技术详述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806" y="1555135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431333"/>
            <a:ext cx="88582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438" y="1531677"/>
            <a:ext cx="8467725" cy="450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696" y="1376191"/>
            <a:ext cx="8467725" cy="372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2" y="4601497"/>
            <a:ext cx="7228245" cy="113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141" y="1531938"/>
            <a:ext cx="7884319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482" y="1415846"/>
            <a:ext cx="8065079" cy="46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625" y="1269512"/>
            <a:ext cx="79914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01" y="2711400"/>
            <a:ext cx="8448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3" y="1626996"/>
            <a:ext cx="8064500" cy="419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4365" y="1508704"/>
            <a:ext cx="8064500" cy="369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需要解决的问题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None/>
            </a:pPr>
            <a:r>
              <a:rPr lang="zh-CN" altLang="en-US" sz="2000" dirty="0" smtClean="0"/>
              <a:t>众所周知，与其它语言的命名实体识别研究成果相比，维吾尔语命名实体识别工作还在处于初步的研究阶段，维吾尔文命名实体识别是维吾尔文信息处理任务的前提和基础，其中人名占有相当大的比例，而且是最难识别的一部分，但其识别精度还远远达不到实际应用的需要。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393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1</a:t>
            </a:r>
            <a:r>
              <a:rPr lang="zh-CN" altLang="en-US" sz="2000" dirty="0" smtClean="0"/>
              <a:t>）人名长度不固定。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一个单词或几个单词可以代表维吾尔人名。</a:t>
            </a:r>
          </a:p>
          <a:p>
            <a:pPr lvl="2"/>
            <a:r>
              <a:rPr lang="en-US" altLang="en-US" sz="2000" dirty="0" smtClean="0"/>
              <a:t>2</a:t>
            </a:r>
            <a:r>
              <a:rPr lang="zh-CN" altLang="en-US" sz="2000" dirty="0" smtClean="0"/>
              <a:t>）人名词性复杂。</a:t>
            </a:r>
          </a:p>
          <a:p>
            <a:pPr lvl="2"/>
            <a:r>
              <a:rPr lang="en-US" alt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 </a:t>
            </a:r>
            <a:r>
              <a:rPr lang="zh-CN" altLang="en-US" sz="2000" dirty="0" smtClean="0"/>
              <a:t>机构名、地名中出现人名。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）存在二义性。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比如，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sinipimizning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oqoghuchisi</a:t>
            </a:r>
            <a:r>
              <a:rPr lang="zh-CN" altLang="en-US" sz="2000" dirty="0" smtClean="0"/>
              <a:t>（阿迪力是我们班的学生）这个句子中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2000" dirty="0" smtClean="0"/>
              <a:t>（阿迪力）作为人名</a:t>
            </a:r>
            <a:endParaRPr lang="en-US" altLang="zh-CN" sz="2000" dirty="0" smtClean="0"/>
          </a:p>
          <a:p>
            <a:pPr lvl="3"/>
            <a:r>
              <a:rPr lang="en-US" altLang="en-US" sz="2000" dirty="0" err="1" smtClean="0"/>
              <a:t>Hemme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ademge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bolayli</a:t>
            </a:r>
            <a:r>
              <a:rPr lang="zh-CN" altLang="en-US" sz="2000" dirty="0" smtClean="0"/>
              <a:t>（我们要公平对待每个人）这个句子中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2000" dirty="0" smtClean="0"/>
              <a:t>（阿迪力）作动词。</a:t>
            </a:r>
          </a:p>
          <a:p>
            <a:pPr marL="642937" lvl="2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9190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面临的困难（续）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 </a:t>
            </a:r>
            <a:r>
              <a:rPr lang="zh-CN" altLang="en-US" sz="2000" dirty="0" smtClean="0"/>
              <a:t>黏着性导致派生词。</a:t>
            </a:r>
          </a:p>
          <a:p>
            <a:pPr lvl="2"/>
            <a:r>
              <a:rPr lang="en-US" altLang="en-US" sz="2000" dirty="0" smtClean="0"/>
              <a:t>6</a:t>
            </a:r>
            <a:r>
              <a:rPr lang="zh-CN" altLang="en-US" sz="2000" dirty="0" smtClean="0"/>
              <a:t>）人名写法不一致。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同一个人名的不同写法出现在真实语料库中。比如：</a:t>
            </a:r>
            <a:r>
              <a:rPr lang="en-US" altLang="en-US" sz="2000" dirty="0" err="1" smtClean="0"/>
              <a:t>Hebibulla</a:t>
            </a:r>
            <a:r>
              <a:rPr lang="zh-CN" altLang="en-US" sz="2000" dirty="0" smtClean="0"/>
              <a:t>（艾比布拉）在语料库中写法很多，如，</a:t>
            </a:r>
            <a:r>
              <a:rPr lang="en-US" altLang="en-US" sz="2000" dirty="0" err="1" smtClean="0"/>
              <a:t>Hëbibilla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Hibibilla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Hëbilla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Hibilla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Hëbi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Hebuq</a:t>
            </a:r>
            <a:r>
              <a:rPr lang="zh-CN" altLang="en-US" sz="2000" dirty="0" smtClean="0"/>
              <a:t>、</a:t>
            </a:r>
            <a:r>
              <a:rPr lang="en-US" altLang="en-US" sz="2000" dirty="0" err="1" smtClean="0"/>
              <a:t>Hebi</a:t>
            </a:r>
            <a:r>
              <a:rPr lang="en-US" altLang="en-US" sz="2000" dirty="0" smtClean="0"/>
              <a:t> </a:t>
            </a:r>
            <a:r>
              <a:rPr lang="zh-CN" altLang="en-US" sz="2000" dirty="0" smtClean="0"/>
              <a:t>等等。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2576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</a:t>
            </a:r>
            <a:endParaRPr lang="zh-CN" altLang="en-US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给予基于统计和规则相结合的方法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人名提取</a:t>
            </a:r>
            <a:r>
              <a:rPr lang="zh-CN" altLang="en-US" sz="1600" dirty="0" smtClean="0"/>
              <a:t>：基于边界模板为基础的局部统计的算法</a:t>
            </a:r>
            <a:endParaRPr lang="en-US" altLang="zh-CN" sz="16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人名识别、消除歧义</a:t>
            </a:r>
            <a:r>
              <a:rPr lang="zh-CN" altLang="en-US" sz="1600" dirty="0" smtClean="0"/>
              <a:t>：基于各自规则的算法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词干提取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维吾尔文分词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知识库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维吾尔人名库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常用的维吾尔人名</a:t>
            </a:r>
            <a:r>
              <a:rPr lang="en-US" altLang="zh-CN" sz="1600" dirty="0" smtClean="0"/>
              <a:t>》</a:t>
            </a: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著名人物的名字库、地名库、机构名库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100" b="1" dirty="0" smtClean="0">
                <a:solidFill>
                  <a:schemeClr val="tx1"/>
                </a:solidFill>
              </a:rPr>
              <a:t>辅助语料</a:t>
            </a: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人名边界词知识库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表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2.4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和表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2.5 )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、人名前缀后缀词库、歧义性人名库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 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、称谓词库、地名特征词库、机构名特征词库。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相关技术、工具的选择（续）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03" y="1976284"/>
            <a:ext cx="8288594" cy="343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81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系统流程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826" y="1991032"/>
            <a:ext cx="8244348" cy="42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82016066"/>
      </p:ext>
    </p:extLst>
  </p:cSld>
  <p:clrMapOvr>
    <a:masterClrMapping/>
  </p:clrMapOvr>
  <p:transition advTm="4632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772</TotalTime>
  <Words>880</Words>
  <Application>Microsoft Office PowerPoint</Application>
  <PresentationFormat>全屏显示(4:3)</PresentationFormat>
  <Paragraphs>159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主题1</vt:lpstr>
      <vt:lpstr>期中汇报</vt:lpstr>
      <vt:lpstr>基于统计和规则混合策略的维吾尔人名识别研究</vt:lpstr>
      <vt:lpstr>概要</vt:lpstr>
      <vt:lpstr>背景介绍</vt:lpstr>
      <vt:lpstr>背景介绍</vt:lpstr>
      <vt:lpstr>背景介绍</vt:lpstr>
      <vt:lpstr>解决方案</vt:lpstr>
      <vt:lpstr>解决方案</vt:lpstr>
      <vt:lpstr>解决方案</vt:lpstr>
      <vt:lpstr>解决方案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特征提取和规则施加</vt:lpstr>
      <vt:lpstr>特征提取和规则施加 </vt:lpstr>
      <vt:lpstr>特征提取和规则施加 </vt:lpstr>
      <vt:lpstr>消除歧义</vt:lpstr>
      <vt:lpstr>消除歧义</vt:lpstr>
      <vt:lpstr>实验与结果分析</vt:lpstr>
      <vt:lpstr>实验与结果分析</vt:lpstr>
      <vt:lpstr>总结 &amp;展望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幻灯片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311</cp:revision>
  <dcterms:created xsi:type="dcterms:W3CDTF">2015-03-19T00:40:54Z</dcterms:created>
  <dcterms:modified xsi:type="dcterms:W3CDTF">2015-12-04T13:41:42Z</dcterms:modified>
</cp:coreProperties>
</file>