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84" r:id="rId3"/>
    <p:sldId id="275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949E-79BB-49AA-8364-2C0E79CB9C15}" type="datetimeFigureOut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82E2-D851-43CA-AF7B-871644304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833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6" y="3026635"/>
            <a:ext cx="6273709" cy="507831"/>
          </a:xfrm>
        </p:spPr>
        <p:txBody>
          <a:bodyPr/>
          <a:lstStyle>
            <a:lvl1pPr algn="l"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15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008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828801" y="2667002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828801" y="3559177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1828801" y="4473577"/>
            <a:ext cx="5329238" cy="665163"/>
            <a:chOff x="1152" y="2818"/>
            <a:chExt cx="3357" cy="419"/>
          </a:xfrm>
        </p:grpSpPr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84" y="2880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3668108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277998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4" y="4582507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58793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95314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311 w 4040"/>
                <a:gd name="T1" fmla="*/ 4 h 1888"/>
                <a:gd name="T2" fmla="*/ 957 w 4040"/>
                <a:gd name="T3" fmla="*/ 26 h 1888"/>
                <a:gd name="T4" fmla="*/ 642 w 4040"/>
                <a:gd name="T5" fmla="*/ 63 h 1888"/>
                <a:gd name="T6" fmla="*/ 376 w 4040"/>
                <a:gd name="T7" fmla="*/ 115 h 1888"/>
                <a:gd name="T8" fmla="*/ 175 w 4040"/>
                <a:gd name="T9" fmla="*/ 176 h 1888"/>
                <a:gd name="T10" fmla="*/ 45 w 4040"/>
                <a:gd name="T11" fmla="*/ 248 h 1888"/>
                <a:gd name="T12" fmla="*/ 0 w 4040"/>
                <a:gd name="T13" fmla="*/ 327 h 1888"/>
                <a:gd name="T14" fmla="*/ 45 w 4040"/>
                <a:gd name="T15" fmla="*/ 405 h 1888"/>
                <a:gd name="T16" fmla="*/ 175 w 4040"/>
                <a:gd name="T17" fmla="*/ 477 h 1888"/>
                <a:gd name="T18" fmla="*/ 376 w 4040"/>
                <a:gd name="T19" fmla="*/ 539 h 1888"/>
                <a:gd name="T20" fmla="*/ 642 w 4040"/>
                <a:gd name="T21" fmla="*/ 590 h 1888"/>
                <a:gd name="T22" fmla="*/ 957 w 4040"/>
                <a:gd name="T23" fmla="*/ 628 h 1888"/>
                <a:gd name="T24" fmla="*/ 1311 w 4040"/>
                <a:gd name="T25" fmla="*/ 649 h 1888"/>
                <a:gd name="T26" fmla="*/ 1694 w 4040"/>
                <a:gd name="T27" fmla="*/ 652 h 1888"/>
                <a:gd name="T28" fmla="*/ 2060 w 4040"/>
                <a:gd name="T29" fmla="*/ 637 h 1888"/>
                <a:gd name="T30" fmla="*/ 2389 w 4040"/>
                <a:gd name="T31" fmla="*/ 604 h 1888"/>
                <a:gd name="T32" fmla="*/ 2671 w 4040"/>
                <a:gd name="T33" fmla="*/ 558 h 1888"/>
                <a:gd name="T34" fmla="*/ 2895 w 4040"/>
                <a:gd name="T35" fmla="*/ 499 h 1888"/>
                <a:gd name="T36" fmla="*/ 3051 w 4040"/>
                <a:gd name="T37" fmla="*/ 430 h 1888"/>
                <a:gd name="T38" fmla="*/ 3125 w 4040"/>
                <a:gd name="T39" fmla="*/ 354 h 1888"/>
                <a:gd name="T40" fmla="*/ 3110 w 4040"/>
                <a:gd name="T41" fmla="*/ 273 h 1888"/>
                <a:gd name="T42" fmla="*/ 3008 w 4040"/>
                <a:gd name="T43" fmla="*/ 200 h 1888"/>
                <a:gd name="T44" fmla="*/ 2827 w 4040"/>
                <a:gd name="T45" fmla="*/ 133 h 1888"/>
                <a:gd name="T46" fmla="*/ 2583 w 4040"/>
                <a:gd name="T47" fmla="*/ 79 h 1888"/>
                <a:gd name="T48" fmla="*/ 2284 w 4040"/>
                <a:gd name="T49" fmla="*/ 37 h 1888"/>
                <a:gd name="T50" fmla="*/ 1941 w 4040"/>
                <a:gd name="T51" fmla="*/ 10 h 1888"/>
                <a:gd name="T52" fmla="*/ 1565 w 4040"/>
                <a:gd name="T53" fmla="*/ 0 h 1888"/>
                <a:gd name="T54" fmla="*/ 1244 w 4040"/>
                <a:gd name="T55" fmla="*/ 601 h 1888"/>
                <a:gd name="T56" fmla="*/ 902 w 4040"/>
                <a:gd name="T57" fmla="*/ 581 h 1888"/>
                <a:gd name="T58" fmla="*/ 601 w 4040"/>
                <a:gd name="T59" fmla="*/ 546 h 1888"/>
                <a:gd name="T60" fmla="*/ 353 w 4040"/>
                <a:gd name="T61" fmla="*/ 497 h 1888"/>
                <a:gd name="T62" fmla="*/ 173 w 4040"/>
                <a:gd name="T63" fmla="*/ 438 h 1888"/>
                <a:gd name="T64" fmla="*/ 68 w 4040"/>
                <a:gd name="T65" fmla="*/ 372 h 1888"/>
                <a:gd name="T66" fmla="*/ 53 w 4040"/>
                <a:gd name="T67" fmla="*/ 299 h 1888"/>
                <a:gd name="T68" fmla="*/ 129 w 4040"/>
                <a:gd name="T69" fmla="*/ 230 h 1888"/>
                <a:gd name="T70" fmla="*/ 286 w 4040"/>
                <a:gd name="T71" fmla="*/ 168 h 1888"/>
                <a:gd name="T72" fmla="*/ 513 w 4040"/>
                <a:gd name="T73" fmla="*/ 116 h 1888"/>
                <a:gd name="T74" fmla="*/ 796 w 4040"/>
                <a:gd name="T75" fmla="*/ 77 h 1888"/>
                <a:gd name="T76" fmla="*/ 1127 w 4040"/>
                <a:gd name="T77" fmla="*/ 51 h 1888"/>
                <a:gd name="T78" fmla="*/ 1489 w 4040"/>
                <a:gd name="T79" fmla="*/ 41 h 1888"/>
                <a:gd name="T80" fmla="*/ 1854 w 4040"/>
                <a:gd name="T81" fmla="*/ 51 h 1888"/>
                <a:gd name="T82" fmla="*/ 2184 w 4040"/>
                <a:gd name="T83" fmla="*/ 77 h 1888"/>
                <a:gd name="T84" fmla="*/ 2467 w 4040"/>
                <a:gd name="T85" fmla="*/ 116 h 1888"/>
                <a:gd name="T86" fmla="*/ 2694 w 4040"/>
                <a:gd name="T87" fmla="*/ 168 h 1888"/>
                <a:gd name="T88" fmla="*/ 2852 w 4040"/>
                <a:gd name="T89" fmla="*/ 230 h 1888"/>
                <a:gd name="T90" fmla="*/ 2927 w 4040"/>
                <a:gd name="T91" fmla="*/ 299 h 1888"/>
                <a:gd name="T92" fmla="*/ 2912 w 4040"/>
                <a:gd name="T93" fmla="*/ 372 h 1888"/>
                <a:gd name="T94" fmla="*/ 2806 w 4040"/>
                <a:gd name="T95" fmla="*/ 438 h 1888"/>
                <a:gd name="T96" fmla="*/ 2625 w 4040"/>
                <a:gd name="T97" fmla="*/ 497 h 1888"/>
                <a:gd name="T98" fmla="*/ 2378 w 4040"/>
                <a:gd name="T99" fmla="*/ 546 h 1888"/>
                <a:gd name="T100" fmla="*/ 2078 w 4040"/>
                <a:gd name="T101" fmla="*/ 581 h 1888"/>
                <a:gd name="T102" fmla="*/ 1735 w 4040"/>
                <a:gd name="T103" fmla="*/ 60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1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35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6" y="2017331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7" y="3525566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6" y="51967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4" y="458185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7" y="223279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513541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1851 w 308"/>
                <a:gd name="T1" fmla="*/ 1213 h 444"/>
                <a:gd name="T2" fmla="*/ 0 w 308"/>
                <a:gd name="T3" fmla="*/ 4481 h 444"/>
                <a:gd name="T4" fmla="*/ 0 w 308"/>
                <a:gd name="T5" fmla="*/ 2887 h 444"/>
                <a:gd name="T6" fmla="*/ 1851 w 308"/>
                <a:gd name="T7" fmla="*/ 0 h 444"/>
                <a:gd name="T8" fmla="*/ 1851 w 308"/>
                <a:gd name="T9" fmla="*/ 121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8928 w 1786"/>
                <a:gd name="T1" fmla="*/ 2868 h 284"/>
                <a:gd name="T2" fmla="*/ 0 w 1786"/>
                <a:gd name="T3" fmla="*/ 2868 h 284"/>
                <a:gd name="T4" fmla="*/ 2694 w 1786"/>
                <a:gd name="T5" fmla="*/ 0 h 284"/>
                <a:gd name="T6" fmla="*/ 10786 w 1786"/>
                <a:gd name="T7" fmla="*/ 0 h 284"/>
                <a:gd name="T8" fmla="*/ 8928 w 1786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1851 w 308"/>
                <a:gd name="T1" fmla="*/ 1186 h 442"/>
                <a:gd name="T2" fmla="*/ 0 w 308"/>
                <a:gd name="T3" fmla="*/ 4371 h 442"/>
                <a:gd name="T4" fmla="*/ 0 w 308"/>
                <a:gd name="T5" fmla="*/ 2829 h 442"/>
                <a:gd name="T6" fmla="*/ 1851 w 308"/>
                <a:gd name="T7" fmla="*/ 0 h 442"/>
                <a:gd name="T8" fmla="*/ 1851 w 308"/>
                <a:gd name="T9" fmla="*/ 118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9770 w 1920"/>
                <a:gd name="T1" fmla="*/ 2836 h 284"/>
                <a:gd name="T2" fmla="*/ 0 w 1920"/>
                <a:gd name="T3" fmla="*/ 2836 h 284"/>
                <a:gd name="T4" fmla="*/ 2700 w 1920"/>
                <a:gd name="T5" fmla="*/ 0 h 284"/>
                <a:gd name="T6" fmla="*/ 11634 w 1920"/>
                <a:gd name="T7" fmla="*/ 0 h 284"/>
                <a:gd name="T8" fmla="*/ 9770 w 1920"/>
                <a:gd name="T9" fmla="*/ 283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1861 w 306"/>
                <a:gd name="T1" fmla="*/ 1232 h 444"/>
                <a:gd name="T2" fmla="*/ 0 w 306"/>
                <a:gd name="T3" fmla="*/ 4481 h 444"/>
                <a:gd name="T4" fmla="*/ 0 w 306"/>
                <a:gd name="T5" fmla="*/ 2887 h 444"/>
                <a:gd name="T6" fmla="*/ 1861 w 306"/>
                <a:gd name="T7" fmla="*/ 0 h 444"/>
                <a:gd name="T8" fmla="*/ 1861 w 306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1919 w 308"/>
                <a:gd name="T1" fmla="*/ 1232 h 444"/>
                <a:gd name="T2" fmla="*/ 0 w 308"/>
                <a:gd name="T3" fmla="*/ 4481 h 444"/>
                <a:gd name="T4" fmla="*/ 0 w 308"/>
                <a:gd name="T5" fmla="*/ 2887 h 444"/>
                <a:gd name="T6" fmla="*/ 1919 w 308"/>
                <a:gd name="T7" fmla="*/ 0 h 444"/>
                <a:gd name="T8" fmla="*/ 1919 w 308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1329 w 2180"/>
                <a:gd name="T1" fmla="*/ 2868 h 284"/>
                <a:gd name="T2" fmla="*/ 0 w 2180"/>
                <a:gd name="T3" fmla="*/ 2868 h 284"/>
                <a:gd name="T4" fmla="*/ 2698 w 2180"/>
                <a:gd name="T5" fmla="*/ 0 h 284"/>
                <a:gd name="T6" fmla="*/ 13197 w 2180"/>
                <a:gd name="T7" fmla="*/ 0 h 284"/>
                <a:gd name="T8" fmla="*/ 11329 w 2180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3 w 1824"/>
                <a:gd name="T1" fmla="*/ 1134 h 2648"/>
                <a:gd name="T2" fmla="*/ 15 w 1824"/>
                <a:gd name="T3" fmla="*/ 975 h 2648"/>
                <a:gd name="T4" fmla="*/ 34 w 1824"/>
                <a:gd name="T5" fmla="*/ 831 h 2648"/>
                <a:gd name="T6" fmla="*/ 59 w 1824"/>
                <a:gd name="T7" fmla="*/ 700 h 2648"/>
                <a:gd name="T8" fmla="*/ 87 w 1824"/>
                <a:gd name="T9" fmla="*/ 584 h 2648"/>
                <a:gd name="T10" fmla="*/ 118 w 1824"/>
                <a:gd name="T11" fmla="*/ 480 h 2648"/>
                <a:gd name="T12" fmla="*/ 151 w 1824"/>
                <a:gd name="T13" fmla="*/ 390 h 2648"/>
                <a:gd name="T14" fmla="*/ 185 w 1824"/>
                <a:gd name="T15" fmla="*/ 310 h 2648"/>
                <a:gd name="T16" fmla="*/ 218 w 1824"/>
                <a:gd name="T17" fmla="*/ 242 h 2648"/>
                <a:gd name="T18" fmla="*/ 250 w 1824"/>
                <a:gd name="T19" fmla="*/ 187 h 2648"/>
                <a:gd name="T20" fmla="*/ 278 w 1824"/>
                <a:gd name="T21" fmla="*/ 142 h 2648"/>
                <a:gd name="T22" fmla="*/ 301 w 1824"/>
                <a:gd name="T23" fmla="*/ 109 h 2648"/>
                <a:gd name="T24" fmla="*/ 320 w 1824"/>
                <a:gd name="T25" fmla="*/ 85 h 2648"/>
                <a:gd name="T26" fmla="*/ 332 w 1824"/>
                <a:gd name="T27" fmla="*/ 71 h 2648"/>
                <a:gd name="T28" fmla="*/ 337 w 1824"/>
                <a:gd name="T29" fmla="*/ 66 h 2648"/>
                <a:gd name="T30" fmla="*/ 475 w 1824"/>
                <a:gd name="T31" fmla="*/ 26 h 2648"/>
                <a:gd name="T32" fmla="*/ 431 w 1824"/>
                <a:gd name="T33" fmla="*/ 151 h 2648"/>
                <a:gd name="T34" fmla="*/ 427 w 1824"/>
                <a:gd name="T35" fmla="*/ 152 h 2648"/>
                <a:gd name="T36" fmla="*/ 416 w 1824"/>
                <a:gd name="T37" fmla="*/ 159 h 2648"/>
                <a:gd name="T38" fmla="*/ 400 w 1824"/>
                <a:gd name="T39" fmla="*/ 170 h 2648"/>
                <a:gd name="T40" fmla="*/ 376 w 1824"/>
                <a:gd name="T41" fmla="*/ 188 h 2648"/>
                <a:gd name="T42" fmla="*/ 350 w 1824"/>
                <a:gd name="T43" fmla="*/ 215 h 2648"/>
                <a:gd name="T44" fmla="*/ 319 w 1824"/>
                <a:gd name="T45" fmla="*/ 248 h 2648"/>
                <a:gd name="T46" fmla="*/ 284 w 1824"/>
                <a:gd name="T47" fmla="*/ 293 h 2648"/>
                <a:gd name="T48" fmla="*/ 248 w 1824"/>
                <a:gd name="T49" fmla="*/ 348 h 2648"/>
                <a:gd name="T50" fmla="*/ 212 w 1824"/>
                <a:gd name="T51" fmla="*/ 414 h 2648"/>
                <a:gd name="T52" fmla="*/ 174 w 1824"/>
                <a:gd name="T53" fmla="*/ 495 h 2648"/>
                <a:gd name="T54" fmla="*/ 137 w 1824"/>
                <a:gd name="T55" fmla="*/ 588 h 2648"/>
                <a:gd name="T56" fmla="*/ 102 w 1824"/>
                <a:gd name="T57" fmla="*/ 699 h 2648"/>
                <a:gd name="T58" fmla="*/ 68 w 1824"/>
                <a:gd name="T59" fmla="*/ 824 h 2648"/>
                <a:gd name="T60" fmla="*/ 38 w 1824"/>
                <a:gd name="T61" fmla="*/ 967 h 2648"/>
                <a:gd name="T62" fmla="*/ 12 w 1824"/>
                <a:gd name="T63" fmla="*/ 112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0528 w 2048"/>
                <a:gd name="T1" fmla="*/ 2916 h 286"/>
                <a:gd name="T2" fmla="*/ 0 w 2048"/>
                <a:gd name="T3" fmla="*/ 2916 h 286"/>
                <a:gd name="T4" fmla="*/ 2697 w 2048"/>
                <a:gd name="T5" fmla="*/ 0 h 286"/>
                <a:gd name="T6" fmla="*/ 12381 w 2048"/>
                <a:gd name="T7" fmla="*/ 0 h 286"/>
                <a:gd name="T8" fmla="*/ 10528 w 2048"/>
                <a:gd name="T9" fmla="*/ 291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4" y="296955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5" y="2343807"/>
            <a:ext cx="2848303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2" y="3273973"/>
            <a:ext cx="3095297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9" y="4204139"/>
            <a:ext cx="3363311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="" xmlns:p14="http://schemas.microsoft.com/office/powerpoint/2010/main" val="3291246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zh-CN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5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5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5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1" y="2890346"/>
            <a:ext cx="2606675" cy="1513488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329058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914400" y="2456619"/>
            <a:ext cx="7127046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0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34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37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32"/>
              <a:ext cx="1067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932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33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928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34"/>
              <a:ext cx="1184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35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32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4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3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8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2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35084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4505 w 2820"/>
                <a:gd name="T1" fmla="*/ 25 h 2912"/>
                <a:gd name="T2" fmla="*/ 3388 w 2820"/>
                <a:gd name="T3" fmla="*/ 86 h 2912"/>
                <a:gd name="T4" fmla="*/ 2452 w 2820"/>
                <a:gd name="T5" fmla="*/ 153 h 2912"/>
                <a:gd name="T6" fmla="*/ 1677 w 2820"/>
                <a:gd name="T7" fmla="*/ 227 h 2912"/>
                <a:gd name="T8" fmla="*/ 1045 w 2820"/>
                <a:gd name="T9" fmla="*/ 308 h 2912"/>
                <a:gd name="T10" fmla="*/ 578 w 2820"/>
                <a:gd name="T11" fmla="*/ 393 h 2912"/>
                <a:gd name="T12" fmla="*/ 248 w 2820"/>
                <a:gd name="T13" fmla="*/ 480 h 2912"/>
                <a:gd name="T14" fmla="*/ 58 w 2820"/>
                <a:gd name="T15" fmla="*/ 570 h 2912"/>
                <a:gd name="T16" fmla="*/ 0 w 2820"/>
                <a:gd name="T17" fmla="*/ 661 h 2912"/>
                <a:gd name="T18" fmla="*/ 74 w 2820"/>
                <a:gd name="T19" fmla="*/ 751 h 2912"/>
                <a:gd name="T20" fmla="*/ 264 w 2820"/>
                <a:gd name="T21" fmla="*/ 840 h 2912"/>
                <a:gd name="T22" fmla="*/ 570 w 2820"/>
                <a:gd name="T23" fmla="*/ 925 h 2912"/>
                <a:gd name="T24" fmla="*/ 984 w 2820"/>
                <a:gd name="T25" fmla="*/ 1006 h 2912"/>
                <a:gd name="T26" fmla="*/ 1500 w 2820"/>
                <a:gd name="T27" fmla="*/ 1082 h 2912"/>
                <a:gd name="T28" fmla="*/ 2114 w 2820"/>
                <a:gd name="T29" fmla="*/ 1151 h 2912"/>
                <a:gd name="T30" fmla="*/ 2823 w 2820"/>
                <a:gd name="T31" fmla="*/ 1212 h 2912"/>
                <a:gd name="T32" fmla="*/ 3605 w 2820"/>
                <a:gd name="T33" fmla="*/ 1264 h 2912"/>
                <a:gd name="T34" fmla="*/ 4480 w 2820"/>
                <a:gd name="T35" fmla="*/ 1305 h 2912"/>
                <a:gd name="T36" fmla="*/ 5422 w 2820"/>
                <a:gd name="T37" fmla="*/ 1334 h 2912"/>
                <a:gd name="T38" fmla="*/ 6427 w 2820"/>
                <a:gd name="T39" fmla="*/ 1351 h 2912"/>
                <a:gd name="T40" fmla="*/ 7500 w 2820"/>
                <a:gd name="T41" fmla="*/ 1353 h 2912"/>
                <a:gd name="T42" fmla="*/ 8622 w 2820"/>
                <a:gd name="T43" fmla="*/ 1338 h 2912"/>
                <a:gd name="T44" fmla="*/ 9793 w 2820"/>
                <a:gd name="T45" fmla="*/ 1310 h 2912"/>
                <a:gd name="T46" fmla="*/ 10496 w 2820"/>
                <a:gd name="T47" fmla="*/ 1483 h 2912"/>
                <a:gd name="T48" fmla="*/ 7707 w 2820"/>
                <a:gd name="T49" fmla="*/ 790 h 2912"/>
                <a:gd name="T50" fmla="*/ 8070 w 2820"/>
                <a:gd name="T51" fmla="*/ 974 h 2912"/>
                <a:gd name="T52" fmla="*/ 7376 w 2820"/>
                <a:gd name="T53" fmla="*/ 985 h 2912"/>
                <a:gd name="T54" fmla="*/ 6665 w 2820"/>
                <a:gd name="T55" fmla="*/ 984 h 2912"/>
                <a:gd name="T56" fmla="*/ 5948 w 2820"/>
                <a:gd name="T57" fmla="*/ 973 h 2912"/>
                <a:gd name="T58" fmla="*/ 5247 w 2820"/>
                <a:gd name="T59" fmla="*/ 952 h 2912"/>
                <a:gd name="T60" fmla="*/ 4571 w 2820"/>
                <a:gd name="T61" fmla="*/ 922 h 2912"/>
                <a:gd name="T62" fmla="*/ 3927 w 2820"/>
                <a:gd name="T63" fmla="*/ 884 h 2912"/>
                <a:gd name="T64" fmla="*/ 3340 w 2820"/>
                <a:gd name="T65" fmla="*/ 837 h 2912"/>
                <a:gd name="T66" fmla="*/ 2823 w 2820"/>
                <a:gd name="T67" fmla="*/ 785 h 2912"/>
                <a:gd name="T68" fmla="*/ 2383 w 2820"/>
                <a:gd name="T69" fmla="*/ 727 h 2912"/>
                <a:gd name="T70" fmla="*/ 2038 w 2820"/>
                <a:gd name="T71" fmla="*/ 663 h 2912"/>
                <a:gd name="T72" fmla="*/ 1808 w 2820"/>
                <a:gd name="T73" fmla="*/ 595 h 2912"/>
                <a:gd name="T74" fmla="*/ 1690 w 2820"/>
                <a:gd name="T75" fmla="*/ 525 h 2912"/>
                <a:gd name="T76" fmla="*/ 1715 w 2820"/>
                <a:gd name="T77" fmla="*/ 452 h 2912"/>
                <a:gd name="T78" fmla="*/ 1899 w 2820"/>
                <a:gd name="T79" fmla="*/ 377 h 2912"/>
                <a:gd name="T80" fmla="*/ 2244 w 2820"/>
                <a:gd name="T81" fmla="*/ 301 h 2912"/>
                <a:gd name="T82" fmla="*/ 2766 w 2820"/>
                <a:gd name="T83" fmla="*/ 226 h 2912"/>
                <a:gd name="T84" fmla="*/ 3482 w 2820"/>
                <a:gd name="T85" fmla="*/ 151 h 2912"/>
                <a:gd name="T86" fmla="*/ 4416 w 2820"/>
                <a:gd name="T87" fmla="*/ 79 h 2912"/>
                <a:gd name="T88" fmla="*/ 5563 w 2820"/>
                <a:gd name="T89" fmla="*/ 8 h 2912"/>
                <a:gd name="T90" fmla="*/ 5133 w 2820"/>
                <a:gd name="T91" fmla="*/ 0 h 2912"/>
                <a:gd name="T92" fmla="*/ 11634 w 2820"/>
                <a:gd name="T93" fmla="*/ 984 h 2912"/>
                <a:gd name="T94" fmla="*/ 11634 w 2820"/>
                <a:gd name="T95" fmla="*/ 98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3" cy="7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0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40" y="2148765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4" y="3709551"/>
            <a:ext cx="1171847" cy="495300"/>
          </a:xfrm>
        </p:spPr>
        <p:txBody>
          <a:bodyPr anchor="ctr"/>
          <a:lstStyle>
            <a:lvl1pPr algn="ctr">
              <a:buNone/>
              <a:defRPr sz="15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80" y="4229814"/>
            <a:ext cx="1250731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8" y="3205055"/>
            <a:ext cx="2228193" cy="495300"/>
          </a:xfrm>
        </p:spPr>
        <p:txBody>
          <a:bodyPr anchor="ctr"/>
          <a:lstStyle>
            <a:lvl1pPr algn="ctr">
              <a:buNone/>
              <a:defRPr sz="21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40991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552700" y="1871663"/>
            <a:ext cx="40386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7" y="140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1" y="141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2023"/>
              <a:ext cx="2358" cy="266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2024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2023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2023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2025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2024"/>
              <a:ext cx="840" cy="2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93779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6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371119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97001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gray">
            <a:xfrm>
              <a:off x="3442" y="2282"/>
              <a:ext cx="1105" cy="189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8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819" y="2496"/>
              <a:ext cx="648" cy="189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5" y="3415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5" y="4413689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6" y="3250433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139029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876300" y="1624015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82 w 1321"/>
                  <a:gd name="T1" fmla="*/ 224 h 712"/>
                  <a:gd name="T2" fmla="*/ 1197 w 1321"/>
                  <a:gd name="T3" fmla="*/ 248 h 712"/>
                  <a:gd name="T4" fmla="*/ 1200 w 1321"/>
                  <a:gd name="T5" fmla="*/ 269 h 712"/>
                  <a:gd name="T6" fmla="*/ 1195 w 1321"/>
                  <a:gd name="T7" fmla="*/ 289 h 712"/>
                  <a:gd name="T8" fmla="*/ 1179 w 1321"/>
                  <a:gd name="T9" fmla="*/ 307 h 712"/>
                  <a:gd name="T10" fmla="*/ 1156 w 1321"/>
                  <a:gd name="T11" fmla="*/ 324 h 712"/>
                  <a:gd name="T12" fmla="*/ 1126 w 1321"/>
                  <a:gd name="T13" fmla="*/ 338 h 712"/>
                  <a:gd name="T14" fmla="*/ 1087 w 1321"/>
                  <a:gd name="T15" fmla="*/ 351 h 712"/>
                  <a:gd name="T16" fmla="*/ 1043 w 1321"/>
                  <a:gd name="T17" fmla="*/ 364 h 712"/>
                  <a:gd name="T18" fmla="*/ 992 w 1321"/>
                  <a:gd name="T19" fmla="*/ 373 h 712"/>
                  <a:gd name="T20" fmla="*/ 937 w 1321"/>
                  <a:gd name="T21" fmla="*/ 382 h 712"/>
                  <a:gd name="T22" fmla="*/ 879 w 1321"/>
                  <a:gd name="T23" fmla="*/ 388 h 712"/>
                  <a:gd name="T24" fmla="*/ 814 w 1321"/>
                  <a:gd name="T25" fmla="*/ 394 h 712"/>
                  <a:gd name="T26" fmla="*/ 749 w 1321"/>
                  <a:gd name="T27" fmla="*/ 397 h 712"/>
                  <a:gd name="T28" fmla="*/ 723 w 1321"/>
                  <a:gd name="T29" fmla="*/ 399 h 712"/>
                  <a:gd name="T30" fmla="*/ 433 w 1321"/>
                  <a:gd name="T31" fmla="*/ 399 h 712"/>
                  <a:gd name="T32" fmla="*/ 429 w 1321"/>
                  <a:gd name="T33" fmla="*/ 399 h 712"/>
                  <a:gd name="T34" fmla="*/ 372 w 1321"/>
                  <a:gd name="T35" fmla="*/ 396 h 712"/>
                  <a:gd name="T36" fmla="*/ 317 w 1321"/>
                  <a:gd name="T37" fmla="*/ 394 h 712"/>
                  <a:gd name="T38" fmla="*/ 265 w 1321"/>
                  <a:gd name="T39" fmla="*/ 390 h 712"/>
                  <a:gd name="T40" fmla="*/ 215 w 1321"/>
                  <a:gd name="T41" fmla="*/ 386 h 712"/>
                  <a:gd name="T42" fmla="*/ 170 w 1321"/>
                  <a:gd name="T43" fmla="*/ 379 h 712"/>
                  <a:gd name="T44" fmla="*/ 128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11 w 1321"/>
                  <a:gd name="T75" fmla="*/ 46 h 712"/>
                  <a:gd name="T76" fmla="*/ 377 w 1321"/>
                  <a:gd name="T77" fmla="*/ 26 h 712"/>
                  <a:gd name="T78" fmla="*/ 452 w 1321"/>
                  <a:gd name="T79" fmla="*/ 12 h 712"/>
                  <a:gd name="T80" fmla="*/ 528 w 1321"/>
                  <a:gd name="T81" fmla="*/ 4 h 712"/>
                  <a:gd name="T82" fmla="*/ 606 w 1321"/>
                  <a:gd name="T83" fmla="*/ 0 h 712"/>
                  <a:gd name="T84" fmla="*/ 606 w 1321"/>
                  <a:gd name="T85" fmla="*/ 0 h 712"/>
                  <a:gd name="T86" fmla="*/ 690 w 1321"/>
                  <a:gd name="T87" fmla="*/ 4 h 712"/>
                  <a:gd name="T88" fmla="*/ 770 w 1321"/>
                  <a:gd name="T89" fmla="*/ 12 h 712"/>
                  <a:gd name="T90" fmla="*/ 847 w 1321"/>
                  <a:gd name="T91" fmla="*/ 29 h 712"/>
                  <a:gd name="T92" fmla="*/ 918 w 1321"/>
                  <a:gd name="T93" fmla="*/ 50 h 712"/>
                  <a:gd name="T94" fmla="*/ 984 w 1321"/>
                  <a:gd name="T95" fmla="*/ 77 h 712"/>
                  <a:gd name="T96" fmla="*/ 1044 w 1321"/>
                  <a:gd name="T97" fmla="*/ 109 h 712"/>
                  <a:gd name="T98" fmla="*/ 1098 w 1321"/>
                  <a:gd name="T99" fmla="*/ 143 h 712"/>
                  <a:gd name="T100" fmla="*/ 1144 w 1321"/>
                  <a:gd name="T101" fmla="*/ 182 h 712"/>
                  <a:gd name="T102" fmla="*/ 1182 w 1321"/>
                  <a:gd name="T103" fmla="*/ 224 h 712"/>
                  <a:gd name="T104" fmla="*/ 1182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177 w 1321"/>
                  <a:gd name="T1" fmla="*/ 224 h 712"/>
                  <a:gd name="T2" fmla="*/ 1193 w 1321"/>
                  <a:gd name="T3" fmla="*/ 248 h 712"/>
                  <a:gd name="T4" fmla="*/ 1196 w 1321"/>
                  <a:gd name="T5" fmla="*/ 269 h 712"/>
                  <a:gd name="T6" fmla="*/ 1191 w 1321"/>
                  <a:gd name="T7" fmla="*/ 289 h 712"/>
                  <a:gd name="T8" fmla="*/ 1174 w 1321"/>
                  <a:gd name="T9" fmla="*/ 307 h 712"/>
                  <a:gd name="T10" fmla="*/ 1151 w 1321"/>
                  <a:gd name="T11" fmla="*/ 324 h 712"/>
                  <a:gd name="T12" fmla="*/ 1122 w 1321"/>
                  <a:gd name="T13" fmla="*/ 338 h 712"/>
                  <a:gd name="T14" fmla="*/ 1082 w 1321"/>
                  <a:gd name="T15" fmla="*/ 351 h 712"/>
                  <a:gd name="T16" fmla="*/ 1038 w 1321"/>
                  <a:gd name="T17" fmla="*/ 364 h 712"/>
                  <a:gd name="T18" fmla="*/ 989 w 1321"/>
                  <a:gd name="T19" fmla="*/ 373 h 712"/>
                  <a:gd name="T20" fmla="*/ 933 w 1321"/>
                  <a:gd name="T21" fmla="*/ 382 h 712"/>
                  <a:gd name="T22" fmla="*/ 875 w 1321"/>
                  <a:gd name="T23" fmla="*/ 388 h 712"/>
                  <a:gd name="T24" fmla="*/ 811 w 1321"/>
                  <a:gd name="T25" fmla="*/ 394 h 712"/>
                  <a:gd name="T26" fmla="*/ 746 w 1321"/>
                  <a:gd name="T27" fmla="*/ 397 h 712"/>
                  <a:gd name="T28" fmla="*/ 720 w 1321"/>
                  <a:gd name="T29" fmla="*/ 399 h 712"/>
                  <a:gd name="T30" fmla="*/ 431 w 1321"/>
                  <a:gd name="T31" fmla="*/ 399 h 712"/>
                  <a:gd name="T32" fmla="*/ 427 w 1321"/>
                  <a:gd name="T33" fmla="*/ 399 h 712"/>
                  <a:gd name="T34" fmla="*/ 370 w 1321"/>
                  <a:gd name="T35" fmla="*/ 396 h 712"/>
                  <a:gd name="T36" fmla="*/ 315 w 1321"/>
                  <a:gd name="T37" fmla="*/ 394 h 712"/>
                  <a:gd name="T38" fmla="*/ 263 w 1321"/>
                  <a:gd name="T39" fmla="*/ 390 h 712"/>
                  <a:gd name="T40" fmla="*/ 213 w 1321"/>
                  <a:gd name="T41" fmla="*/ 386 h 712"/>
                  <a:gd name="T42" fmla="*/ 168 w 1321"/>
                  <a:gd name="T43" fmla="*/ 379 h 712"/>
                  <a:gd name="T44" fmla="*/ 126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7 h 712"/>
                  <a:gd name="T96" fmla="*/ 1040 w 1321"/>
                  <a:gd name="T97" fmla="*/ 109 h 712"/>
                  <a:gd name="T98" fmla="*/ 1094 w 1321"/>
                  <a:gd name="T99" fmla="*/ 143 h 712"/>
                  <a:gd name="T100" fmla="*/ 1139 w 1321"/>
                  <a:gd name="T101" fmla="*/ 182 h 712"/>
                  <a:gd name="T102" fmla="*/ 1177 w 1321"/>
                  <a:gd name="T103" fmla="*/ 224 h 712"/>
                  <a:gd name="T104" fmla="*/ 1177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6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80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8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1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9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7" y="1713678"/>
            <a:ext cx="3631489" cy="3989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5" y="3084184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5893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526771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16" y="1424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5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96" y="142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1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34"/>
              <a:ext cx="405" cy="2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27" y="121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7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3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1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320893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1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8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6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gray">
          <a:xfrm flipH="1">
            <a:off x="4738689" y="3135313"/>
            <a:ext cx="852487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8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5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7" y="1873579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438420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0" y="2508250"/>
            <a:ext cx="9144000" cy="3138488"/>
            <a:chOff x="0" y="1473"/>
            <a:chExt cx="5760" cy="1977"/>
          </a:xfrm>
        </p:grpSpPr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93"/>
            <p:cNvGrpSpPr>
              <a:grpSpLocks/>
            </p:cNvGrpSpPr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6" name="Group 58"/>
              <p:cNvGrpSpPr>
                <a:grpSpLocks/>
              </p:cNvGrpSpPr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7" name="Group 59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7" name="Freeform 61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8" name="Group 62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5" name="Freeform 64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9" name="Group 65"/>
              <p:cNvGrpSpPr>
                <a:grpSpLocks/>
              </p:cNvGrpSpPr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" name="Group 71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12" name="Group 40"/>
              <p:cNvGrpSpPr>
                <a:grpSpLocks/>
              </p:cNvGrpSpPr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13" name="Group 41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9" name="Freeform 43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7" name="Freeform 46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" name="Group 47"/>
              <p:cNvGrpSpPr>
                <a:grpSpLocks/>
              </p:cNvGrpSpPr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53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oup 95"/>
            <p:cNvGrpSpPr>
              <a:grpSpLocks/>
            </p:cNvGrpSpPr>
            <p:nvPr/>
          </p:nvGrpSpPr>
          <p:grpSpPr bwMode="auto">
            <a:xfrm>
              <a:off x="2848" y="1542"/>
              <a:ext cx="1086" cy="1867"/>
              <a:chOff x="2848" y="1542"/>
              <a:chExt cx="1086" cy="1867"/>
            </a:xfrm>
          </p:grpSpPr>
          <p:grpSp>
            <p:nvGrpSpPr>
              <p:cNvPr id="23" name="Group 5"/>
              <p:cNvGrpSpPr>
                <a:grpSpLocks/>
              </p:cNvGrpSpPr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6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51" name="Freeform 8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29" name="Group 9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9" name="Freeform 11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34" name="Group 12"/>
              <p:cNvGrpSpPr>
                <a:grpSpLocks/>
              </p:cNvGrpSpPr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5" name="Group 18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1" name="Group 96"/>
            <p:cNvGrpSpPr>
              <a:grpSpLocks/>
            </p:cNvGrpSpPr>
            <p:nvPr/>
          </p:nvGrpSpPr>
          <p:grpSpPr bwMode="auto">
            <a:xfrm>
              <a:off x="3969" y="1473"/>
              <a:ext cx="1207" cy="1977"/>
              <a:chOff x="3969" y="1473"/>
              <a:chExt cx="1207" cy="1977"/>
            </a:xfrm>
          </p:grpSpPr>
          <p:grpSp>
            <p:nvGrpSpPr>
              <p:cNvPr id="46" name="Group 23"/>
              <p:cNvGrpSpPr>
                <a:grpSpLocks/>
              </p:cNvGrpSpPr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47" name="Group 24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3" name="Freeform 26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52" name="Group 27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1" name="Freeform 29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706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708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707"/>
                <a:ext cx="752" cy="26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1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5" y="1744117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8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5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9" y="2852958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846442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599" y="2758328"/>
            <a:ext cx="3041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7200" b="1" spc="225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938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5"/>
            <a:ext cx="7772400" cy="461665"/>
          </a:xfrm>
        </p:spPr>
        <p:txBody>
          <a:bodyPr anchor="t"/>
          <a:lstStyle>
            <a:lvl1pPr algn="ctr">
              <a:defRPr lang="en-US" altLang="en-US" sz="24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8"/>
            <a:ext cx="7772400" cy="1500187"/>
          </a:xfrm>
        </p:spPr>
        <p:txBody>
          <a:bodyPr anchor="ctr"/>
          <a:lstStyle>
            <a:lvl1pPr marL="0" indent="0" algn="ctr">
              <a:buNone/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58445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>
                <a:latin typeface="微软雅黑" pitchFamily="34" charset="-122"/>
                <a:ea typeface="微软雅黑" pitchFamily="34" charset="-122"/>
              </a:defRPr>
            </a:lvl1pPr>
            <a:lvl2pPr>
              <a:defRPr sz="1350">
                <a:latin typeface="微软雅黑" pitchFamily="34" charset="-122"/>
                <a:ea typeface="微软雅黑" pitchFamily="34" charset="-122"/>
              </a:defRPr>
            </a:lvl2pPr>
            <a:lvl3pPr>
              <a:defRPr sz="1200">
                <a:latin typeface="微软雅黑" pitchFamily="34" charset="-122"/>
                <a:ea typeface="微软雅黑" pitchFamily="34" charset="-122"/>
              </a:defRPr>
            </a:lvl3pPr>
            <a:lvl4pPr>
              <a:defRPr sz="1050">
                <a:latin typeface="微软雅黑" pitchFamily="34" charset="-122"/>
                <a:ea typeface="微软雅黑" pitchFamily="34" charset="-122"/>
              </a:defRPr>
            </a:lvl4pPr>
            <a:lvl5pPr>
              <a:defRPr sz="105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82590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320800"/>
            <a:ext cx="4254500" cy="4826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1" y="1320800"/>
            <a:ext cx="4254500" cy="482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89072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970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2"/>
            <a:ext cx="5111750" cy="46402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5902"/>
            <a:ext cx="3008313" cy="46402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76427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92862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19791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35178"/>
            <a:ext cx="5389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449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488CB0AC-E87F-44FE-A15B-824E7ADEFB61}" type="slidenum">
              <a:rPr lang="en-US" altLang="zh-CN" sz="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9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6" y="6491289"/>
            <a:ext cx="755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EC98AEAB-DFAE-41B8-BD97-021450C39601}" type="datetime1"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2016/3/17</a:t>
            </a:fld>
            <a:endParaRPr lang="en-US" altLang="zh-CN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4" y="6489742"/>
            <a:ext cx="260667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80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9pPr>
    </p:titleStyle>
    <p:bodyStyle>
      <a:lvl1pPr marL="265510" indent="-26551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sz="15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67916" indent="-214313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8572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2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2001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15430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18859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6pPr>
      <a:lvl7pPr marL="22288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7pPr>
      <a:lvl8pPr marL="25717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8pPr>
      <a:lvl9pPr marL="29146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6726" y="3026635"/>
            <a:ext cx="6273709" cy="830997"/>
          </a:xfrm>
        </p:spPr>
        <p:txBody>
          <a:bodyPr/>
          <a:lstStyle/>
          <a:p>
            <a:pPr algn="ctr"/>
            <a:r>
              <a:rPr lang="zh-CN" altLang="en-US" sz="4800" dirty="0" smtClean="0"/>
              <a:t>汇报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         </a:t>
            </a:r>
            <a:endParaRPr lang="zh-CN" altLang="en-US" dirty="0"/>
          </a:p>
        </p:txBody>
      </p:sp>
      <p:sp>
        <p:nvSpPr>
          <p:cNvPr id="4" name="标题 2"/>
          <p:cNvSpPr txBox="1">
            <a:spLocks/>
          </p:cNvSpPr>
          <p:nvPr/>
        </p:nvSpPr>
        <p:spPr bwMode="auto">
          <a:xfrm>
            <a:off x="5921298" y="4351704"/>
            <a:ext cx="24532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zh-CN" altLang="en-US" sz="2400" dirty="0"/>
              <a:t>林广和</a:t>
            </a:r>
            <a:endParaRPr lang="en-US" altLang="zh-CN" sz="2400" dirty="0" smtClean="0"/>
          </a:p>
          <a:p>
            <a:r>
              <a:rPr lang="en-US" altLang="zh-CN" sz="2400" dirty="0" smtClean="0"/>
              <a:t>2016/3/14</a:t>
            </a:r>
            <a:r>
              <a:rPr lang="zh-CN" altLang="en-US" sz="2400" dirty="0" smtClean="0"/>
              <a:t>完成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/>
          </a:p>
        </p:txBody>
      </p:sp>
    </p:spTree>
    <p:extLst>
      <p:ext uri="{BB962C8B-B14F-4D97-AF65-F5344CB8AC3E}">
        <p14:creationId xmlns="" xmlns:p14="http://schemas.microsoft.com/office/powerpoint/2010/main" val="11978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实验室部分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1800" dirty="0" smtClean="0"/>
              <a:t>研究</a:t>
            </a:r>
            <a:r>
              <a:rPr lang="zh-CN" altLang="en-US" sz="1800" dirty="0" smtClean="0"/>
              <a:t>方向</a:t>
            </a:r>
            <a:endParaRPr lang="en-US" altLang="zh-CN" sz="1800" dirty="0" smtClean="0"/>
          </a:p>
          <a:p>
            <a:pPr lvl="1"/>
            <a:r>
              <a:rPr lang="zh-CN" altLang="en-US" dirty="0" smtClean="0"/>
              <a:t>命名实体识别</a:t>
            </a:r>
            <a:endParaRPr lang="en-US" altLang="zh-CN" dirty="0" smtClean="0"/>
          </a:p>
          <a:p>
            <a:r>
              <a:rPr lang="zh-CN" altLang="en-US" sz="1800" dirty="0" smtClean="0"/>
              <a:t>研究进展</a:t>
            </a:r>
            <a:endParaRPr lang="en-US" altLang="zh-CN" sz="1650" dirty="0" smtClean="0"/>
          </a:p>
          <a:p>
            <a:r>
              <a:rPr lang="zh-CN" altLang="en-US" sz="1800" dirty="0" smtClean="0"/>
              <a:t>李航</a:t>
            </a:r>
            <a:r>
              <a:rPr lang="en-US" altLang="zh-CN" sz="1800" dirty="0" smtClean="0"/>
              <a:t>《</a:t>
            </a:r>
            <a:r>
              <a:rPr lang="zh-CN" altLang="en-US" sz="1800" dirty="0" smtClean="0"/>
              <a:t>统计学习方法</a:t>
            </a:r>
            <a:r>
              <a:rPr lang="en-US" altLang="zh-CN" sz="1800" dirty="0" smtClean="0"/>
              <a:t>》</a:t>
            </a:r>
          </a:p>
          <a:p>
            <a:r>
              <a:rPr lang="zh-CN" altLang="en-US" sz="1800" dirty="0" smtClean="0"/>
              <a:t>组会学习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sz="2800" dirty="0" smtClean="0"/>
              <a:t>个人部分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sz="1800" dirty="0" smtClean="0"/>
              <a:t>保持身体健康</a:t>
            </a:r>
            <a:endParaRPr lang="en-US" altLang="zh-CN" sz="1800" dirty="0" smtClean="0"/>
          </a:p>
          <a:p>
            <a:pPr lvl="1"/>
            <a:r>
              <a:rPr lang="zh-CN" altLang="en-US" dirty="0" smtClean="0"/>
              <a:t>乒乓球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羽毛球</a:t>
            </a:r>
            <a:endParaRPr lang="en-US" altLang="zh-CN" dirty="0" smtClean="0"/>
          </a:p>
          <a:p>
            <a:r>
              <a:rPr lang="zh-CN" altLang="en-US" sz="1800" dirty="0" smtClean="0"/>
              <a:t>上课</a:t>
            </a:r>
            <a:endParaRPr lang="en-US" altLang="zh-CN" sz="1800" dirty="0" smtClean="0"/>
          </a:p>
          <a:p>
            <a:r>
              <a:rPr lang="zh-CN" altLang="en-US" sz="1800" dirty="0" smtClean="0"/>
              <a:t>加强英语学习</a:t>
            </a: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新学期计划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主题1" id="{735711D2-8BF7-4CF9-80B4-8532C0E775B3}" vid="{6875DE71-4B90-4AE8-AEF1-6B1A39D8FFE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265</TotalTime>
  <Words>39</Words>
  <Application>Microsoft Office PowerPoint</Application>
  <PresentationFormat>全屏显示(4:3)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主题1</vt:lpstr>
      <vt:lpstr>汇报</vt:lpstr>
      <vt:lpstr>新学期计划</vt:lpstr>
      <vt:lpstr>幻灯片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Weibo Search</dc:title>
  <dc:creator>wanglin</dc:creator>
  <cp:lastModifiedBy>dell</cp:lastModifiedBy>
  <cp:revision>81</cp:revision>
  <dcterms:created xsi:type="dcterms:W3CDTF">2015-03-19T00:40:54Z</dcterms:created>
  <dcterms:modified xsi:type="dcterms:W3CDTF">2016-03-17T05:24:08Z</dcterms:modified>
</cp:coreProperties>
</file>