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4" r:id="rId4"/>
    <p:sldId id="285" r:id="rId5"/>
    <p:sldId id="286" r:id="rId6"/>
    <p:sldId id="287" r:id="rId7"/>
    <p:sldId id="289" r:id="rId8"/>
    <p:sldId id="288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298" r:id="rId17"/>
    <p:sldId id="283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1949E-79BB-49AA-8364-2C0E79CB9C15}" type="datetimeFigureOut">
              <a:rPr lang="zh-CN" altLang="en-US" smtClean="0"/>
              <a:pPr/>
              <a:t>2015/11/14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82E2-D851-43CA-AF7B-8716443044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83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6" y="3026635"/>
            <a:ext cx="6273709" cy="507831"/>
          </a:xfrm>
        </p:spPr>
        <p:txBody>
          <a:bodyPr/>
          <a:lstStyle>
            <a:lvl1pPr algn="l"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15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08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1828801" y="1752601"/>
            <a:ext cx="5329238" cy="665163"/>
            <a:chOff x="1152" y="1104"/>
            <a:chExt cx="3357" cy="419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84" y="1166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828801" y="2667002"/>
            <a:ext cx="5329238" cy="665163"/>
            <a:chOff x="1152" y="1680"/>
            <a:chExt cx="3357" cy="41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84" y="1742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1828801" y="3559177"/>
            <a:ext cx="5329238" cy="665163"/>
            <a:chOff x="1152" y="2242"/>
            <a:chExt cx="3357" cy="419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84" y="230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1828801" y="4473577"/>
            <a:ext cx="5329238" cy="665163"/>
            <a:chOff x="1152" y="2818"/>
            <a:chExt cx="3357" cy="419"/>
          </a:xfrm>
        </p:grpSpPr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 sz="135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84" y="2880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18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4" y="3668108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4" y="277998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4" y="1855076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4" y="4582507"/>
            <a:ext cx="4330262" cy="452492"/>
          </a:xfrm>
        </p:spPr>
        <p:txBody>
          <a:bodyPr/>
          <a:lstStyle>
            <a:lvl1pPr algn="ctr">
              <a:buNone/>
              <a:defRPr sz="18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8793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595314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311 w 4040"/>
                <a:gd name="T1" fmla="*/ 4 h 1888"/>
                <a:gd name="T2" fmla="*/ 957 w 4040"/>
                <a:gd name="T3" fmla="*/ 26 h 1888"/>
                <a:gd name="T4" fmla="*/ 642 w 4040"/>
                <a:gd name="T5" fmla="*/ 63 h 1888"/>
                <a:gd name="T6" fmla="*/ 376 w 4040"/>
                <a:gd name="T7" fmla="*/ 115 h 1888"/>
                <a:gd name="T8" fmla="*/ 175 w 4040"/>
                <a:gd name="T9" fmla="*/ 176 h 1888"/>
                <a:gd name="T10" fmla="*/ 45 w 4040"/>
                <a:gd name="T11" fmla="*/ 248 h 1888"/>
                <a:gd name="T12" fmla="*/ 0 w 4040"/>
                <a:gd name="T13" fmla="*/ 327 h 1888"/>
                <a:gd name="T14" fmla="*/ 45 w 4040"/>
                <a:gd name="T15" fmla="*/ 405 h 1888"/>
                <a:gd name="T16" fmla="*/ 175 w 4040"/>
                <a:gd name="T17" fmla="*/ 477 h 1888"/>
                <a:gd name="T18" fmla="*/ 376 w 4040"/>
                <a:gd name="T19" fmla="*/ 539 h 1888"/>
                <a:gd name="T20" fmla="*/ 642 w 4040"/>
                <a:gd name="T21" fmla="*/ 590 h 1888"/>
                <a:gd name="T22" fmla="*/ 957 w 4040"/>
                <a:gd name="T23" fmla="*/ 628 h 1888"/>
                <a:gd name="T24" fmla="*/ 1311 w 4040"/>
                <a:gd name="T25" fmla="*/ 649 h 1888"/>
                <a:gd name="T26" fmla="*/ 1694 w 4040"/>
                <a:gd name="T27" fmla="*/ 652 h 1888"/>
                <a:gd name="T28" fmla="*/ 2060 w 4040"/>
                <a:gd name="T29" fmla="*/ 637 h 1888"/>
                <a:gd name="T30" fmla="*/ 2389 w 4040"/>
                <a:gd name="T31" fmla="*/ 604 h 1888"/>
                <a:gd name="T32" fmla="*/ 2671 w 4040"/>
                <a:gd name="T33" fmla="*/ 558 h 1888"/>
                <a:gd name="T34" fmla="*/ 2895 w 4040"/>
                <a:gd name="T35" fmla="*/ 499 h 1888"/>
                <a:gd name="T36" fmla="*/ 3051 w 4040"/>
                <a:gd name="T37" fmla="*/ 430 h 1888"/>
                <a:gd name="T38" fmla="*/ 3125 w 4040"/>
                <a:gd name="T39" fmla="*/ 354 h 1888"/>
                <a:gd name="T40" fmla="*/ 3110 w 4040"/>
                <a:gd name="T41" fmla="*/ 273 h 1888"/>
                <a:gd name="T42" fmla="*/ 3008 w 4040"/>
                <a:gd name="T43" fmla="*/ 200 h 1888"/>
                <a:gd name="T44" fmla="*/ 2827 w 4040"/>
                <a:gd name="T45" fmla="*/ 133 h 1888"/>
                <a:gd name="T46" fmla="*/ 2583 w 4040"/>
                <a:gd name="T47" fmla="*/ 79 h 1888"/>
                <a:gd name="T48" fmla="*/ 2284 w 4040"/>
                <a:gd name="T49" fmla="*/ 37 h 1888"/>
                <a:gd name="T50" fmla="*/ 1941 w 4040"/>
                <a:gd name="T51" fmla="*/ 10 h 1888"/>
                <a:gd name="T52" fmla="*/ 1565 w 4040"/>
                <a:gd name="T53" fmla="*/ 0 h 1888"/>
                <a:gd name="T54" fmla="*/ 1244 w 4040"/>
                <a:gd name="T55" fmla="*/ 601 h 1888"/>
                <a:gd name="T56" fmla="*/ 902 w 4040"/>
                <a:gd name="T57" fmla="*/ 581 h 1888"/>
                <a:gd name="T58" fmla="*/ 601 w 4040"/>
                <a:gd name="T59" fmla="*/ 546 h 1888"/>
                <a:gd name="T60" fmla="*/ 353 w 4040"/>
                <a:gd name="T61" fmla="*/ 497 h 1888"/>
                <a:gd name="T62" fmla="*/ 173 w 4040"/>
                <a:gd name="T63" fmla="*/ 438 h 1888"/>
                <a:gd name="T64" fmla="*/ 68 w 4040"/>
                <a:gd name="T65" fmla="*/ 372 h 1888"/>
                <a:gd name="T66" fmla="*/ 53 w 4040"/>
                <a:gd name="T67" fmla="*/ 299 h 1888"/>
                <a:gd name="T68" fmla="*/ 129 w 4040"/>
                <a:gd name="T69" fmla="*/ 230 h 1888"/>
                <a:gd name="T70" fmla="*/ 286 w 4040"/>
                <a:gd name="T71" fmla="*/ 168 h 1888"/>
                <a:gd name="T72" fmla="*/ 513 w 4040"/>
                <a:gd name="T73" fmla="*/ 116 h 1888"/>
                <a:gd name="T74" fmla="*/ 796 w 4040"/>
                <a:gd name="T75" fmla="*/ 77 h 1888"/>
                <a:gd name="T76" fmla="*/ 1127 w 4040"/>
                <a:gd name="T77" fmla="*/ 51 h 1888"/>
                <a:gd name="T78" fmla="*/ 1489 w 4040"/>
                <a:gd name="T79" fmla="*/ 41 h 1888"/>
                <a:gd name="T80" fmla="*/ 1854 w 4040"/>
                <a:gd name="T81" fmla="*/ 51 h 1888"/>
                <a:gd name="T82" fmla="*/ 2184 w 4040"/>
                <a:gd name="T83" fmla="*/ 77 h 1888"/>
                <a:gd name="T84" fmla="*/ 2467 w 4040"/>
                <a:gd name="T85" fmla="*/ 116 h 1888"/>
                <a:gd name="T86" fmla="*/ 2694 w 4040"/>
                <a:gd name="T87" fmla="*/ 168 h 1888"/>
                <a:gd name="T88" fmla="*/ 2852 w 4040"/>
                <a:gd name="T89" fmla="*/ 230 h 1888"/>
                <a:gd name="T90" fmla="*/ 2927 w 4040"/>
                <a:gd name="T91" fmla="*/ 299 h 1888"/>
                <a:gd name="T92" fmla="*/ 2912 w 4040"/>
                <a:gd name="T93" fmla="*/ 372 h 1888"/>
                <a:gd name="T94" fmla="*/ 2806 w 4040"/>
                <a:gd name="T95" fmla="*/ 438 h 1888"/>
                <a:gd name="T96" fmla="*/ 2625 w 4040"/>
                <a:gd name="T97" fmla="*/ 497 h 1888"/>
                <a:gd name="T98" fmla="*/ 2378 w 4040"/>
                <a:gd name="T99" fmla="*/ 546 h 1888"/>
                <a:gd name="T100" fmla="*/ 2078 w 4040"/>
                <a:gd name="T101" fmla="*/ 581 h 1888"/>
                <a:gd name="T102" fmla="*/ 1735 w 4040"/>
                <a:gd name="T103" fmla="*/ 60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135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1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35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6" y="2017331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7" y="3525566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6" y="51967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4" y="458185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7" y="223279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51354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1851 w 308"/>
                <a:gd name="T1" fmla="*/ 1213 h 444"/>
                <a:gd name="T2" fmla="*/ 0 w 308"/>
                <a:gd name="T3" fmla="*/ 4481 h 444"/>
                <a:gd name="T4" fmla="*/ 0 w 308"/>
                <a:gd name="T5" fmla="*/ 2887 h 444"/>
                <a:gd name="T6" fmla="*/ 1851 w 308"/>
                <a:gd name="T7" fmla="*/ 0 h 444"/>
                <a:gd name="T8" fmla="*/ 1851 w 308"/>
                <a:gd name="T9" fmla="*/ 121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8928 w 1786"/>
                <a:gd name="T1" fmla="*/ 2868 h 284"/>
                <a:gd name="T2" fmla="*/ 0 w 1786"/>
                <a:gd name="T3" fmla="*/ 2868 h 284"/>
                <a:gd name="T4" fmla="*/ 2694 w 1786"/>
                <a:gd name="T5" fmla="*/ 0 h 284"/>
                <a:gd name="T6" fmla="*/ 10786 w 1786"/>
                <a:gd name="T7" fmla="*/ 0 h 284"/>
                <a:gd name="T8" fmla="*/ 8928 w 1786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1851 w 308"/>
                <a:gd name="T1" fmla="*/ 1186 h 442"/>
                <a:gd name="T2" fmla="*/ 0 w 308"/>
                <a:gd name="T3" fmla="*/ 4371 h 442"/>
                <a:gd name="T4" fmla="*/ 0 w 308"/>
                <a:gd name="T5" fmla="*/ 2829 h 442"/>
                <a:gd name="T6" fmla="*/ 1851 w 308"/>
                <a:gd name="T7" fmla="*/ 0 h 442"/>
                <a:gd name="T8" fmla="*/ 1851 w 308"/>
                <a:gd name="T9" fmla="*/ 1186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9770 w 1920"/>
                <a:gd name="T1" fmla="*/ 2836 h 284"/>
                <a:gd name="T2" fmla="*/ 0 w 1920"/>
                <a:gd name="T3" fmla="*/ 2836 h 284"/>
                <a:gd name="T4" fmla="*/ 2700 w 1920"/>
                <a:gd name="T5" fmla="*/ 0 h 284"/>
                <a:gd name="T6" fmla="*/ 11634 w 1920"/>
                <a:gd name="T7" fmla="*/ 0 h 284"/>
                <a:gd name="T8" fmla="*/ 9770 w 1920"/>
                <a:gd name="T9" fmla="*/ 283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1861 w 306"/>
                <a:gd name="T1" fmla="*/ 1232 h 444"/>
                <a:gd name="T2" fmla="*/ 0 w 306"/>
                <a:gd name="T3" fmla="*/ 4481 h 444"/>
                <a:gd name="T4" fmla="*/ 0 w 306"/>
                <a:gd name="T5" fmla="*/ 2887 h 444"/>
                <a:gd name="T6" fmla="*/ 1861 w 306"/>
                <a:gd name="T7" fmla="*/ 0 h 444"/>
                <a:gd name="T8" fmla="*/ 1861 w 306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919 w 308"/>
                <a:gd name="T1" fmla="*/ 1232 h 444"/>
                <a:gd name="T2" fmla="*/ 0 w 308"/>
                <a:gd name="T3" fmla="*/ 4481 h 444"/>
                <a:gd name="T4" fmla="*/ 0 w 308"/>
                <a:gd name="T5" fmla="*/ 2887 h 444"/>
                <a:gd name="T6" fmla="*/ 1919 w 308"/>
                <a:gd name="T7" fmla="*/ 0 h 444"/>
                <a:gd name="T8" fmla="*/ 1919 w 308"/>
                <a:gd name="T9" fmla="*/ 123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1329 w 2180"/>
                <a:gd name="T1" fmla="*/ 2868 h 284"/>
                <a:gd name="T2" fmla="*/ 0 w 2180"/>
                <a:gd name="T3" fmla="*/ 2868 h 284"/>
                <a:gd name="T4" fmla="*/ 2698 w 2180"/>
                <a:gd name="T5" fmla="*/ 0 h 284"/>
                <a:gd name="T6" fmla="*/ 13197 w 2180"/>
                <a:gd name="T7" fmla="*/ 0 h 284"/>
                <a:gd name="T8" fmla="*/ 11329 w 2180"/>
                <a:gd name="T9" fmla="*/ 2868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3 w 1824"/>
                <a:gd name="T1" fmla="*/ 1134 h 2648"/>
                <a:gd name="T2" fmla="*/ 15 w 1824"/>
                <a:gd name="T3" fmla="*/ 975 h 2648"/>
                <a:gd name="T4" fmla="*/ 34 w 1824"/>
                <a:gd name="T5" fmla="*/ 831 h 2648"/>
                <a:gd name="T6" fmla="*/ 59 w 1824"/>
                <a:gd name="T7" fmla="*/ 700 h 2648"/>
                <a:gd name="T8" fmla="*/ 87 w 1824"/>
                <a:gd name="T9" fmla="*/ 584 h 2648"/>
                <a:gd name="T10" fmla="*/ 118 w 1824"/>
                <a:gd name="T11" fmla="*/ 480 h 2648"/>
                <a:gd name="T12" fmla="*/ 151 w 1824"/>
                <a:gd name="T13" fmla="*/ 390 h 2648"/>
                <a:gd name="T14" fmla="*/ 185 w 1824"/>
                <a:gd name="T15" fmla="*/ 310 h 2648"/>
                <a:gd name="T16" fmla="*/ 218 w 1824"/>
                <a:gd name="T17" fmla="*/ 242 h 2648"/>
                <a:gd name="T18" fmla="*/ 250 w 1824"/>
                <a:gd name="T19" fmla="*/ 187 h 2648"/>
                <a:gd name="T20" fmla="*/ 278 w 1824"/>
                <a:gd name="T21" fmla="*/ 142 h 2648"/>
                <a:gd name="T22" fmla="*/ 301 w 1824"/>
                <a:gd name="T23" fmla="*/ 109 h 2648"/>
                <a:gd name="T24" fmla="*/ 320 w 1824"/>
                <a:gd name="T25" fmla="*/ 85 h 2648"/>
                <a:gd name="T26" fmla="*/ 332 w 1824"/>
                <a:gd name="T27" fmla="*/ 71 h 2648"/>
                <a:gd name="T28" fmla="*/ 337 w 1824"/>
                <a:gd name="T29" fmla="*/ 66 h 2648"/>
                <a:gd name="T30" fmla="*/ 475 w 1824"/>
                <a:gd name="T31" fmla="*/ 26 h 2648"/>
                <a:gd name="T32" fmla="*/ 431 w 1824"/>
                <a:gd name="T33" fmla="*/ 151 h 2648"/>
                <a:gd name="T34" fmla="*/ 427 w 1824"/>
                <a:gd name="T35" fmla="*/ 152 h 2648"/>
                <a:gd name="T36" fmla="*/ 416 w 1824"/>
                <a:gd name="T37" fmla="*/ 159 h 2648"/>
                <a:gd name="T38" fmla="*/ 400 w 1824"/>
                <a:gd name="T39" fmla="*/ 170 h 2648"/>
                <a:gd name="T40" fmla="*/ 376 w 1824"/>
                <a:gd name="T41" fmla="*/ 188 h 2648"/>
                <a:gd name="T42" fmla="*/ 350 w 1824"/>
                <a:gd name="T43" fmla="*/ 215 h 2648"/>
                <a:gd name="T44" fmla="*/ 319 w 1824"/>
                <a:gd name="T45" fmla="*/ 248 h 2648"/>
                <a:gd name="T46" fmla="*/ 284 w 1824"/>
                <a:gd name="T47" fmla="*/ 293 h 2648"/>
                <a:gd name="T48" fmla="*/ 248 w 1824"/>
                <a:gd name="T49" fmla="*/ 348 h 2648"/>
                <a:gd name="T50" fmla="*/ 212 w 1824"/>
                <a:gd name="T51" fmla="*/ 414 h 2648"/>
                <a:gd name="T52" fmla="*/ 174 w 1824"/>
                <a:gd name="T53" fmla="*/ 495 h 2648"/>
                <a:gd name="T54" fmla="*/ 137 w 1824"/>
                <a:gd name="T55" fmla="*/ 588 h 2648"/>
                <a:gd name="T56" fmla="*/ 102 w 1824"/>
                <a:gd name="T57" fmla="*/ 699 h 2648"/>
                <a:gd name="T58" fmla="*/ 68 w 1824"/>
                <a:gd name="T59" fmla="*/ 824 h 2648"/>
                <a:gd name="T60" fmla="*/ 38 w 1824"/>
                <a:gd name="T61" fmla="*/ 967 h 2648"/>
                <a:gd name="T62" fmla="*/ 12 w 1824"/>
                <a:gd name="T63" fmla="*/ 1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0528 w 2048"/>
                <a:gd name="T1" fmla="*/ 2916 h 286"/>
                <a:gd name="T2" fmla="*/ 0 w 2048"/>
                <a:gd name="T3" fmla="*/ 2916 h 286"/>
                <a:gd name="T4" fmla="*/ 2697 w 2048"/>
                <a:gd name="T5" fmla="*/ 0 h 286"/>
                <a:gd name="T6" fmla="*/ 12381 w 2048"/>
                <a:gd name="T7" fmla="*/ 0 h 286"/>
                <a:gd name="T8" fmla="*/ 10528 w 2048"/>
                <a:gd name="T9" fmla="*/ 291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US" altLang="zh-CN" sz="13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4" y="296955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0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5" y="2343807"/>
            <a:ext cx="2848303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2" y="3273973"/>
            <a:ext cx="3095297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9" y="4204139"/>
            <a:ext cx="3363311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3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  <p:extLst>
      <p:ext uri="{BB962C8B-B14F-4D97-AF65-F5344CB8AC3E}">
        <p14:creationId xmlns="" xmlns:p14="http://schemas.microsoft.com/office/powerpoint/2010/main" val="3291246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 sz="135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 altLang="zh-CN" sz="13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sz="13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5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5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5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1" y="2890346"/>
            <a:ext cx="2606675" cy="1513488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905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914400" y="2456619"/>
            <a:ext cx="7127046" cy="2648782"/>
            <a:chOff x="476" y="1552"/>
            <a:chExt cx="4784" cy="1760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0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934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937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932"/>
              <a:ext cx="1067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928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932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933"/>
              <a:ext cx="1186" cy="28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928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932"/>
              <a:ext cx="256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934"/>
              <a:ext cx="1184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935"/>
              <a:ext cx="1183" cy="28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 sz="135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932"/>
              <a:ext cx="1065" cy="28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endParaRPr lang="zh-CN" altLang="en-US" sz="1350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0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4" cy="1253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3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endParaRPr lang="zh-CN" altLang="en-US" sz="1350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1" y="4608185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8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2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5084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4505 w 2820"/>
                <a:gd name="T1" fmla="*/ 25 h 2912"/>
                <a:gd name="T2" fmla="*/ 3388 w 2820"/>
                <a:gd name="T3" fmla="*/ 86 h 2912"/>
                <a:gd name="T4" fmla="*/ 2452 w 2820"/>
                <a:gd name="T5" fmla="*/ 153 h 2912"/>
                <a:gd name="T6" fmla="*/ 1677 w 2820"/>
                <a:gd name="T7" fmla="*/ 227 h 2912"/>
                <a:gd name="T8" fmla="*/ 1045 w 2820"/>
                <a:gd name="T9" fmla="*/ 308 h 2912"/>
                <a:gd name="T10" fmla="*/ 578 w 2820"/>
                <a:gd name="T11" fmla="*/ 393 h 2912"/>
                <a:gd name="T12" fmla="*/ 248 w 2820"/>
                <a:gd name="T13" fmla="*/ 480 h 2912"/>
                <a:gd name="T14" fmla="*/ 58 w 2820"/>
                <a:gd name="T15" fmla="*/ 570 h 2912"/>
                <a:gd name="T16" fmla="*/ 0 w 2820"/>
                <a:gd name="T17" fmla="*/ 661 h 2912"/>
                <a:gd name="T18" fmla="*/ 74 w 2820"/>
                <a:gd name="T19" fmla="*/ 751 h 2912"/>
                <a:gd name="T20" fmla="*/ 264 w 2820"/>
                <a:gd name="T21" fmla="*/ 840 h 2912"/>
                <a:gd name="T22" fmla="*/ 570 w 2820"/>
                <a:gd name="T23" fmla="*/ 925 h 2912"/>
                <a:gd name="T24" fmla="*/ 984 w 2820"/>
                <a:gd name="T25" fmla="*/ 1006 h 2912"/>
                <a:gd name="T26" fmla="*/ 1500 w 2820"/>
                <a:gd name="T27" fmla="*/ 1082 h 2912"/>
                <a:gd name="T28" fmla="*/ 2114 w 2820"/>
                <a:gd name="T29" fmla="*/ 1151 h 2912"/>
                <a:gd name="T30" fmla="*/ 2823 w 2820"/>
                <a:gd name="T31" fmla="*/ 1212 h 2912"/>
                <a:gd name="T32" fmla="*/ 3605 w 2820"/>
                <a:gd name="T33" fmla="*/ 1264 h 2912"/>
                <a:gd name="T34" fmla="*/ 4480 w 2820"/>
                <a:gd name="T35" fmla="*/ 1305 h 2912"/>
                <a:gd name="T36" fmla="*/ 5422 w 2820"/>
                <a:gd name="T37" fmla="*/ 1334 h 2912"/>
                <a:gd name="T38" fmla="*/ 6427 w 2820"/>
                <a:gd name="T39" fmla="*/ 1351 h 2912"/>
                <a:gd name="T40" fmla="*/ 7500 w 2820"/>
                <a:gd name="T41" fmla="*/ 1353 h 2912"/>
                <a:gd name="T42" fmla="*/ 8622 w 2820"/>
                <a:gd name="T43" fmla="*/ 1338 h 2912"/>
                <a:gd name="T44" fmla="*/ 9793 w 2820"/>
                <a:gd name="T45" fmla="*/ 1310 h 2912"/>
                <a:gd name="T46" fmla="*/ 10496 w 2820"/>
                <a:gd name="T47" fmla="*/ 1483 h 2912"/>
                <a:gd name="T48" fmla="*/ 7707 w 2820"/>
                <a:gd name="T49" fmla="*/ 790 h 2912"/>
                <a:gd name="T50" fmla="*/ 8070 w 2820"/>
                <a:gd name="T51" fmla="*/ 974 h 2912"/>
                <a:gd name="T52" fmla="*/ 7376 w 2820"/>
                <a:gd name="T53" fmla="*/ 985 h 2912"/>
                <a:gd name="T54" fmla="*/ 6665 w 2820"/>
                <a:gd name="T55" fmla="*/ 984 h 2912"/>
                <a:gd name="T56" fmla="*/ 5948 w 2820"/>
                <a:gd name="T57" fmla="*/ 973 h 2912"/>
                <a:gd name="T58" fmla="*/ 5247 w 2820"/>
                <a:gd name="T59" fmla="*/ 952 h 2912"/>
                <a:gd name="T60" fmla="*/ 4571 w 2820"/>
                <a:gd name="T61" fmla="*/ 922 h 2912"/>
                <a:gd name="T62" fmla="*/ 3927 w 2820"/>
                <a:gd name="T63" fmla="*/ 884 h 2912"/>
                <a:gd name="T64" fmla="*/ 3340 w 2820"/>
                <a:gd name="T65" fmla="*/ 837 h 2912"/>
                <a:gd name="T66" fmla="*/ 2823 w 2820"/>
                <a:gd name="T67" fmla="*/ 785 h 2912"/>
                <a:gd name="T68" fmla="*/ 2383 w 2820"/>
                <a:gd name="T69" fmla="*/ 727 h 2912"/>
                <a:gd name="T70" fmla="*/ 2038 w 2820"/>
                <a:gd name="T71" fmla="*/ 663 h 2912"/>
                <a:gd name="T72" fmla="*/ 1808 w 2820"/>
                <a:gd name="T73" fmla="*/ 595 h 2912"/>
                <a:gd name="T74" fmla="*/ 1690 w 2820"/>
                <a:gd name="T75" fmla="*/ 525 h 2912"/>
                <a:gd name="T76" fmla="*/ 1715 w 2820"/>
                <a:gd name="T77" fmla="*/ 452 h 2912"/>
                <a:gd name="T78" fmla="*/ 1899 w 2820"/>
                <a:gd name="T79" fmla="*/ 377 h 2912"/>
                <a:gd name="T80" fmla="*/ 2244 w 2820"/>
                <a:gd name="T81" fmla="*/ 301 h 2912"/>
                <a:gd name="T82" fmla="*/ 2766 w 2820"/>
                <a:gd name="T83" fmla="*/ 226 h 2912"/>
                <a:gd name="T84" fmla="*/ 3482 w 2820"/>
                <a:gd name="T85" fmla="*/ 151 h 2912"/>
                <a:gd name="T86" fmla="*/ 4416 w 2820"/>
                <a:gd name="T87" fmla="*/ 79 h 2912"/>
                <a:gd name="T88" fmla="*/ 5563 w 2820"/>
                <a:gd name="T89" fmla="*/ 8 h 2912"/>
                <a:gd name="T90" fmla="*/ 5133 w 2820"/>
                <a:gd name="T91" fmla="*/ 0 h 2912"/>
                <a:gd name="T92" fmla="*/ 11634 w 2820"/>
                <a:gd name="T93" fmla="*/ 984 h 2912"/>
                <a:gd name="T94" fmla="*/ 11634 w 2820"/>
                <a:gd name="T95" fmla="*/ 98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3" cy="78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7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0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40" y="2148765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4" y="3709551"/>
            <a:ext cx="1171847" cy="495300"/>
          </a:xfrm>
        </p:spPr>
        <p:txBody>
          <a:bodyPr anchor="ctr"/>
          <a:lstStyle>
            <a:lvl1pPr algn="ctr">
              <a:buNone/>
              <a:defRPr sz="15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80" y="4229814"/>
            <a:ext cx="1250731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8" y="3205055"/>
            <a:ext cx="2228193" cy="495300"/>
          </a:xfrm>
        </p:spPr>
        <p:txBody>
          <a:bodyPr anchor="ctr"/>
          <a:lstStyle>
            <a:lvl1pPr algn="ctr">
              <a:buNone/>
              <a:defRPr sz="21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09914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552700" y="1871663"/>
            <a:ext cx="4038600" cy="3505200"/>
            <a:chOff x="1608" y="1056"/>
            <a:chExt cx="2544" cy="2208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7" y="140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1" y="141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2023"/>
              <a:ext cx="2358" cy="266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2024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2023"/>
              <a:ext cx="164" cy="266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2023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2025"/>
              <a:ext cx="933" cy="266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2024"/>
              <a:ext cx="840" cy="26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2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37790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1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4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9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9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3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8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9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3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6" y="3058730"/>
            <a:ext cx="135572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7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6" y="1843910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71119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397001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89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189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 sz="1350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5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5" y="3415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2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5" y="4413689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6" y="3250433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39029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876300" y="1624015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5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182 w 1321"/>
                  <a:gd name="T1" fmla="*/ 224 h 712"/>
                  <a:gd name="T2" fmla="*/ 1197 w 1321"/>
                  <a:gd name="T3" fmla="*/ 248 h 712"/>
                  <a:gd name="T4" fmla="*/ 1200 w 1321"/>
                  <a:gd name="T5" fmla="*/ 269 h 712"/>
                  <a:gd name="T6" fmla="*/ 1195 w 1321"/>
                  <a:gd name="T7" fmla="*/ 289 h 712"/>
                  <a:gd name="T8" fmla="*/ 1179 w 1321"/>
                  <a:gd name="T9" fmla="*/ 307 h 712"/>
                  <a:gd name="T10" fmla="*/ 1156 w 1321"/>
                  <a:gd name="T11" fmla="*/ 324 h 712"/>
                  <a:gd name="T12" fmla="*/ 1126 w 1321"/>
                  <a:gd name="T13" fmla="*/ 338 h 712"/>
                  <a:gd name="T14" fmla="*/ 1087 w 1321"/>
                  <a:gd name="T15" fmla="*/ 351 h 712"/>
                  <a:gd name="T16" fmla="*/ 1043 w 1321"/>
                  <a:gd name="T17" fmla="*/ 364 h 712"/>
                  <a:gd name="T18" fmla="*/ 992 w 1321"/>
                  <a:gd name="T19" fmla="*/ 373 h 712"/>
                  <a:gd name="T20" fmla="*/ 937 w 1321"/>
                  <a:gd name="T21" fmla="*/ 382 h 712"/>
                  <a:gd name="T22" fmla="*/ 879 w 1321"/>
                  <a:gd name="T23" fmla="*/ 388 h 712"/>
                  <a:gd name="T24" fmla="*/ 814 w 1321"/>
                  <a:gd name="T25" fmla="*/ 394 h 712"/>
                  <a:gd name="T26" fmla="*/ 749 w 1321"/>
                  <a:gd name="T27" fmla="*/ 397 h 712"/>
                  <a:gd name="T28" fmla="*/ 723 w 1321"/>
                  <a:gd name="T29" fmla="*/ 399 h 712"/>
                  <a:gd name="T30" fmla="*/ 433 w 1321"/>
                  <a:gd name="T31" fmla="*/ 399 h 712"/>
                  <a:gd name="T32" fmla="*/ 429 w 1321"/>
                  <a:gd name="T33" fmla="*/ 399 h 712"/>
                  <a:gd name="T34" fmla="*/ 372 w 1321"/>
                  <a:gd name="T35" fmla="*/ 396 h 712"/>
                  <a:gd name="T36" fmla="*/ 317 w 1321"/>
                  <a:gd name="T37" fmla="*/ 394 h 712"/>
                  <a:gd name="T38" fmla="*/ 265 w 1321"/>
                  <a:gd name="T39" fmla="*/ 390 h 712"/>
                  <a:gd name="T40" fmla="*/ 215 w 1321"/>
                  <a:gd name="T41" fmla="*/ 386 h 712"/>
                  <a:gd name="T42" fmla="*/ 170 w 1321"/>
                  <a:gd name="T43" fmla="*/ 379 h 712"/>
                  <a:gd name="T44" fmla="*/ 128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11 w 1321"/>
                  <a:gd name="T75" fmla="*/ 46 h 712"/>
                  <a:gd name="T76" fmla="*/ 377 w 1321"/>
                  <a:gd name="T77" fmla="*/ 26 h 712"/>
                  <a:gd name="T78" fmla="*/ 452 w 1321"/>
                  <a:gd name="T79" fmla="*/ 12 h 712"/>
                  <a:gd name="T80" fmla="*/ 528 w 1321"/>
                  <a:gd name="T81" fmla="*/ 4 h 712"/>
                  <a:gd name="T82" fmla="*/ 606 w 1321"/>
                  <a:gd name="T83" fmla="*/ 0 h 712"/>
                  <a:gd name="T84" fmla="*/ 606 w 1321"/>
                  <a:gd name="T85" fmla="*/ 0 h 712"/>
                  <a:gd name="T86" fmla="*/ 690 w 1321"/>
                  <a:gd name="T87" fmla="*/ 4 h 712"/>
                  <a:gd name="T88" fmla="*/ 770 w 1321"/>
                  <a:gd name="T89" fmla="*/ 12 h 712"/>
                  <a:gd name="T90" fmla="*/ 847 w 1321"/>
                  <a:gd name="T91" fmla="*/ 29 h 712"/>
                  <a:gd name="T92" fmla="*/ 918 w 1321"/>
                  <a:gd name="T93" fmla="*/ 50 h 712"/>
                  <a:gd name="T94" fmla="*/ 984 w 1321"/>
                  <a:gd name="T95" fmla="*/ 77 h 712"/>
                  <a:gd name="T96" fmla="*/ 1044 w 1321"/>
                  <a:gd name="T97" fmla="*/ 109 h 712"/>
                  <a:gd name="T98" fmla="*/ 1098 w 1321"/>
                  <a:gd name="T99" fmla="*/ 143 h 712"/>
                  <a:gd name="T100" fmla="*/ 1144 w 1321"/>
                  <a:gd name="T101" fmla="*/ 182 h 712"/>
                  <a:gd name="T102" fmla="*/ 1182 w 1321"/>
                  <a:gd name="T103" fmla="*/ 224 h 712"/>
                  <a:gd name="T104" fmla="*/ 1182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177 w 1321"/>
                  <a:gd name="T1" fmla="*/ 224 h 712"/>
                  <a:gd name="T2" fmla="*/ 1193 w 1321"/>
                  <a:gd name="T3" fmla="*/ 248 h 712"/>
                  <a:gd name="T4" fmla="*/ 1196 w 1321"/>
                  <a:gd name="T5" fmla="*/ 269 h 712"/>
                  <a:gd name="T6" fmla="*/ 1191 w 1321"/>
                  <a:gd name="T7" fmla="*/ 289 h 712"/>
                  <a:gd name="T8" fmla="*/ 1174 w 1321"/>
                  <a:gd name="T9" fmla="*/ 307 h 712"/>
                  <a:gd name="T10" fmla="*/ 1151 w 1321"/>
                  <a:gd name="T11" fmla="*/ 324 h 712"/>
                  <a:gd name="T12" fmla="*/ 1122 w 1321"/>
                  <a:gd name="T13" fmla="*/ 338 h 712"/>
                  <a:gd name="T14" fmla="*/ 1082 w 1321"/>
                  <a:gd name="T15" fmla="*/ 351 h 712"/>
                  <a:gd name="T16" fmla="*/ 1038 w 1321"/>
                  <a:gd name="T17" fmla="*/ 364 h 712"/>
                  <a:gd name="T18" fmla="*/ 989 w 1321"/>
                  <a:gd name="T19" fmla="*/ 373 h 712"/>
                  <a:gd name="T20" fmla="*/ 933 w 1321"/>
                  <a:gd name="T21" fmla="*/ 382 h 712"/>
                  <a:gd name="T22" fmla="*/ 875 w 1321"/>
                  <a:gd name="T23" fmla="*/ 388 h 712"/>
                  <a:gd name="T24" fmla="*/ 811 w 1321"/>
                  <a:gd name="T25" fmla="*/ 394 h 712"/>
                  <a:gd name="T26" fmla="*/ 746 w 1321"/>
                  <a:gd name="T27" fmla="*/ 397 h 712"/>
                  <a:gd name="T28" fmla="*/ 720 w 1321"/>
                  <a:gd name="T29" fmla="*/ 399 h 712"/>
                  <a:gd name="T30" fmla="*/ 431 w 1321"/>
                  <a:gd name="T31" fmla="*/ 399 h 712"/>
                  <a:gd name="T32" fmla="*/ 427 w 1321"/>
                  <a:gd name="T33" fmla="*/ 399 h 712"/>
                  <a:gd name="T34" fmla="*/ 370 w 1321"/>
                  <a:gd name="T35" fmla="*/ 396 h 712"/>
                  <a:gd name="T36" fmla="*/ 315 w 1321"/>
                  <a:gd name="T37" fmla="*/ 394 h 712"/>
                  <a:gd name="T38" fmla="*/ 263 w 1321"/>
                  <a:gd name="T39" fmla="*/ 390 h 712"/>
                  <a:gd name="T40" fmla="*/ 213 w 1321"/>
                  <a:gd name="T41" fmla="*/ 386 h 712"/>
                  <a:gd name="T42" fmla="*/ 168 w 1321"/>
                  <a:gd name="T43" fmla="*/ 379 h 712"/>
                  <a:gd name="T44" fmla="*/ 126 w 1321"/>
                  <a:gd name="T45" fmla="*/ 370 h 712"/>
                  <a:gd name="T46" fmla="*/ 92 w 1321"/>
                  <a:gd name="T47" fmla="*/ 363 h 712"/>
                  <a:gd name="T48" fmla="*/ 62 w 1321"/>
                  <a:gd name="T49" fmla="*/ 353 h 712"/>
                  <a:gd name="T50" fmla="*/ 34 w 1321"/>
                  <a:gd name="T51" fmla="*/ 340 h 712"/>
                  <a:gd name="T52" fmla="*/ 18 w 1321"/>
                  <a:gd name="T53" fmla="*/ 326 h 712"/>
                  <a:gd name="T54" fmla="*/ 6 w 1321"/>
                  <a:gd name="T55" fmla="*/ 310 h 712"/>
                  <a:gd name="T56" fmla="*/ 0 w 1321"/>
                  <a:gd name="T57" fmla="*/ 293 h 712"/>
                  <a:gd name="T58" fmla="*/ 0 w 1321"/>
                  <a:gd name="T59" fmla="*/ 291 h 712"/>
                  <a:gd name="T60" fmla="*/ 4 w 1321"/>
                  <a:gd name="T61" fmla="*/ 272 h 712"/>
                  <a:gd name="T62" fmla="*/ 16 w 1321"/>
                  <a:gd name="T63" fmla="*/ 249 h 712"/>
                  <a:gd name="T64" fmla="*/ 46 w 1321"/>
                  <a:gd name="T65" fmla="*/ 207 h 712"/>
                  <a:gd name="T66" fmla="*/ 84 w 1321"/>
                  <a:gd name="T67" fmla="*/ 167 h 712"/>
                  <a:gd name="T68" fmla="*/ 132 w 1321"/>
                  <a:gd name="T69" fmla="*/ 132 h 712"/>
                  <a:gd name="T70" fmla="*/ 184 w 1321"/>
                  <a:gd name="T71" fmla="*/ 99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7 h 712"/>
                  <a:gd name="T96" fmla="*/ 1040 w 1321"/>
                  <a:gd name="T97" fmla="*/ 109 h 712"/>
                  <a:gd name="T98" fmla="*/ 1094 w 1321"/>
                  <a:gd name="T99" fmla="*/ 143 h 712"/>
                  <a:gd name="T100" fmla="*/ 1139 w 1321"/>
                  <a:gd name="T101" fmla="*/ 182 h 712"/>
                  <a:gd name="T102" fmla="*/ 1177 w 1321"/>
                  <a:gd name="T103" fmla="*/ 224 h 712"/>
                  <a:gd name="T104" fmla="*/ 1177 w 1321"/>
                  <a:gd name="T105" fmla="*/ 22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177 w 1321"/>
                  <a:gd name="T1" fmla="*/ 223 h 712"/>
                  <a:gd name="T2" fmla="*/ 1193 w 1321"/>
                  <a:gd name="T3" fmla="*/ 245 h 712"/>
                  <a:gd name="T4" fmla="*/ 1196 w 1321"/>
                  <a:gd name="T5" fmla="*/ 268 h 712"/>
                  <a:gd name="T6" fmla="*/ 1191 w 1321"/>
                  <a:gd name="T7" fmla="*/ 287 h 712"/>
                  <a:gd name="T8" fmla="*/ 1174 w 1321"/>
                  <a:gd name="T9" fmla="*/ 306 h 712"/>
                  <a:gd name="T10" fmla="*/ 1151 w 1321"/>
                  <a:gd name="T11" fmla="*/ 322 h 712"/>
                  <a:gd name="T12" fmla="*/ 1122 w 1321"/>
                  <a:gd name="T13" fmla="*/ 335 h 712"/>
                  <a:gd name="T14" fmla="*/ 1082 w 1321"/>
                  <a:gd name="T15" fmla="*/ 349 h 712"/>
                  <a:gd name="T16" fmla="*/ 1038 w 1321"/>
                  <a:gd name="T17" fmla="*/ 360 h 712"/>
                  <a:gd name="T18" fmla="*/ 989 w 1321"/>
                  <a:gd name="T19" fmla="*/ 371 h 712"/>
                  <a:gd name="T20" fmla="*/ 933 w 1321"/>
                  <a:gd name="T21" fmla="*/ 380 h 712"/>
                  <a:gd name="T22" fmla="*/ 875 w 1321"/>
                  <a:gd name="T23" fmla="*/ 386 h 712"/>
                  <a:gd name="T24" fmla="*/ 811 w 1321"/>
                  <a:gd name="T25" fmla="*/ 391 h 712"/>
                  <a:gd name="T26" fmla="*/ 746 w 1321"/>
                  <a:gd name="T27" fmla="*/ 395 h 712"/>
                  <a:gd name="T28" fmla="*/ 720 w 1321"/>
                  <a:gd name="T29" fmla="*/ 396 h 712"/>
                  <a:gd name="T30" fmla="*/ 431 w 1321"/>
                  <a:gd name="T31" fmla="*/ 396 h 712"/>
                  <a:gd name="T32" fmla="*/ 427 w 1321"/>
                  <a:gd name="T33" fmla="*/ 396 h 712"/>
                  <a:gd name="T34" fmla="*/ 370 w 1321"/>
                  <a:gd name="T35" fmla="*/ 393 h 712"/>
                  <a:gd name="T36" fmla="*/ 315 w 1321"/>
                  <a:gd name="T37" fmla="*/ 391 h 712"/>
                  <a:gd name="T38" fmla="*/ 263 w 1321"/>
                  <a:gd name="T39" fmla="*/ 387 h 712"/>
                  <a:gd name="T40" fmla="*/ 213 w 1321"/>
                  <a:gd name="T41" fmla="*/ 383 h 712"/>
                  <a:gd name="T42" fmla="*/ 168 w 1321"/>
                  <a:gd name="T43" fmla="*/ 376 h 712"/>
                  <a:gd name="T44" fmla="*/ 126 w 1321"/>
                  <a:gd name="T45" fmla="*/ 368 h 712"/>
                  <a:gd name="T46" fmla="*/ 92 w 1321"/>
                  <a:gd name="T47" fmla="*/ 360 h 712"/>
                  <a:gd name="T48" fmla="*/ 62 w 1321"/>
                  <a:gd name="T49" fmla="*/ 350 h 712"/>
                  <a:gd name="T50" fmla="*/ 34 w 1321"/>
                  <a:gd name="T51" fmla="*/ 339 h 712"/>
                  <a:gd name="T52" fmla="*/ 18 w 1321"/>
                  <a:gd name="T53" fmla="*/ 325 h 712"/>
                  <a:gd name="T54" fmla="*/ 6 w 1321"/>
                  <a:gd name="T55" fmla="*/ 308 h 712"/>
                  <a:gd name="T56" fmla="*/ 0 w 1321"/>
                  <a:gd name="T57" fmla="*/ 291 h 712"/>
                  <a:gd name="T58" fmla="*/ 0 w 1321"/>
                  <a:gd name="T59" fmla="*/ 289 h 712"/>
                  <a:gd name="T60" fmla="*/ 4 w 1321"/>
                  <a:gd name="T61" fmla="*/ 270 h 712"/>
                  <a:gd name="T62" fmla="*/ 16 w 1321"/>
                  <a:gd name="T63" fmla="*/ 248 h 712"/>
                  <a:gd name="T64" fmla="*/ 46 w 1321"/>
                  <a:gd name="T65" fmla="*/ 205 h 712"/>
                  <a:gd name="T66" fmla="*/ 84 w 1321"/>
                  <a:gd name="T67" fmla="*/ 166 h 712"/>
                  <a:gd name="T68" fmla="*/ 132 w 1321"/>
                  <a:gd name="T69" fmla="*/ 131 h 712"/>
                  <a:gd name="T70" fmla="*/ 184 w 1321"/>
                  <a:gd name="T71" fmla="*/ 98 h 712"/>
                  <a:gd name="T72" fmla="*/ 245 w 1321"/>
                  <a:gd name="T73" fmla="*/ 69 h 712"/>
                  <a:gd name="T74" fmla="*/ 309 w 1321"/>
                  <a:gd name="T75" fmla="*/ 46 h 712"/>
                  <a:gd name="T76" fmla="*/ 375 w 1321"/>
                  <a:gd name="T77" fmla="*/ 26 h 712"/>
                  <a:gd name="T78" fmla="*/ 450 w 1321"/>
                  <a:gd name="T79" fmla="*/ 12 h 712"/>
                  <a:gd name="T80" fmla="*/ 526 w 1321"/>
                  <a:gd name="T81" fmla="*/ 4 h 712"/>
                  <a:gd name="T82" fmla="*/ 604 w 1321"/>
                  <a:gd name="T83" fmla="*/ 0 h 712"/>
                  <a:gd name="T84" fmla="*/ 604 w 1321"/>
                  <a:gd name="T85" fmla="*/ 0 h 712"/>
                  <a:gd name="T86" fmla="*/ 687 w 1321"/>
                  <a:gd name="T87" fmla="*/ 4 h 712"/>
                  <a:gd name="T88" fmla="*/ 767 w 1321"/>
                  <a:gd name="T89" fmla="*/ 12 h 712"/>
                  <a:gd name="T90" fmla="*/ 844 w 1321"/>
                  <a:gd name="T91" fmla="*/ 29 h 712"/>
                  <a:gd name="T92" fmla="*/ 915 w 1321"/>
                  <a:gd name="T93" fmla="*/ 50 h 712"/>
                  <a:gd name="T94" fmla="*/ 980 w 1321"/>
                  <a:gd name="T95" fmla="*/ 76 h 712"/>
                  <a:gd name="T96" fmla="*/ 1040 w 1321"/>
                  <a:gd name="T97" fmla="*/ 108 h 712"/>
                  <a:gd name="T98" fmla="*/ 1094 w 1321"/>
                  <a:gd name="T99" fmla="*/ 142 h 712"/>
                  <a:gd name="T100" fmla="*/ 1139 w 1321"/>
                  <a:gd name="T101" fmla="*/ 180 h 712"/>
                  <a:gd name="T102" fmla="*/ 1177 w 1321"/>
                  <a:gd name="T103" fmla="*/ 223 h 712"/>
                  <a:gd name="T104" fmla="*/ 1177 w 1321"/>
                  <a:gd name="T105" fmla="*/ 223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80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8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1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9" y="4939207"/>
            <a:ext cx="903890" cy="358775"/>
          </a:xfrm>
        </p:spPr>
        <p:txBody>
          <a:bodyPr/>
          <a:lstStyle>
            <a:lvl1pPr algn="ctr">
              <a:buNone/>
              <a:defRPr lang="zh-CN" altLang="en-US" sz="135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7" y="1713678"/>
            <a:ext cx="3631489" cy="3989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5" y="3084184"/>
            <a:ext cx="1712912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589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526771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16" y="1424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15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715"/>
                <a:ext cx="668" cy="40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 sz="12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96" y="142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1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34"/>
              <a:ext cx="405" cy="24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2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27" y="1212"/>
              <a:ext cx="191" cy="2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7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3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1" y="2806483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320893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1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8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135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6" y="3228977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zh-CN" altLang="zh-CN" sz="135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9" y="3135313"/>
            <a:ext cx="852487" cy="1185862"/>
          </a:xfrm>
          <a:custGeom>
            <a:avLst/>
            <a:gdLst>
              <a:gd name="T0" fmla="*/ 2147483647 w 580"/>
              <a:gd name="T1" fmla="*/ 0 h 798"/>
              <a:gd name="T2" fmla="*/ 2147483647 w 580"/>
              <a:gd name="T3" fmla="*/ 2147483647 h 798"/>
              <a:gd name="T4" fmla="*/ 2147483647 w 580"/>
              <a:gd name="T5" fmla="*/ 2147483647 h 798"/>
              <a:gd name="T6" fmla="*/ 2147483647 w 580"/>
              <a:gd name="T7" fmla="*/ 2147483647 h 798"/>
              <a:gd name="T8" fmla="*/ 2147483647 w 580"/>
              <a:gd name="T9" fmla="*/ 2147483647 h 798"/>
              <a:gd name="T10" fmla="*/ 2147483647 w 580"/>
              <a:gd name="T11" fmla="*/ 2147483647 h 798"/>
              <a:gd name="T12" fmla="*/ 2147483647 w 580"/>
              <a:gd name="T13" fmla="*/ 2147483647 h 798"/>
              <a:gd name="T14" fmla="*/ 2147483647 w 580"/>
              <a:gd name="T15" fmla="*/ 2147483647 h 798"/>
              <a:gd name="T16" fmla="*/ 2147483647 w 580"/>
              <a:gd name="T17" fmla="*/ 2147483647 h 798"/>
              <a:gd name="T18" fmla="*/ 2147483647 w 580"/>
              <a:gd name="T19" fmla="*/ 2147483647 h 798"/>
              <a:gd name="T20" fmla="*/ 2147483647 w 580"/>
              <a:gd name="T21" fmla="*/ 2147483647 h 798"/>
              <a:gd name="T22" fmla="*/ 2147483647 w 580"/>
              <a:gd name="T23" fmla="*/ 2147483647 h 798"/>
              <a:gd name="T24" fmla="*/ 0 w 580"/>
              <a:gd name="T25" fmla="*/ 2147483647 h 798"/>
              <a:gd name="T26" fmla="*/ 2147483647 w 580"/>
              <a:gd name="T27" fmla="*/ 2147483647 h 798"/>
              <a:gd name="T28" fmla="*/ 2147483647 w 580"/>
              <a:gd name="T29" fmla="*/ 2147483647 h 798"/>
              <a:gd name="T30" fmla="*/ 2147483647 w 580"/>
              <a:gd name="T31" fmla="*/ 2147483647 h 798"/>
              <a:gd name="T32" fmla="*/ 2147483647 w 580"/>
              <a:gd name="T33" fmla="*/ 2147483647 h 798"/>
              <a:gd name="T34" fmla="*/ 2147483647 w 580"/>
              <a:gd name="T35" fmla="*/ 2147483647 h 798"/>
              <a:gd name="T36" fmla="*/ 2147483647 w 580"/>
              <a:gd name="T37" fmla="*/ 2147483647 h 798"/>
              <a:gd name="T38" fmla="*/ 2147483647 w 580"/>
              <a:gd name="T39" fmla="*/ 2147483647 h 798"/>
              <a:gd name="T40" fmla="*/ 2147483647 w 580"/>
              <a:gd name="T41" fmla="*/ 2147483647 h 798"/>
              <a:gd name="T42" fmla="*/ 2147483647 w 580"/>
              <a:gd name="T43" fmla="*/ 2147483647 h 798"/>
              <a:gd name="T44" fmla="*/ 2147483647 w 580"/>
              <a:gd name="T45" fmla="*/ 2147483647 h 798"/>
              <a:gd name="T46" fmla="*/ 2147483647 w 580"/>
              <a:gd name="T47" fmla="*/ 2147483647 h 798"/>
              <a:gd name="T48" fmla="*/ 2147483647 w 580"/>
              <a:gd name="T49" fmla="*/ 2147483647 h 798"/>
              <a:gd name="T50" fmla="*/ 2147483647 w 580"/>
              <a:gd name="T51" fmla="*/ 2147483647 h 798"/>
              <a:gd name="T52" fmla="*/ 2147483647 w 580"/>
              <a:gd name="T53" fmla="*/ 0 h 798"/>
              <a:gd name="T54" fmla="*/ 2147483647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8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5" y="3374041"/>
            <a:ext cx="1960555" cy="2259504"/>
          </a:xfrm>
        </p:spPr>
        <p:txBody>
          <a:bodyPr/>
          <a:lstStyle>
            <a:lvl1pPr algn="l">
              <a:buNone/>
              <a:defRPr sz="135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7" y="1873579"/>
            <a:ext cx="2606729" cy="567339"/>
          </a:xfrm>
        </p:spPr>
        <p:txBody>
          <a:bodyPr/>
          <a:lstStyle>
            <a:lvl1pPr algn="ctr">
              <a:buNone/>
              <a:defRPr lang="zh-CN" altLang="en-US" sz="21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438420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0" y="2508250"/>
            <a:ext cx="9144000" cy="3138488"/>
            <a:chOff x="0" y="1473"/>
            <a:chExt cx="5760" cy="1977"/>
          </a:xfrm>
        </p:grpSpPr>
        <p:grpSp>
          <p:nvGrpSpPr>
            <p:cNvPr id="4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Group 93"/>
            <p:cNvGrpSpPr>
              <a:grpSpLocks/>
            </p:cNvGrpSpPr>
            <p:nvPr/>
          </p:nvGrpSpPr>
          <p:grpSpPr bwMode="auto">
            <a:xfrm>
              <a:off x="605" y="1542"/>
              <a:ext cx="1081" cy="1871"/>
              <a:chOff x="605" y="1542"/>
              <a:chExt cx="1081" cy="1871"/>
            </a:xfrm>
          </p:grpSpPr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7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8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9" name="Group 65"/>
              <p:cNvGrpSpPr>
                <a:grpSpLocks/>
              </p:cNvGrpSpPr>
              <p:nvPr/>
            </p:nvGrpSpPr>
            <p:grpSpPr bwMode="auto">
              <a:xfrm>
                <a:off x="605" y="1542"/>
                <a:ext cx="748" cy="613"/>
                <a:chOff x="2789" y="1735"/>
                <a:chExt cx="847" cy="688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0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1" name="Group 94"/>
            <p:cNvGrpSpPr>
              <a:grpSpLocks/>
            </p:cNvGrpSpPr>
            <p:nvPr/>
          </p:nvGrpSpPr>
          <p:grpSpPr bwMode="auto">
            <a:xfrm>
              <a:off x="1708" y="1542"/>
              <a:ext cx="1081" cy="1871"/>
              <a:chOff x="1708" y="1542"/>
              <a:chExt cx="1081" cy="1871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13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1 h 334"/>
                      <a:gd name="T10" fmla="*/ 204 w 288"/>
                      <a:gd name="T11" fmla="*/ 203 h 334"/>
                      <a:gd name="T12" fmla="*/ 174 w 288"/>
                      <a:gd name="T13" fmla="*/ 233 h 334"/>
                      <a:gd name="T14" fmla="*/ 144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0 w 288"/>
                      <a:gd name="T45" fmla="*/ 207 h 334"/>
                      <a:gd name="T46" fmla="*/ 196 w 288"/>
                      <a:gd name="T47" fmla="*/ 175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40 h 408"/>
                      <a:gd name="T10" fmla="*/ 1717 w 1832"/>
                      <a:gd name="T11" fmla="*/ 288 h 408"/>
                      <a:gd name="T12" fmla="*/ 1669 w 1832"/>
                      <a:gd name="T13" fmla="*/ 330 h 408"/>
                      <a:gd name="T14" fmla="*/ 1615 w 1832"/>
                      <a:gd name="T15" fmla="*/ 362 h 408"/>
                      <a:gd name="T16" fmla="*/ 1555 w 1832"/>
                      <a:gd name="T17" fmla="*/ 388 h 408"/>
                      <a:gd name="T18" fmla="*/ 1491 w 1832"/>
                      <a:gd name="T19" fmla="*/ 402 h 408"/>
                      <a:gd name="T20" fmla="*/ 142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708" y="1542"/>
                <a:ext cx="748" cy="613"/>
                <a:chOff x="2789" y="1735"/>
                <a:chExt cx="847" cy="688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6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7" name="Group 95"/>
            <p:cNvGrpSpPr>
              <a:grpSpLocks/>
            </p:cNvGrpSpPr>
            <p:nvPr/>
          </p:nvGrpSpPr>
          <p:grpSpPr bwMode="auto">
            <a:xfrm>
              <a:off x="2848" y="1542"/>
              <a:ext cx="1086" cy="1867"/>
              <a:chOff x="2848" y="1542"/>
              <a:chExt cx="1086" cy="1867"/>
            </a:xfrm>
          </p:grpSpPr>
          <p:grpSp>
            <p:nvGrpSpPr>
              <p:cNvPr id="23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29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34" name="Group 12"/>
              <p:cNvGrpSpPr>
                <a:grpSpLocks/>
              </p:cNvGrpSpPr>
              <p:nvPr/>
            </p:nvGrpSpPr>
            <p:grpSpPr bwMode="auto">
              <a:xfrm>
                <a:off x="2848" y="1542"/>
                <a:ext cx="748" cy="613"/>
                <a:chOff x="2789" y="1735"/>
                <a:chExt cx="847" cy="688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929"/>
                  <a:ext cx="185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928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930"/>
                  <a:ext cx="787" cy="2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929"/>
                  <a:ext cx="710" cy="298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35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3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 sz="135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1" name="Group 96"/>
            <p:cNvGrpSpPr>
              <a:grpSpLocks/>
            </p:cNvGrpSpPr>
            <p:nvPr/>
          </p:nvGrpSpPr>
          <p:grpSpPr bwMode="auto">
            <a:xfrm>
              <a:off x="3969" y="1473"/>
              <a:ext cx="1207" cy="1977"/>
              <a:chOff x="3969" y="1473"/>
              <a:chExt cx="1207" cy="1977"/>
            </a:xfrm>
          </p:grpSpPr>
          <p:grpSp>
            <p:nvGrpSpPr>
              <p:cNvPr id="46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47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03 h 334"/>
                      <a:gd name="T6" fmla="*/ 254 w 288"/>
                      <a:gd name="T7" fmla="*/ 145 h 334"/>
                      <a:gd name="T8" fmla="*/ 230 w 288"/>
                      <a:gd name="T9" fmla="*/ 181 h 334"/>
                      <a:gd name="T10" fmla="*/ 204 w 288"/>
                      <a:gd name="T11" fmla="*/ 213 h 334"/>
                      <a:gd name="T12" fmla="*/ 174 w 288"/>
                      <a:gd name="T13" fmla="*/ 243 h 334"/>
                      <a:gd name="T14" fmla="*/ 144 w 288"/>
                      <a:gd name="T15" fmla="*/ 272 h 334"/>
                      <a:gd name="T16" fmla="*/ 112 w 288"/>
                      <a:gd name="T17" fmla="*/ 292 h 334"/>
                      <a:gd name="T18" fmla="*/ 84 w 288"/>
                      <a:gd name="T19" fmla="*/ 308 h 334"/>
                      <a:gd name="T20" fmla="*/ 56 w 288"/>
                      <a:gd name="T21" fmla="*/ 322 h 334"/>
                      <a:gd name="T22" fmla="*/ 34 w 288"/>
                      <a:gd name="T23" fmla="*/ 332 h 334"/>
                      <a:gd name="T24" fmla="*/ 16 w 288"/>
                      <a:gd name="T25" fmla="*/ 338 h 334"/>
                      <a:gd name="T26" fmla="*/ 4 w 288"/>
                      <a:gd name="T27" fmla="*/ 342 h 334"/>
                      <a:gd name="T28" fmla="*/ 0 w 288"/>
                      <a:gd name="T29" fmla="*/ 344 h 334"/>
                      <a:gd name="T30" fmla="*/ 4 w 288"/>
                      <a:gd name="T31" fmla="*/ 342 h 334"/>
                      <a:gd name="T32" fmla="*/ 16 w 288"/>
                      <a:gd name="T33" fmla="*/ 336 h 334"/>
                      <a:gd name="T34" fmla="*/ 34 w 288"/>
                      <a:gd name="T35" fmla="*/ 328 h 334"/>
                      <a:gd name="T36" fmla="*/ 56 w 288"/>
                      <a:gd name="T37" fmla="*/ 314 h 334"/>
                      <a:gd name="T38" fmla="*/ 84 w 288"/>
                      <a:gd name="T39" fmla="*/ 298 h 334"/>
                      <a:gd name="T40" fmla="*/ 112 w 288"/>
                      <a:gd name="T41" fmla="*/ 276 h 334"/>
                      <a:gd name="T42" fmla="*/ 142 w 288"/>
                      <a:gd name="T43" fmla="*/ 247 h 334"/>
                      <a:gd name="T44" fmla="*/ 170 w 288"/>
                      <a:gd name="T45" fmla="*/ 217 h 334"/>
                      <a:gd name="T46" fmla="*/ 196 w 288"/>
                      <a:gd name="T47" fmla="*/ 185 h 334"/>
                      <a:gd name="T48" fmla="*/ 220 w 288"/>
                      <a:gd name="T49" fmla="*/ 147 h 334"/>
                      <a:gd name="T50" fmla="*/ 238 w 288"/>
                      <a:gd name="T51" fmla="*/ 10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52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37 w 1832"/>
                      <a:gd name="T1" fmla="*/ 32 h 408"/>
                      <a:gd name="T2" fmla="*/ 1835 w 1832"/>
                      <a:gd name="T3" fmla="*/ 66 h 408"/>
                      <a:gd name="T4" fmla="*/ 1819 w 1832"/>
                      <a:gd name="T5" fmla="*/ 128 h 408"/>
                      <a:gd name="T6" fmla="*/ 1793 w 1832"/>
                      <a:gd name="T7" fmla="*/ 188 h 408"/>
                      <a:gd name="T8" fmla="*/ 1759 w 1832"/>
                      <a:gd name="T9" fmla="*/ 235 h 408"/>
                      <a:gd name="T10" fmla="*/ 1717 w 1832"/>
                      <a:gd name="T11" fmla="*/ 283 h 408"/>
                      <a:gd name="T12" fmla="*/ 1669 w 1832"/>
                      <a:gd name="T13" fmla="*/ 325 h 408"/>
                      <a:gd name="T14" fmla="*/ 1615 w 1832"/>
                      <a:gd name="T15" fmla="*/ 357 h 408"/>
                      <a:gd name="T16" fmla="*/ 1555 w 1832"/>
                      <a:gd name="T17" fmla="*/ 383 h 408"/>
                      <a:gd name="T18" fmla="*/ 1491 w 1832"/>
                      <a:gd name="T19" fmla="*/ 397 h 408"/>
                      <a:gd name="T20" fmla="*/ 1423 w 1832"/>
                      <a:gd name="T21" fmla="*/ 403 h 408"/>
                      <a:gd name="T22" fmla="*/ 0 w 1832"/>
                      <a:gd name="T23" fmla="*/ 403 h 408"/>
                      <a:gd name="T24" fmla="*/ 0 w 1832"/>
                      <a:gd name="T25" fmla="*/ 0 h 408"/>
                      <a:gd name="T26" fmla="*/ 1837 w 1832"/>
                      <a:gd name="T27" fmla="*/ 0 h 408"/>
                      <a:gd name="T28" fmla="*/ 1837 w 1832"/>
                      <a:gd name="T29" fmla="*/ 32 h 408"/>
                      <a:gd name="T30" fmla="*/ 183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293 w 288"/>
                      <a:gd name="T1" fmla="*/ 0 h 334"/>
                      <a:gd name="T2" fmla="*/ 289 w 288"/>
                      <a:gd name="T3" fmla="*/ 52 h 334"/>
                      <a:gd name="T4" fmla="*/ 277 w 288"/>
                      <a:gd name="T5" fmla="*/ 98 h 334"/>
                      <a:gd name="T6" fmla="*/ 259 w 288"/>
                      <a:gd name="T7" fmla="*/ 140 h 334"/>
                      <a:gd name="T8" fmla="*/ 235 w 288"/>
                      <a:gd name="T9" fmla="*/ 171 h 334"/>
                      <a:gd name="T10" fmla="*/ 209 w 288"/>
                      <a:gd name="T11" fmla="*/ 203 h 334"/>
                      <a:gd name="T12" fmla="*/ 179 w 288"/>
                      <a:gd name="T13" fmla="*/ 233 h 334"/>
                      <a:gd name="T14" fmla="*/ 149 w 288"/>
                      <a:gd name="T15" fmla="*/ 257 h 334"/>
                      <a:gd name="T16" fmla="*/ 112 w 288"/>
                      <a:gd name="T17" fmla="*/ 277 h 334"/>
                      <a:gd name="T18" fmla="*/ 84 w 288"/>
                      <a:gd name="T19" fmla="*/ 293 h 334"/>
                      <a:gd name="T20" fmla="*/ 56 w 288"/>
                      <a:gd name="T21" fmla="*/ 307 h 334"/>
                      <a:gd name="T22" fmla="*/ 34 w 288"/>
                      <a:gd name="T23" fmla="*/ 317 h 334"/>
                      <a:gd name="T24" fmla="*/ 16 w 288"/>
                      <a:gd name="T25" fmla="*/ 323 h 334"/>
                      <a:gd name="T26" fmla="*/ 4 w 288"/>
                      <a:gd name="T27" fmla="*/ 327 h 334"/>
                      <a:gd name="T28" fmla="*/ 0 w 288"/>
                      <a:gd name="T29" fmla="*/ 329 h 334"/>
                      <a:gd name="T30" fmla="*/ 4 w 288"/>
                      <a:gd name="T31" fmla="*/ 327 h 334"/>
                      <a:gd name="T32" fmla="*/ 16 w 288"/>
                      <a:gd name="T33" fmla="*/ 321 h 334"/>
                      <a:gd name="T34" fmla="*/ 34 w 288"/>
                      <a:gd name="T35" fmla="*/ 313 h 334"/>
                      <a:gd name="T36" fmla="*/ 56 w 288"/>
                      <a:gd name="T37" fmla="*/ 299 h 334"/>
                      <a:gd name="T38" fmla="*/ 84 w 288"/>
                      <a:gd name="T39" fmla="*/ 283 h 334"/>
                      <a:gd name="T40" fmla="*/ 112 w 288"/>
                      <a:gd name="T41" fmla="*/ 261 h 334"/>
                      <a:gd name="T42" fmla="*/ 142 w 288"/>
                      <a:gd name="T43" fmla="*/ 237 h 334"/>
                      <a:gd name="T44" fmla="*/ 175 w 288"/>
                      <a:gd name="T45" fmla="*/ 207 h 334"/>
                      <a:gd name="T46" fmla="*/ 201 w 288"/>
                      <a:gd name="T47" fmla="*/ 175 h 334"/>
                      <a:gd name="T48" fmla="*/ 225 w 288"/>
                      <a:gd name="T49" fmla="*/ 142 h 334"/>
                      <a:gd name="T50" fmla="*/ 243 w 288"/>
                      <a:gd name="T51" fmla="*/ 100 h 334"/>
                      <a:gd name="T52" fmla="*/ 255 w 288"/>
                      <a:gd name="T53" fmla="*/ 54 h 334"/>
                      <a:gd name="T54" fmla="*/ 259 w 288"/>
                      <a:gd name="T55" fmla="*/ 2 h 334"/>
                      <a:gd name="T56" fmla="*/ 29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707"/>
                <a:ext cx="164" cy="266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706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708"/>
                <a:ext cx="836" cy="266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707"/>
                <a:ext cx="752" cy="26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35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135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1" y="1744117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5" y="1744117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8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5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35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9" y="2852958"/>
            <a:ext cx="1087765" cy="495300"/>
          </a:xfrm>
        </p:spPr>
        <p:txBody>
          <a:bodyPr anchor="ctr"/>
          <a:lstStyle>
            <a:lvl1pPr algn="ctr">
              <a:buNone/>
              <a:defRPr sz="18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846442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599" y="2758328"/>
            <a:ext cx="3041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7200" b="1" spc="225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3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5"/>
            <a:ext cx="7772400" cy="461665"/>
          </a:xfrm>
        </p:spPr>
        <p:txBody>
          <a:bodyPr anchor="t"/>
          <a:lstStyle>
            <a:lvl1pPr algn="ctr">
              <a:defRPr lang="en-US" altLang="en-US" sz="24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8"/>
            <a:ext cx="7772400" cy="1500187"/>
          </a:xfrm>
        </p:spPr>
        <p:txBody>
          <a:bodyPr anchor="ctr"/>
          <a:lstStyle>
            <a:lvl1pPr marL="0" indent="0" algn="ctr">
              <a:buNone/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58445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>
                <a:latin typeface="微软雅黑" pitchFamily="34" charset="-122"/>
                <a:ea typeface="微软雅黑" pitchFamily="34" charset="-122"/>
              </a:defRPr>
            </a:lvl1pPr>
            <a:lvl2pPr>
              <a:defRPr sz="135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050">
                <a:latin typeface="微软雅黑" pitchFamily="34" charset="-122"/>
                <a:ea typeface="微软雅黑" pitchFamily="34" charset="-122"/>
              </a:defRPr>
            </a:lvl4pPr>
            <a:lvl5pPr>
              <a:defRPr sz="105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259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320800"/>
            <a:ext cx="4254500" cy="48260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1" y="1320800"/>
            <a:ext cx="4254500" cy="48260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189072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7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2"/>
            <a:ext cx="5111750" cy="464026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5902"/>
            <a:ext cx="3008313" cy="46402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76427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1" y="335108"/>
            <a:ext cx="538842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92862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9791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335178"/>
            <a:ext cx="538956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单击此处添加标题</a:t>
            </a:r>
            <a:endParaRPr lang="en-US" altLang="zh-CN" smtClean="0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第一层</a:t>
            </a:r>
            <a:endParaRPr lang="en-US" altLang="zh-CN" smtClean="0"/>
          </a:p>
          <a:p>
            <a:pPr lvl="1"/>
            <a:r>
              <a:rPr lang="zh-CN" altLang="en-US" smtClean="0"/>
              <a:t>第二层</a:t>
            </a:r>
            <a:r>
              <a:rPr lang="en-US" altLang="zh-CN" smtClean="0"/>
              <a:t> </a:t>
            </a:r>
          </a:p>
          <a:p>
            <a:pPr lvl="2"/>
            <a:r>
              <a:rPr lang="zh-CN" altLang="en-US" smtClean="0"/>
              <a:t>第三层</a:t>
            </a:r>
            <a:r>
              <a:rPr lang="en-US" altLang="zh-CN" smtClean="0"/>
              <a:t> </a:t>
            </a:r>
          </a:p>
          <a:p>
            <a:pPr lvl="3"/>
            <a:r>
              <a:rPr lang="zh-CN" altLang="en-US" smtClean="0"/>
              <a:t>第四层</a:t>
            </a:r>
            <a:endParaRPr lang="en-US" altLang="zh-CN" smtClean="0"/>
          </a:p>
          <a:p>
            <a:pPr lvl="4"/>
            <a:r>
              <a:rPr lang="zh-CN" altLang="en-US" smtClean="0"/>
              <a:t>第五层</a:t>
            </a:r>
            <a:endParaRPr lang="en-US" altLang="zh-CN" smtClean="0"/>
          </a:p>
          <a:p>
            <a:pPr lvl="0"/>
            <a:endParaRPr lang="en-US" altLang="zh-CN" smtClean="0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4496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fld id="{488CB0AC-E87F-44FE-A15B-824E7ADEFB61}" type="slidenum">
              <a:rPr lang="en-US" altLang="zh-CN" sz="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/>
              <a:t>‹#›</a:t>
            </a:fld>
            <a:endParaRPr lang="en-US" altLang="zh-CN" sz="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6" y="6491289"/>
            <a:ext cx="755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fld id="{EC98AEAB-DFAE-41B8-BD97-021450C39601}" type="datetime1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>
                <a:spcBef>
                  <a:spcPct val="50000"/>
                </a:spcBef>
              </a:pPr>
              <a:t>2015/11/14</a:t>
            </a:fld>
            <a:endParaRPr lang="en-US" altLang="zh-CN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4" y="6489742"/>
            <a:ext cx="26066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8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336799"/>
          </a:solidFill>
          <a:latin typeface="Segoe Semibold" pitchFamily="34" charset="0"/>
        </a:defRPr>
      </a:lvl9pPr>
    </p:titleStyle>
    <p:bodyStyle>
      <a:lvl1pPr marL="265510" indent="-26551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itchFamily="2" charset="2"/>
        <a:buChar char="l"/>
        <a:defRPr sz="15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467916" indent="-214313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8572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2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2001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1543050" indent="-1714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05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18859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6pPr>
      <a:lvl7pPr marL="22288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7pPr>
      <a:lvl8pPr marL="25717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8pPr>
      <a:lvl9pPr marL="2914650" indent="-171450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oiddevtools.cn/" TargetMode="External"/><Relationship Id="rId2" Type="http://schemas.openxmlformats.org/officeDocument/2006/relationships/hyperlink" Target="http://jingyan.baidu.com/article/bea41d437a41b6b4c51be6c1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3026635"/>
            <a:ext cx="7388942" cy="1569660"/>
          </a:xfrm>
        </p:spPr>
        <p:txBody>
          <a:bodyPr/>
          <a:lstStyle/>
          <a:p>
            <a:pPr algn="ctr"/>
            <a:r>
              <a:rPr lang="en-US" altLang="zh-CN" sz="4800" dirty="0" smtClean="0"/>
              <a:t>Android </a:t>
            </a:r>
            <a:r>
              <a:rPr lang="zh-CN" altLang="en-US" sz="4800" dirty="0" smtClean="0"/>
              <a:t>开发之四大组件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 bwMode="auto">
          <a:xfrm>
            <a:off x="5921298" y="4351704"/>
            <a:ext cx="245326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sz="2400" dirty="0"/>
              <a:t>林广和</a:t>
            </a:r>
            <a:endParaRPr lang="en-US" altLang="zh-CN" sz="2400" dirty="0" smtClean="0"/>
          </a:p>
          <a:p>
            <a:r>
              <a:rPr lang="en-US" altLang="zh-CN" sz="2400" dirty="0" smtClean="0"/>
              <a:t>2015/9/20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/>
          </a:p>
        </p:txBody>
      </p:sp>
    </p:spTree>
    <p:extLst>
      <p:ext uri="{BB962C8B-B14F-4D97-AF65-F5344CB8AC3E}">
        <p14:creationId xmlns="" xmlns:p14="http://schemas.microsoft.com/office/powerpoint/2010/main" val="11978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  <p:pic>
        <p:nvPicPr>
          <p:cNvPr id="5" name="图片 4" descr="创建第一个应用-图三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1106129"/>
            <a:ext cx="4906060" cy="5250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见图一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一路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Finish</a:t>
            </a:r>
            <a:r>
              <a:rPr lang="zh-CN" altLang="en-US" sz="1800" dirty="0" smtClean="0"/>
              <a:t>，则我们的工程创建完毕。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见图二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由于程序是运行在模拟器上的，我们还没有创建一个模拟器，所以需创建一个，创建完点关闭则可。（见图三）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点击 三角型 </a:t>
            </a:r>
            <a:r>
              <a:rPr lang="en-US" altLang="zh-CN" sz="1800" dirty="0" smtClean="0"/>
              <a:t>run</a:t>
            </a:r>
            <a:r>
              <a:rPr lang="zh-CN" altLang="en-US" sz="1800" dirty="0" smtClean="0"/>
              <a:t>按钮，然后选择刚才创建的模拟器，则程序开始运行。小提示：启动模拟器会比较慢，所以，当程序作出修改，需要再次运行时，不要关闭掉模拟器，直接按模拟器上的</a:t>
            </a:r>
            <a:r>
              <a:rPr lang="en-US" altLang="zh-CN" sz="1800" dirty="0" smtClean="0"/>
              <a:t>Home</a:t>
            </a:r>
            <a:r>
              <a:rPr lang="zh-CN" altLang="en-US" sz="1800" dirty="0" smtClean="0"/>
              <a:t>或返回键退出</a:t>
            </a:r>
            <a:r>
              <a:rPr lang="en-US" altLang="zh-CN" sz="1800" dirty="0" smtClean="0"/>
              <a:t>app</a:t>
            </a:r>
            <a:r>
              <a:rPr lang="zh-CN" altLang="en-US" sz="1800" dirty="0" smtClean="0"/>
              <a:t>，之后再按</a:t>
            </a:r>
            <a:r>
              <a:rPr lang="en-US" altLang="zh-CN" sz="1800" dirty="0" smtClean="0"/>
              <a:t>run</a:t>
            </a:r>
            <a:r>
              <a:rPr lang="zh-CN" altLang="en-US" sz="1800" dirty="0" smtClean="0"/>
              <a:t>，则可重新跑起。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恭喜你</a:t>
            </a:r>
            <a:r>
              <a:rPr lang="en-US" altLang="zh-CN" sz="1800" dirty="0" smtClean="0"/>
              <a:t>!</a:t>
            </a:r>
            <a:r>
              <a:rPr lang="zh-CN" altLang="en-US" sz="1800" dirty="0" smtClean="0"/>
              <a:t>你的</a:t>
            </a:r>
            <a:r>
              <a:rPr lang="en-US" sz="1800" dirty="0" smtClean="0"/>
              <a:t>Android</a:t>
            </a:r>
            <a:r>
              <a:rPr lang="zh-CN" altLang="en-US" sz="1800" dirty="0" smtClean="0"/>
              <a:t>环境已经搭建成功。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altLang="zh-CN" sz="1800" dirty="0" smtClean="0"/>
          </a:p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Activity</a:t>
            </a:r>
            <a:r>
              <a:rPr lang="zh-CN" altLang="en-US" sz="1800" dirty="0" smtClean="0"/>
              <a:t>及其生命周期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Resource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l</a:t>
            </a:r>
            <a:r>
              <a:rPr lang="en-US" sz="1800" dirty="0" smtClean="0"/>
              <a:t>ayout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v</a:t>
            </a:r>
            <a:r>
              <a:rPr lang="en-US" sz="1800" dirty="0" smtClean="0"/>
              <a:t>alues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sz="1800" dirty="0" err="1" smtClean="0"/>
              <a:t>drawable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AndroidManifest.xml</a:t>
            </a:r>
            <a:endParaRPr lang="en-US" altLang="zh-CN" sz="1800" dirty="0" smtClean="0"/>
          </a:p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对第一个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项目分析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Activity</a:t>
            </a:r>
            <a:r>
              <a:rPr lang="zh-CN" altLang="en-US" sz="1800" dirty="0" smtClean="0"/>
              <a:t>及其生命周期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Resource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l</a:t>
            </a:r>
            <a:r>
              <a:rPr lang="en-US" sz="1800" dirty="0" smtClean="0"/>
              <a:t>ayout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altLang="zh-CN" sz="1800" dirty="0" smtClean="0"/>
              <a:t>v</a:t>
            </a:r>
            <a:r>
              <a:rPr lang="en-US" sz="1800" dirty="0" smtClean="0"/>
              <a:t>alues</a:t>
            </a:r>
          </a:p>
          <a:p>
            <a:pPr marL="265510" lvl="1" indent="-265510">
              <a:buFont typeface="Arial" pitchFamily="34" charset="0"/>
              <a:buChar char="•"/>
            </a:pPr>
            <a:r>
              <a:rPr lang="en-US" sz="1800" dirty="0" err="1" smtClean="0"/>
              <a:t>drawable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AndroidManifest.xml</a:t>
            </a:r>
            <a:endParaRPr lang="en-US" altLang="zh-CN" sz="1800" dirty="0" smtClean="0"/>
          </a:p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对第一个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项目分析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Activity</a:t>
            </a:r>
            <a:r>
              <a:rPr lang="zh-CN" altLang="en-US" sz="3200" dirty="0" smtClean="0"/>
              <a:t>的生命周期</a:t>
            </a:r>
            <a:endParaRPr lang="zh-CN" altLang="en-US" sz="3200" dirty="0"/>
          </a:p>
        </p:txBody>
      </p:sp>
      <p:pic>
        <p:nvPicPr>
          <p:cNvPr id="4" name="图片 3" descr="0_12803210018q7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582" y="693174"/>
            <a:ext cx="5256835" cy="5737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None/>
            </a:pPr>
            <a:r>
              <a:rPr lang="zh-CN" altLang="en-US" sz="2800" dirty="0" smtClean="0"/>
              <a:t>常用布局类型：</a:t>
            </a:r>
            <a:endParaRPr lang="en-US" altLang="zh-CN" sz="2800" dirty="0" smtClean="0"/>
          </a:p>
          <a:p>
            <a:pPr marL="265510" lvl="1" indent="-265510">
              <a:buNone/>
            </a:pPr>
            <a:r>
              <a:rPr lang="en-US" altLang="zh-CN" sz="1800" dirty="0" err="1" smtClean="0"/>
              <a:t>FrameLayout</a:t>
            </a:r>
            <a:endParaRPr lang="en-US" altLang="zh-CN" sz="1800" dirty="0" smtClean="0"/>
          </a:p>
          <a:p>
            <a:pPr marL="265510" lvl="1" indent="-265510">
              <a:buNone/>
            </a:pPr>
            <a:r>
              <a:rPr lang="zh-CN" altLang="en-US" sz="1800" dirty="0" smtClean="0"/>
              <a:t>将所有的子元素放在整个界面的左上角，后面的子元素直接覆盖前面的子</a:t>
            </a:r>
            <a:r>
              <a:rPr lang="zh-CN" altLang="en-US" sz="1800" dirty="0" smtClean="0"/>
              <a:t>元素</a:t>
            </a:r>
            <a:endParaRPr lang="en-US" altLang="zh-CN" sz="1800" dirty="0" smtClean="0"/>
          </a:p>
          <a:p>
            <a:pPr marL="265510" lvl="1" indent="-265510">
              <a:buNone/>
            </a:pPr>
            <a:r>
              <a:rPr lang="en-US" altLang="zh-CN" sz="1800" dirty="0" err="1" smtClean="0"/>
              <a:t>LinearLayout</a:t>
            </a:r>
            <a:endParaRPr lang="en-US" altLang="zh-CN" sz="1800" dirty="0" smtClean="0"/>
          </a:p>
          <a:p>
            <a:pPr marL="265510" lvl="1" indent="-265510">
              <a:buNone/>
            </a:pPr>
            <a:r>
              <a:rPr lang="zh-CN" altLang="en-US" sz="1800" dirty="0" smtClean="0"/>
              <a:t>线性</a:t>
            </a:r>
            <a:r>
              <a:rPr lang="zh-CN" altLang="en-US" sz="1800" dirty="0" smtClean="0"/>
              <a:t>布局是按照水平或垂直的顺序将子元素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可以是控件或布局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依次按照</a:t>
            </a:r>
            <a:r>
              <a:rPr lang="zh-CN" altLang="en-US" sz="1800" dirty="0" smtClean="0"/>
              <a:t>顺序排列，每</a:t>
            </a:r>
            <a:r>
              <a:rPr lang="zh-CN" altLang="en-US" sz="1800" dirty="0" smtClean="0"/>
              <a:t>一个元素都位于前面一个元素之后。线性布局分为两种：水平方向和垂直方向的布局。分别通过属性</a:t>
            </a:r>
            <a:r>
              <a:rPr lang="en-US" sz="1800" dirty="0" err="1" smtClean="0"/>
              <a:t>android:orientation</a:t>
            </a:r>
            <a:r>
              <a:rPr lang="en-US" sz="1800" dirty="0" smtClean="0"/>
              <a:t>="vertical" </a:t>
            </a:r>
            <a:r>
              <a:rPr lang="zh-CN" altLang="en-US" sz="1800" dirty="0" smtClean="0"/>
              <a:t>和 </a:t>
            </a:r>
            <a:r>
              <a:rPr lang="en-US" sz="1800" dirty="0" err="1" smtClean="0"/>
              <a:t>android:orientation</a:t>
            </a:r>
            <a:r>
              <a:rPr lang="en-US" sz="1800" dirty="0" smtClean="0"/>
              <a:t>="horizontal"</a:t>
            </a:r>
            <a:r>
              <a:rPr lang="zh-CN" altLang="en-US" sz="1800" dirty="0" smtClean="0"/>
              <a:t>来设置。</a:t>
            </a:r>
            <a:endParaRPr lang="en-US" altLang="zh-CN" sz="1800" dirty="0" smtClean="0"/>
          </a:p>
          <a:p>
            <a:pPr marL="265510" lvl="1" indent="-265510">
              <a:buNone/>
            </a:pPr>
            <a:r>
              <a:rPr lang="en-US" altLang="zh-CN" sz="1800" dirty="0" err="1" smtClean="0"/>
              <a:t>RelativeLayout</a:t>
            </a:r>
            <a:endParaRPr lang="en-US" altLang="zh-CN" sz="1800" dirty="0" smtClean="0"/>
          </a:p>
          <a:p>
            <a:pPr marL="265510" lvl="1" indent="-265510">
              <a:buNone/>
            </a:pPr>
            <a:r>
              <a:rPr lang="en-US" sz="1800" dirty="0" err="1" smtClean="0"/>
              <a:t>RelativeLayout</a:t>
            </a:r>
            <a:r>
              <a:rPr lang="zh-CN" altLang="en-US" sz="1800" dirty="0" smtClean="0"/>
              <a:t>继承于</a:t>
            </a:r>
            <a:r>
              <a:rPr lang="en-US" sz="1800" dirty="0" err="1" smtClean="0"/>
              <a:t>android.widget.ViewGroup</a:t>
            </a:r>
            <a:r>
              <a:rPr lang="en-US" sz="1800" dirty="0" smtClean="0"/>
              <a:t>，</a:t>
            </a:r>
            <a:r>
              <a:rPr lang="zh-CN" altLang="en-US" sz="1800" dirty="0" smtClean="0"/>
              <a:t>其按照子元素之间的位置关系完成布局的，作为</a:t>
            </a:r>
            <a:r>
              <a:rPr lang="en-US" sz="1800" dirty="0" smtClean="0"/>
              <a:t>Android</a:t>
            </a:r>
            <a:r>
              <a:rPr lang="zh-CN" altLang="en-US" sz="1800" dirty="0" smtClean="0"/>
              <a:t>系统五大布局中最灵活也是最常用的一种布局方式，非常适合于一些比较复杂的界面设计。</a:t>
            </a:r>
            <a:endParaRPr lang="en-US" altLang="zh-CN" sz="1800" dirty="0" smtClean="0"/>
          </a:p>
          <a:p>
            <a:pPr marL="265510" lvl="1" indent="-265510">
              <a:buNone/>
            </a:pP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Layout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None/>
            </a:pPr>
            <a:r>
              <a:rPr lang="zh-CN" altLang="en-US" sz="2800" dirty="0" smtClean="0"/>
              <a:t>其它布局类型：</a:t>
            </a:r>
            <a:endParaRPr lang="en-US" altLang="zh-CN" sz="2800" dirty="0" smtClean="0"/>
          </a:p>
          <a:p>
            <a:pPr marL="265510" lvl="1" indent="-265510">
              <a:buNone/>
            </a:pPr>
            <a:r>
              <a:rPr lang="en-US" altLang="zh-CN" sz="1800" dirty="0" err="1" smtClean="0"/>
              <a:t>AbsoluteLayout</a:t>
            </a:r>
            <a:endParaRPr lang="en-US" altLang="zh-CN" sz="1800" dirty="0" smtClean="0"/>
          </a:p>
          <a:p>
            <a:pPr marL="265510" lvl="1" indent="-265510">
              <a:buNone/>
            </a:pPr>
            <a:r>
              <a:rPr lang="en-US" altLang="zh-CN" sz="1800" dirty="0" err="1" smtClean="0"/>
              <a:t>TableLayout</a:t>
            </a:r>
            <a:r>
              <a:rPr lang="en-US" altLang="zh-CN" sz="1800" dirty="0" smtClean="0"/>
              <a:t> </a:t>
            </a:r>
          </a:p>
          <a:p>
            <a:pPr marL="265510" lvl="1" indent="-265510">
              <a:buNone/>
            </a:pP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en-US" altLang="zh-CN" sz="3200" dirty="0" smtClean="0"/>
              <a:t>Layout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学习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参加 机器学习 和 </a:t>
            </a:r>
            <a:r>
              <a:rPr lang="en-US" altLang="zh-CN" sz="1800" dirty="0" smtClean="0"/>
              <a:t>SCI</a:t>
            </a:r>
            <a:r>
              <a:rPr lang="zh-CN" altLang="en-US" sz="1800" dirty="0" smtClean="0"/>
              <a:t>写作 课程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了解 新生项目中所需的知识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r>
              <a:rPr lang="zh-CN" altLang="en-US" sz="1800" dirty="0" smtClean="0"/>
              <a:t>业余活动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定期打乒乓、羽毛球</a:t>
            </a:r>
            <a:endParaRPr lang="en-US" altLang="zh-CN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偶尔爬山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本周安排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371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版本演变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sz="1800" dirty="0" smtClean="0"/>
              <a:t>阿童木（</a:t>
            </a:r>
            <a:r>
              <a:rPr lang="en-US" altLang="zh-CN" sz="1800" dirty="0" smtClean="0"/>
              <a:t>Android Beta</a:t>
            </a:r>
            <a:r>
              <a:rPr lang="zh-CN" altLang="en-US" sz="1800" dirty="0" smtClean="0"/>
              <a:t>），发条机器人（</a:t>
            </a:r>
            <a:r>
              <a:rPr lang="en-US" altLang="zh-CN" sz="1800" dirty="0" smtClean="0"/>
              <a:t>Android 1.0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1.5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Cupcake</a:t>
            </a:r>
            <a:r>
              <a:rPr lang="zh-CN" altLang="en-US" sz="1800" dirty="0" smtClean="0"/>
              <a:t>（杯型蛋糕），</a:t>
            </a:r>
            <a:r>
              <a:rPr lang="en-US" altLang="zh-CN" sz="1800" dirty="0" smtClean="0"/>
              <a:t>Android 1.6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Donut</a:t>
            </a:r>
            <a:r>
              <a:rPr lang="zh-CN" altLang="en-US" sz="1800" dirty="0" smtClean="0"/>
              <a:t>（甜甜圈）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2.1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Eclair</a:t>
            </a:r>
            <a:r>
              <a:rPr lang="zh-CN" altLang="en-US" sz="1800" dirty="0" smtClean="0"/>
              <a:t>（松饼），</a:t>
            </a:r>
            <a:r>
              <a:rPr lang="en-US" altLang="zh-CN" sz="1800" dirty="0" smtClean="0"/>
              <a:t>Android 2.2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Froyo</a:t>
            </a:r>
            <a:r>
              <a:rPr lang="zh-CN" altLang="en-US" sz="1800" dirty="0" smtClean="0"/>
              <a:t>（冻酸奶），</a:t>
            </a:r>
            <a:r>
              <a:rPr lang="en-US" altLang="zh-CN" sz="1800" dirty="0" smtClean="0"/>
              <a:t>Android 2.3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Gingerbread</a:t>
            </a:r>
            <a:r>
              <a:rPr lang="zh-CN" altLang="en-US" sz="1800" dirty="0" smtClean="0"/>
              <a:t>（姜饼）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 3.0 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Honeycomb</a:t>
            </a:r>
            <a:r>
              <a:rPr lang="zh-CN" altLang="en-US" sz="1800" dirty="0" smtClean="0"/>
              <a:t>（蜂巢）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 4.0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Ice cream sandwich</a:t>
            </a:r>
            <a:r>
              <a:rPr lang="zh-CN" altLang="en-US" sz="1800" dirty="0" smtClean="0"/>
              <a:t>（冰淇淋三明治）简称</a:t>
            </a:r>
            <a:r>
              <a:rPr lang="en-US" altLang="zh-CN" sz="1800" dirty="0" smtClean="0"/>
              <a:t>ICS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4.1/4.2/4.3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Jelly Bean</a:t>
            </a:r>
            <a:r>
              <a:rPr lang="zh-CN" altLang="en-US" sz="1800" dirty="0" smtClean="0"/>
              <a:t>（果冻豆）</a:t>
            </a:r>
            <a:r>
              <a:rPr lang="en-US" altLang="zh-CN" sz="1800" dirty="0" smtClean="0"/>
              <a:t>Android 4.4 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KitKat</a:t>
            </a:r>
            <a:r>
              <a:rPr lang="zh-CN" altLang="en-US" sz="1800" dirty="0" smtClean="0"/>
              <a:t>（奇巧巧克力）（</a:t>
            </a:r>
            <a:r>
              <a:rPr lang="en-US" altLang="zh-CN" sz="1800" dirty="0" smtClean="0"/>
              <a:t>1.5</a:t>
            </a:r>
            <a:r>
              <a:rPr lang="zh-CN" altLang="en-US" sz="1800" dirty="0" smtClean="0"/>
              <a:t>之前均为内部测试版本）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5.0</a:t>
            </a:r>
            <a:r>
              <a:rPr lang="zh-CN" altLang="en-US" sz="1800" dirty="0" smtClean="0"/>
              <a:t>（棒棒糖）</a:t>
            </a:r>
            <a:endParaRPr lang="en-US" altLang="zh-CN" sz="18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1800" dirty="0" smtClean="0"/>
              <a:t>Android 6.0 </a:t>
            </a:r>
            <a:r>
              <a:rPr lang="zh-CN" altLang="en-US" sz="1800" dirty="0" smtClean="0"/>
              <a:t>（棉花糖）</a:t>
            </a:r>
            <a:endParaRPr lang="en-US" altLang="zh-CN" sz="18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800" dirty="0" smtClean="0"/>
          </a:p>
          <a:p>
            <a:pPr marL="253603" lvl="1" indent="0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背景介绍（一）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9820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Ø"/>
            </a:pPr>
            <a:r>
              <a:rPr lang="zh-CN" altLang="en-US" sz="1800" dirty="0" smtClean="0"/>
              <a:t>对应</a:t>
            </a:r>
            <a:r>
              <a:rPr lang="en-US" altLang="zh-CN" sz="1800" dirty="0" smtClean="0"/>
              <a:t>Google Nexus</a:t>
            </a:r>
            <a:r>
              <a:rPr lang="zh-CN" altLang="en-US" sz="1800" dirty="0" smtClean="0"/>
              <a:t>机型介绍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谷歌第一款手机：</a:t>
            </a:r>
            <a:r>
              <a:rPr lang="en-US" sz="1800" dirty="0" smtClean="0"/>
              <a:t>HTC Nexus One；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谷歌第二款手机：三星 </a:t>
            </a:r>
            <a:r>
              <a:rPr lang="en-US" sz="1800" dirty="0" smtClean="0"/>
              <a:t>Nexus 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2.3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谷歌第三款手机：三星 </a:t>
            </a:r>
            <a:r>
              <a:rPr lang="en-US" sz="1800" dirty="0" smtClean="0"/>
              <a:t>Galaxy Nexus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4.0</a:t>
            </a:r>
            <a:r>
              <a:rPr lang="zh-CN" altLang="en-US" sz="1800" dirty="0" smtClean="0"/>
              <a:t>）</a:t>
            </a:r>
            <a:r>
              <a:rPr lang="en-US" sz="1800" dirty="0" smtClean="0"/>
              <a:t>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谷歌第四款手机：</a:t>
            </a:r>
            <a:r>
              <a:rPr lang="en-US" sz="1800" dirty="0" smtClean="0"/>
              <a:t>LG Nexus 4；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谷歌第五款手机：</a:t>
            </a:r>
            <a:r>
              <a:rPr lang="en-US" sz="1800" dirty="0" smtClean="0"/>
              <a:t>LG Nexus 5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5.0</a:t>
            </a:r>
            <a:r>
              <a:rPr lang="zh-CN" altLang="en-US" sz="1800" dirty="0" smtClean="0"/>
              <a:t>）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谷歌第六款手机：</a:t>
            </a:r>
            <a:r>
              <a:rPr lang="en-US" altLang="zh-CN" sz="1800" dirty="0" err="1" smtClean="0"/>
              <a:t>moto</a:t>
            </a:r>
            <a:r>
              <a:rPr lang="en-US" altLang="zh-CN" sz="1800" dirty="0" smtClean="0"/>
              <a:t> Nexus 6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谷歌第七款手机：</a:t>
            </a:r>
            <a:r>
              <a:rPr lang="en-US" altLang="zh-CN" sz="1800" dirty="0" smtClean="0"/>
              <a:t>LG Nexus5X </a:t>
            </a:r>
            <a:r>
              <a:rPr lang="zh-CN" altLang="en-US" sz="1800" dirty="0" smtClean="0"/>
              <a:t>，华为</a:t>
            </a:r>
            <a:r>
              <a:rPr lang="en-US" altLang="zh-CN" sz="1800" dirty="0" smtClean="0"/>
              <a:t>Nexus6P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version 6.0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背景介绍（二）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以在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开发为例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JDK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Android SDK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en-US" altLang="zh-CN" sz="1800" dirty="0" smtClean="0"/>
              <a:t>ADT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Eclipse  IDE</a:t>
            </a:r>
            <a:r>
              <a:rPr lang="zh-CN" altLang="en-US" sz="1800" dirty="0" smtClean="0"/>
              <a:t>的插件）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（具体搭建方式参看</a:t>
            </a:r>
            <a:r>
              <a:rPr lang="zh-CN" altLang="en-US" sz="1800" dirty="0" smtClean="0">
                <a:hlinkClick r:id="rId2"/>
              </a:rPr>
              <a:t>搭建教程</a:t>
            </a:r>
            <a:r>
              <a:rPr lang="zh-CN" altLang="en-US" sz="1800" dirty="0" smtClean="0"/>
              <a:t>，也可以下载</a:t>
            </a:r>
            <a:r>
              <a:rPr lang="en-US" altLang="zh-CN" sz="1800" dirty="0" smtClean="0"/>
              <a:t>Android Studio </a:t>
            </a:r>
            <a:r>
              <a:rPr lang="zh-CN" altLang="en-US" sz="1800" dirty="0" smtClean="0"/>
              <a:t>或者</a:t>
            </a:r>
            <a:r>
              <a:rPr lang="en-US" altLang="zh-CN" sz="1800" dirty="0" smtClean="0"/>
              <a:t>ADT Bundle</a:t>
            </a:r>
            <a:r>
              <a:rPr lang="zh-CN" altLang="en-US" sz="1800" dirty="0" smtClean="0"/>
              <a:t>进行使用（</a:t>
            </a:r>
            <a:r>
              <a:rPr lang="zh-CN" altLang="en-US" sz="1800" dirty="0" smtClean="0">
                <a:hlinkClick r:id="rId3"/>
              </a:rPr>
              <a:t>下载地址</a:t>
            </a:r>
            <a:r>
              <a:rPr lang="zh-CN" altLang="en-US" sz="1800" dirty="0" smtClean="0"/>
              <a:t>））</a:t>
            </a: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开发必备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  <p:pic>
        <p:nvPicPr>
          <p:cNvPr id="7" name="图片 6" descr="创建第一个应用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43" y="1128960"/>
            <a:ext cx="5649114" cy="5249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见图一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一路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Finish</a:t>
            </a:r>
            <a:r>
              <a:rPr lang="zh-CN" altLang="en-US" sz="1800" dirty="0" smtClean="0"/>
              <a:t>，则我们的工程创建完毕。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  <p:pic>
        <p:nvPicPr>
          <p:cNvPr id="5" name="图片 4" descr="创建第一个应用-图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1059259"/>
            <a:ext cx="7521749" cy="526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选择 </a:t>
            </a:r>
            <a:r>
              <a:rPr lang="en-US" sz="1800" dirty="0" smtClean="0"/>
              <a:t>File -&gt; New -&gt; Other -&gt; Android -&gt; Android Application Project。</a:t>
            </a:r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见图一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一路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直到</a:t>
            </a:r>
            <a:r>
              <a:rPr lang="en-US" altLang="zh-CN" sz="1800" dirty="0" smtClean="0"/>
              <a:t>Finish</a:t>
            </a:r>
            <a:r>
              <a:rPr lang="zh-CN" altLang="en-US" sz="1800" dirty="0" smtClean="0"/>
              <a:t>，则我们的工程创建完毕。</a:t>
            </a: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见图二</a:t>
            </a:r>
            <a:endParaRPr lang="en-US" altLang="zh-CN" sz="1800" dirty="0" smtClean="0"/>
          </a:p>
          <a:p>
            <a:pPr marL="265510" lvl="1" indent="-265510">
              <a:buFont typeface="Wingdings" pitchFamily="2" charset="2"/>
              <a:buChar char="ü"/>
            </a:pPr>
            <a:r>
              <a:rPr lang="zh-CN" altLang="en-US" sz="1800" dirty="0" smtClean="0"/>
              <a:t>由于程序是运行在模拟器上的，我们还没有创建一个模拟器，所以需创建一个，创建完点关闭则可。</a:t>
            </a:r>
            <a:endParaRPr lang="en-US" altLang="zh-CN" sz="1800" dirty="0" smtClean="0"/>
          </a:p>
          <a:p>
            <a:pPr marL="265510" lvl="1" indent="-265510">
              <a:buNone/>
            </a:pPr>
            <a:endParaRPr lang="en-US" sz="1800" dirty="0" smtClean="0"/>
          </a:p>
          <a:p>
            <a:pPr marL="265510" lvl="1" indent="-265510">
              <a:buFont typeface="Wingdings" pitchFamily="2" charset="2"/>
              <a:buChar char="ü"/>
            </a:pPr>
            <a:endParaRPr lang="en-US" sz="1800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359231" y="245246"/>
            <a:ext cx="5388427" cy="584775"/>
          </a:xfrm>
        </p:spPr>
        <p:txBody>
          <a:bodyPr/>
          <a:lstStyle/>
          <a:p>
            <a:r>
              <a:rPr lang="zh-CN" altLang="en-US" sz="3200" dirty="0" smtClean="0"/>
              <a:t>创建第一个</a:t>
            </a:r>
            <a:r>
              <a:rPr lang="en-US" sz="3200" dirty="0" smtClean="0"/>
              <a:t>Android</a:t>
            </a:r>
            <a:r>
              <a:rPr lang="zh-CN" altLang="en-US" sz="3200" dirty="0" smtClean="0"/>
              <a:t>项目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主题1" id="{735711D2-8BF7-4CF9-80B4-8532C0E775B3}" vid="{6875DE71-4B90-4AE8-AEF1-6B1A39D8FFE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457</TotalTime>
  <Words>686</Words>
  <Application>Microsoft Office PowerPoint</Application>
  <PresentationFormat>全屏显示(4:3)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主题1</vt:lpstr>
      <vt:lpstr>Android 开发之四大组件</vt:lpstr>
      <vt:lpstr>背景介绍（一）</vt:lpstr>
      <vt:lpstr>背景介绍（二）</vt:lpstr>
      <vt:lpstr>开发必备</vt:lpstr>
      <vt:lpstr>创建第一个Android项目</vt:lpstr>
      <vt:lpstr>创建第一个Android项目</vt:lpstr>
      <vt:lpstr>创建第一个Android项目</vt:lpstr>
      <vt:lpstr>创建第一个Android项目</vt:lpstr>
      <vt:lpstr>创建第一个Android项目</vt:lpstr>
      <vt:lpstr>创建第一个Android项目</vt:lpstr>
      <vt:lpstr>创建第一个Android项目</vt:lpstr>
      <vt:lpstr>对第一个Android项目分析</vt:lpstr>
      <vt:lpstr>对第一个Android项目分析</vt:lpstr>
      <vt:lpstr>Activity的生命周期</vt:lpstr>
      <vt:lpstr>Layout</vt:lpstr>
      <vt:lpstr>Layout</vt:lpstr>
      <vt:lpstr>本周安排</vt:lpstr>
      <vt:lpstr>幻灯片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Weibo Search</dc:title>
  <dc:creator>wanglin</dc:creator>
  <cp:lastModifiedBy>dell</cp:lastModifiedBy>
  <cp:revision>137</cp:revision>
  <dcterms:created xsi:type="dcterms:W3CDTF">2015-03-19T00:40:54Z</dcterms:created>
  <dcterms:modified xsi:type="dcterms:W3CDTF">2015-11-14T04:33:56Z</dcterms:modified>
</cp:coreProperties>
</file>