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83" r:id="rId4"/>
    <p:sldId id="275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2015-9-20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54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29124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905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084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991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779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1119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02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0893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8420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6442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9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2015-9-20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400" dirty="0"/>
              <a:t>林广和</a:t>
            </a:r>
            <a:endParaRPr lang="en-US" altLang="zh-CN" sz="2400" dirty="0" smtClean="0"/>
          </a:p>
          <a:p>
            <a:r>
              <a:rPr lang="en-US" altLang="zh-CN" sz="2400" dirty="0" smtClean="0"/>
              <a:t>2015/9/20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实验室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新生训练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完成</a:t>
            </a:r>
            <a:r>
              <a:rPr lang="en-US" altLang="zh-CN" sz="1800" dirty="0" smtClean="0"/>
              <a:t>MOOC</a:t>
            </a:r>
            <a:r>
              <a:rPr lang="zh-CN" altLang="en-US" sz="1800" dirty="0" smtClean="0"/>
              <a:t>课程，取得证书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参加读书小组（</a:t>
            </a:r>
            <a:r>
              <a:rPr lang="en-US" altLang="zh-CN" sz="1800" dirty="0" smtClean="0"/>
              <a:t>《</a:t>
            </a:r>
            <a:r>
              <a:rPr lang="zh-CN" altLang="en-US" sz="1800" dirty="0" smtClean="0"/>
              <a:t>信息检索理论基础</a:t>
            </a:r>
            <a:r>
              <a:rPr lang="en-US" altLang="zh-CN" sz="1800" dirty="0" smtClean="0"/>
              <a:t>》</a:t>
            </a:r>
            <a:r>
              <a:rPr lang="zh-CN" altLang="en-US" sz="1800" dirty="0">
                <a:solidFill>
                  <a:srgbClr val="FF0000"/>
                </a:solidFill>
              </a:rPr>
              <a:t>查</a:t>
            </a:r>
            <a:r>
              <a:rPr lang="zh-CN" altLang="en-US" sz="1800" dirty="0" smtClean="0">
                <a:solidFill>
                  <a:srgbClr val="FF0000"/>
                </a:solidFill>
              </a:rPr>
              <a:t>无此书</a:t>
            </a:r>
            <a:r>
              <a:rPr lang="zh-CN" altLang="en-US" sz="1800" dirty="0" smtClean="0"/>
              <a:t>，等待组长确认）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个人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争取取得英语六级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加强身体锻炼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培养良好的编程习惯</a:t>
            </a:r>
            <a:endParaRPr lang="en-US" altLang="zh-CN" sz="1800" dirty="0" smtClean="0"/>
          </a:p>
          <a:p>
            <a:pPr marL="253603" lvl="1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新学期计划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20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学习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参加 机器学习 和 </a:t>
            </a:r>
            <a:r>
              <a:rPr lang="en-US" altLang="zh-CN" sz="1800" dirty="0" smtClean="0"/>
              <a:t>SCI</a:t>
            </a:r>
            <a:r>
              <a:rPr lang="zh-CN" altLang="en-US" sz="1800" dirty="0" smtClean="0"/>
              <a:t>写作 课程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了解 新生项目中所需的知识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r>
              <a:rPr lang="zh-CN" altLang="en-US" sz="1800" dirty="0" smtClean="0"/>
              <a:t>业余活动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定期打乒乓、羽毛球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偶尔爬山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本周安排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252</TotalTime>
  <Words>76</Words>
  <Application>Microsoft Office PowerPoint</Application>
  <PresentationFormat>全屏显示(4:3)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主题1</vt:lpstr>
      <vt:lpstr>汇报</vt:lpstr>
      <vt:lpstr>新学期计划</vt:lpstr>
      <vt:lpstr>本周安排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news</cp:lastModifiedBy>
  <cp:revision>72</cp:revision>
  <dcterms:created xsi:type="dcterms:W3CDTF">2015-03-19T00:40:54Z</dcterms:created>
  <dcterms:modified xsi:type="dcterms:W3CDTF">2015-09-20T08:35:34Z</dcterms:modified>
</cp:coreProperties>
</file>