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84" r:id="rId3"/>
    <p:sldId id="287" r:id="rId4"/>
    <p:sldId id="289" r:id="rId5"/>
    <p:sldId id="290" r:id="rId6"/>
    <p:sldId id="275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150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1949E-79BB-49AA-8364-2C0E79CB9C15}" type="datetimeFigureOut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E82E2-D851-43CA-AF7B-8716443044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8333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幻灯片首页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6726" y="3026635"/>
            <a:ext cx="6273709" cy="507831"/>
          </a:xfrm>
        </p:spPr>
        <p:txBody>
          <a:bodyPr/>
          <a:lstStyle>
            <a:lvl1pPr algn="l"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6725" y="3813175"/>
            <a:ext cx="6705600" cy="1295400"/>
          </a:xfrm>
        </p:spPr>
        <p:txBody>
          <a:bodyPr/>
          <a:lstStyle>
            <a:lvl1pPr marL="0" indent="0" algn="l">
              <a:buFontTx/>
              <a:buNone/>
              <a:defRPr sz="1500" i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008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1828801" y="1752601"/>
            <a:ext cx="5329238" cy="665163"/>
            <a:chOff x="1152" y="1104"/>
            <a:chExt cx="3357" cy="419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84" y="1166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1828801" y="2667002"/>
            <a:ext cx="5329238" cy="665163"/>
            <a:chOff x="1152" y="1680"/>
            <a:chExt cx="3357" cy="419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18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gray">
            <a:xfrm>
              <a:off x="1284" y="1742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1828801" y="3559177"/>
            <a:ext cx="5329238" cy="665163"/>
            <a:chOff x="1152" y="2242"/>
            <a:chExt cx="3357" cy="419"/>
          </a:xfrm>
        </p:grpSpPr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gray">
            <a:xfrm>
              <a:off x="1284" y="2304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4" name="Group 57"/>
          <p:cNvGrpSpPr>
            <a:grpSpLocks/>
          </p:cNvGrpSpPr>
          <p:nvPr/>
        </p:nvGrpSpPr>
        <p:grpSpPr bwMode="auto">
          <a:xfrm>
            <a:off x="1828801" y="4473577"/>
            <a:ext cx="5329238" cy="665163"/>
            <a:chOff x="1152" y="2818"/>
            <a:chExt cx="3357" cy="419"/>
          </a:xfrm>
        </p:grpSpPr>
        <p:grpSp>
          <p:nvGrpSpPr>
            <p:cNvPr id="15" name="Group 21"/>
            <p:cNvGrpSpPr>
              <a:grpSpLocks/>
            </p:cNvGrpSpPr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32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gray">
            <a:xfrm>
              <a:off x="1284" y="2880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2716924" y="3668108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1"/>
          </p:nvPr>
        </p:nvSpPr>
        <p:spPr>
          <a:xfrm>
            <a:off x="2716924" y="277998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2"/>
          </p:nvPr>
        </p:nvSpPr>
        <p:spPr>
          <a:xfrm>
            <a:off x="2716924" y="185507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2716924" y="4582507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58793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1828801" y="1752601"/>
            <a:ext cx="5329238" cy="665163"/>
            <a:chOff x="1152" y="1104"/>
            <a:chExt cx="3357" cy="419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84" y="1166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1828801" y="3064868"/>
            <a:ext cx="5329238" cy="665163"/>
            <a:chOff x="1152" y="1680"/>
            <a:chExt cx="3357" cy="419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18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gray">
            <a:xfrm>
              <a:off x="1284" y="1742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1828801" y="4378984"/>
            <a:ext cx="5329238" cy="665163"/>
            <a:chOff x="1152" y="2242"/>
            <a:chExt cx="3357" cy="419"/>
          </a:xfrm>
        </p:grpSpPr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gray">
            <a:xfrm>
              <a:off x="1284" y="2304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2716924" y="4487915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1"/>
          </p:nvPr>
        </p:nvSpPr>
        <p:spPr>
          <a:xfrm>
            <a:off x="2716924" y="3177852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2"/>
          </p:nvPr>
        </p:nvSpPr>
        <p:spPr>
          <a:xfrm>
            <a:off x="2716924" y="185507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275784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循环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595314" y="1577975"/>
            <a:ext cx="8139112" cy="4398963"/>
            <a:chOff x="559" y="1296"/>
            <a:chExt cx="4529" cy="2448"/>
          </a:xfrm>
        </p:grpSpPr>
        <p:sp>
          <p:nvSpPr>
            <p:cNvPr id="11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1311 w 4040"/>
                <a:gd name="T1" fmla="*/ 4 h 1888"/>
                <a:gd name="T2" fmla="*/ 957 w 4040"/>
                <a:gd name="T3" fmla="*/ 26 h 1888"/>
                <a:gd name="T4" fmla="*/ 642 w 4040"/>
                <a:gd name="T5" fmla="*/ 63 h 1888"/>
                <a:gd name="T6" fmla="*/ 376 w 4040"/>
                <a:gd name="T7" fmla="*/ 115 h 1888"/>
                <a:gd name="T8" fmla="*/ 175 w 4040"/>
                <a:gd name="T9" fmla="*/ 176 h 1888"/>
                <a:gd name="T10" fmla="*/ 45 w 4040"/>
                <a:gd name="T11" fmla="*/ 248 h 1888"/>
                <a:gd name="T12" fmla="*/ 0 w 4040"/>
                <a:gd name="T13" fmla="*/ 327 h 1888"/>
                <a:gd name="T14" fmla="*/ 45 w 4040"/>
                <a:gd name="T15" fmla="*/ 405 h 1888"/>
                <a:gd name="T16" fmla="*/ 175 w 4040"/>
                <a:gd name="T17" fmla="*/ 477 h 1888"/>
                <a:gd name="T18" fmla="*/ 376 w 4040"/>
                <a:gd name="T19" fmla="*/ 539 h 1888"/>
                <a:gd name="T20" fmla="*/ 642 w 4040"/>
                <a:gd name="T21" fmla="*/ 590 h 1888"/>
                <a:gd name="T22" fmla="*/ 957 w 4040"/>
                <a:gd name="T23" fmla="*/ 628 h 1888"/>
                <a:gd name="T24" fmla="*/ 1311 w 4040"/>
                <a:gd name="T25" fmla="*/ 649 h 1888"/>
                <a:gd name="T26" fmla="*/ 1694 w 4040"/>
                <a:gd name="T27" fmla="*/ 652 h 1888"/>
                <a:gd name="T28" fmla="*/ 2060 w 4040"/>
                <a:gd name="T29" fmla="*/ 637 h 1888"/>
                <a:gd name="T30" fmla="*/ 2389 w 4040"/>
                <a:gd name="T31" fmla="*/ 604 h 1888"/>
                <a:gd name="T32" fmla="*/ 2671 w 4040"/>
                <a:gd name="T33" fmla="*/ 558 h 1888"/>
                <a:gd name="T34" fmla="*/ 2895 w 4040"/>
                <a:gd name="T35" fmla="*/ 499 h 1888"/>
                <a:gd name="T36" fmla="*/ 3051 w 4040"/>
                <a:gd name="T37" fmla="*/ 430 h 1888"/>
                <a:gd name="T38" fmla="*/ 3125 w 4040"/>
                <a:gd name="T39" fmla="*/ 354 h 1888"/>
                <a:gd name="T40" fmla="*/ 3110 w 4040"/>
                <a:gd name="T41" fmla="*/ 273 h 1888"/>
                <a:gd name="T42" fmla="*/ 3008 w 4040"/>
                <a:gd name="T43" fmla="*/ 200 h 1888"/>
                <a:gd name="T44" fmla="*/ 2827 w 4040"/>
                <a:gd name="T45" fmla="*/ 133 h 1888"/>
                <a:gd name="T46" fmla="*/ 2583 w 4040"/>
                <a:gd name="T47" fmla="*/ 79 h 1888"/>
                <a:gd name="T48" fmla="*/ 2284 w 4040"/>
                <a:gd name="T49" fmla="*/ 37 h 1888"/>
                <a:gd name="T50" fmla="*/ 1941 w 4040"/>
                <a:gd name="T51" fmla="*/ 10 h 1888"/>
                <a:gd name="T52" fmla="*/ 1565 w 4040"/>
                <a:gd name="T53" fmla="*/ 0 h 1888"/>
                <a:gd name="T54" fmla="*/ 1244 w 4040"/>
                <a:gd name="T55" fmla="*/ 601 h 1888"/>
                <a:gd name="T56" fmla="*/ 902 w 4040"/>
                <a:gd name="T57" fmla="*/ 581 h 1888"/>
                <a:gd name="T58" fmla="*/ 601 w 4040"/>
                <a:gd name="T59" fmla="*/ 546 h 1888"/>
                <a:gd name="T60" fmla="*/ 353 w 4040"/>
                <a:gd name="T61" fmla="*/ 497 h 1888"/>
                <a:gd name="T62" fmla="*/ 173 w 4040"/>
                <a:gd name="T63" fmla="*/ 438 h 1888"/>
                <a:gd name="T64" fmla="*/ 68 w 4040"/>
                <a:gd name="T65" fmla="*/ 372 h 1888"/>
                <a:gd name="T66" fmla="*/ 53 w 4040"/>
                <a:gd name="T67" fmla="*/ 299 h 1888"/>
                <a:gd name="T68" fmla="*/ 129 w 4040"/>
                <a:gd name="T69" fmla="*/ 230 h 1888"/>
                <a:gd name="T70" fmla="*/ 286 w 4040"/>
                <a:gd name="T71" fmla="*/ 168 h 1888"/>
                <a:gd name="T72" fmla="*/ 513 w 4040"/>
                <a:gd name="T73" fmla="*/ 116 h 1888"/>
                <a:gd name="T74" fmla="*/ 796 w 4040"/>
                <a:gd name="T75" fmla="*/ 77 h 1888"/>
                <a:gd name="T76" fmla="*/ 1127 w 4040"/>
                <a:gd name="T77" fmla="*/ 51 h 1888"/>
                <a:gd name="T78" fmla="*/ 1489 w 4040"/>
                <a:gd name="T79" fmla="*/ 41 h 1888"/>
                <a:gd name="T80" fmla="*/ 1854 w 4040"/>
                <a:gd name="T81" fmla="*/ 51 h 1888"/>
                <a:gd name="T82" fmla="*/ 2184 w 4040"/>
                <a:gd name="T83" fmla="*/ 77 h 1888"/>
                <a:gd name="T84" fmla="*/ 2467 w 4040"/>
                <a:gd name="T85" fmla="*/ 116 h 1888"/>
                <a:gd name="T86" fmla="*/ 2694 w 4040"/>
                <a:gd name="T87" fmla="*/ 168 h 1888"/>
                <a:gd name="T88" fmla="*/ 2852 w 4040"/>
                <a:gd name="T89" fmla="*/ 230 h 1888"/>
                <a:gd name="T90" fmla="*/ 2927 w 4040"/>
                <a:gd name="T91" fmla="*/ 299 h 1888"/>
                <a:gd name="T92" fmla="*/ 2912 w 4040"/>
                <a:gd name="T93" fmla="*/ 372 h 1888"/>
                <a:gd name="T94" fmla="*/ 2806 w 4040"/>
                <a:gd name="T95" fmla="*/ 438 h 1888"/>
                <a:gd name="T96" fmla="*/ 2625 w 4040"/>
                <a:gd name="T97" fmla="*/ 497 h 1888"/>
                <a:gd name="T98" fmla="*/ 2378 w 4040"/>
                <a:gd name="T99" fmla="*/ 546 h 1888"/>
                <a:gd name="T100" fmla="*/ 2078 w 4040"/>
                <a:gd name="T101" fmla="*/ 581 h 1888"/>
                <a:gd name="T102" fmla="*/ 1735 w 4040"/>
                <a:gd name="T103" fmla="*/ 601 h 18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E4E4E4">
                    <a:alpha val="35999"/>
                  </a:srgbClr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1543677">
              <a:off x="2784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 rot="-1543677">
              <a:off x="3456" y="3104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rgbClr val="36A1B6"/>
                </a:gs>
                <a:gs pos="100000">
                  <a:srgbClr val="13383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3"/>
            </a:xfrm>
            <a:prstGeom prst="ellipse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172A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4D1D0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5454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rgbClr val="9CC769"/>
                </a:gs>
                <a:gs pos="100000">
                  <a:srgbClr val="36452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cxnSp>
          <p:nvCxnSpPr>
            <p:cNvPr id="23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005795" y="3331998"/>
            <a:ext cx="3132411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604181" y="1645089"/>
            <a:ext cx="1939324" cy="362388"/>
          </a:xfrm>
        </p:spPr>
        <p:txBody>
          <a:bodyPr/>
          <a:lstStyle>
            <a:lvl1pPr algn="ctr">
              <a:buNone/>
              <a:defRPr lang="zh-CN" altLang="en-US" sz="1350" b="0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4120056" y="2017331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1581807" y="3525566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2454166" y="51967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3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265684" y="458185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7068207" y="223279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513541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层次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914400" y="1741488"/>
            <a:ext cx="7239000" cy="3733800"/>
            <a:chOff x="168" y="960"/>
            <a:chExt cx="5367" cy="2792"/>
          </a:xfrm>
        </p:grpSpPr>
        <p:sp>
          <p:nvSpPr>
            <p:cNvPr id="12" name="Freeform 4"/>
            <p:cNvSpPr>
              <a:spLocks/>
            </p:cNvSpPr>
            <p:nvPr/>
          </p:nvSpPr>
          <p:spPr bwMode="gray">
            <a:xfrm>
              <a:off x="5089" y="960"/>
              <a:ext cx="441" cy="705"/>
            </a:xfrm>
            <a:custGeom>
              <a:avLst/>
              <a:gdLst>
                <a:gd name="T0" fmla="*/ 1851 w 308"/>
                <a:gd name="T1" fmla="*/ 1213 h 444"/>
                <a:gd name="T2" fmla="*/ 0 w 308"/>
                <a:gd name="T3" fmla="*/ 4481 h 444"/>
                <a:gd name="T4" fmla="*/ 0 w 308"/>
                <a:gd name="T5" fmla="*/ 2887 h 444"/>
                <a:gd name="T6" fmla="*/ 1851 w 308"/>
                <a:gd name="T7" fmla="*/ 0 h 444"/>
                <a:gd name="T8" fmla="*/ 1851 w 308"/>
                <a:gd name="T9" fmla="*/ 1213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281D"/>
                </a:gs>
                <a:gs pos="50000">
                  <a:srgbClr val="00563F"/>
                </a:gs>
                <a:gs pos="100000">
                  <a:srgbClr val="00281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>
              <a:off x="2976" y="960"/>
              <a:ext cx="2559" cy="451"/>
            </a:xfrm>
            <a:custGeom>
              <a:avLst/>
              <a:gdLst>
                <a:gd name="T0" fmla="*/ 8928 w 1786"/>
                <a:gd name="T1" fmla="*/ 2868 h 284"/>
                <a:gd name="T2" fmla="*/ 0 w 1786"/>
                <a:gd name="T3" fmla="*/ 2868 h 284"/>
                <a:gd name="T4" fmla="*/ 2694 w 1786"/>
                <a:gd name="T5" fmla="*/ 0 h 284"/>
                <a:gd name="T6" fmla="*/ 10786 w 1786"/>
                <a:gd name="T7" fmla="*/ 0 h 284"/>
                <a:gd name="T8" fmla="*/ 8928 w 1786"/>
                <a:gd name="T9" fmla="*/ 286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4645" y="1660"/>
              <a:ext cx="441" cy="699"/>
            </a:xfrm>
            <a:custGeom>
              <a:avLst/>
              <a:gdLst>
                <a:gd name="T0" fmla="*/ 1851 w 308"/>
                <a:gd name="T1" fmla="*/ 1186 h 442"/>
                <a:gd name="T2" fmla="*/ 0 w 308"/>
                <a:gd name="T3" fmla="*/ 4371 h 442"/>
                <a:gd name="T4" fmla="*/ 0 w 308"/>
                <a:gd name="T5" fmla="*/ 2829 h 442"/>
                <a:gd name="T6" fmla="*/ 1851 w 308"/>
                <a:gd name="T7" fmla="*/ 0 h 442"/>
                <a:gd name="T8" fmla="*/ 1851 w 308"/>
                <a:gd name="T9" fmla="*/ 1186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230744"/>
                </a:gs>
                <a:gs pos="50000">
                  <a:srgbClr val="4B1092"/>
                </a:gs>
                <a:gs pos="100000">
                  <a:srgbClr val="23074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gray">
            <a:xfrm>
              <a:off x="2340" y="1660"/>
              <a:ext cx="2753" cy="450"/>
            </a:xfrm>
            <a:custGeom>
              <a:avLst/>
              <a:gdLst>
                <a:gd name="T0" fmla="*/ 9770 w 1920"/>
                <a:gd name="T1" fmla="*/ 2836 h 284"/>
                <a:gd name="T2" fmla="*/ 0 w 1920"/>
                <a:gd name="T3" fmla="*/ 2836 h 284"/>
                <a:gd name="T4" fmla="*/ 2700 w 1920"/>
                <a:gd name="T5" fmla="*/ 0 h 284"/>
                <a:gd name="T6" fmla="*/ 11634 w 1920"/>
                <a:gd name="T7" fmla="*/ 0 h 284"/>
                <a:gd name="T8" fmla="*/ 9770 w 1920"/>
                <a:gd name="T9" fmla="*/ 2836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4200" y="2352"/>
              <a:ext cx="439" cy="705"/>
            </a:xfrm>
            <a:custGeom>
              <a:avLst/>
              <a:gdLst>
                <a:gd name="T0" fmla="*/ 1861 w 306"/>
                <a:gd name="T1" fmla="*/ 1232 h 444"/>
                <a:gd name="T2" fmla="*/ 0 w 306"/>
                <a:gd name="T3" fmla="*/ 4481 h 444"/>
                <a:gd name="T4" fmla="*/ 0 w 306"/>
                <a:gd name="T5" fmla="*/ 2887 h 444"/>
                <a:gd name="T6" fmla="*/ 1861 w 306"/>
                <a:gd name="T7" fmla="*/ 0 h 444"/>
                <a:gd name="T8" fmla="*/ 1861 w 306"/>
                <a:gd name="T9" fmla="*/ 123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1805"/>
                </a:gs>
                <a:gs pos="50000">
                  <a:srgbClr val="90330A"/>
                </a:gs>
                <a:gs pos="100000">
                  <a:srgbClr val="43180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3758" y="3047"/>
              <a:ext cx="444" cy="705"/>
            </a:xfrm>
            <a:custGeom>
              <a:avLst/>
              <a:gdLst>
                <a:gd name="T0" fmla="*/ 1919 w 308"/>
                <a:gd name="T1" fmla="*/ 1232 h 444"/>
                <a:gd name="T2" fmla="*/ 0 w 308"/>
                <a:gd name="T3" fmla="*/ 4481 h 444"/>
                <a:gd name="T4" fmla="*/ 0 w 308"/>
                <a:gd name="T5" fmla="*/ 2887 h 444"/>
                <a:gd name="T6" fmla="*/ 1919 w 308"/>
                <a:gd name="T7" fmla="*/ 0 h 444"/>
                <a:gd name="T8" fmla="*/ 1919 w 308"/>
                <a:gd name="T9" fmla="*/ 123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3206"/>
                </a:gs>
                <a:gs pos="50000">
                  <a:srgbClr val="906B0E"/>
                </a:gs>
                <a:gs pos="100000">
                  <a:srgbClr val="433206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gray">
            <a:xfrm>
              <a:off x="1075" y="3050"/>
              <a:ext cx="3125" cy="451"/>
            </a:xfrm>
            <a:custGeom>
              <a:avLst/>
              <a:gdLst>
                <a:gd name="T0" fmla="*/ 11329 w 2180"/>
                <a:gd name="T1" fmla="*/ 2868 h 284"/>
                <a:gd name="T2" fmla="*/ 0 w 2180"/>
                <a:gd name="T3" fmla="*/ 2868 h 284"/>
                <a:gd name="T4" fmla="*/ 2698 w 2180"/>
                <a:gd name="T5" fmla="*/ 0 h 284"/>
                <a:gd name="T6" fmla="*/ 13197 w 2180"/>
                <a:gd name="T7" fmla="*/ 0 h 284"/>
                <a:gd name="T8" fmla="*/ 11329 w 2180"/>
                <a:gd name="T9" fmla="*/ 286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gray">
            <a:xfrm flipH="1">
              <a:off x="168" y="374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gray">
            <a:xfrm flipH="1">
              <a:off x="168" y="3047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gray">
            <a:xfrm flipH="1">
              <a:off x="168" y="2356"/>
              <a:ext cx="2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gray">
            <a:xfrm flipH="1">
              <a:off x="168" y="1666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gray">
            <a:xfrm flipH="1">
              <a:off x="168" y="965"/>
              <a:ext cx="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gray">
            <a:xfrm>
              <a:off x="305" y="960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gray">
            <a:xfrm>
              <a:off x="305" y="1686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gray">
            <a:xfrm>
              <a:off x="305" y="236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gray">
            <a:xfrm>
              <a:off x="305" y="304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gray">
            <a:xfrm>
              <a:off x="1529" y="1097"/>
              <a:ext cx="1409" cy="2267"/>
            </a:xfrm>
            <a:custGeom>
              <a:avLst/>
              <a:gdLst>
                <a:gd name="T0" fmla="*/ 3 w 1824"/>
                <a:gd name="T1" fmla="*/ 1134 h 2648"/>
                <a:gd name="T2" fmla="*/ 15 w 1824"/>
                <a:gd name="T3" fmla="*/ 975 h 2648"/>
                <a:gd name="T4" fmla="*/ 34 w 1824"/>
                <a:gd name="T5" fmla="*/ 831 h 2648"/>
                <a:gd name="T6" fmla="*/ 59 w 1824"/>
                <a:gd name="T7" fmla="*/ 700 h 2648"/>
                <a:gd name="T8" fmla="*/ 87 w 1824"/>
                <a:gd name="T9" fmla="*/ 584 h 2648"/>
                <a:gd name="T10" fmla="*/ 118 w 1824"/>
                <a:gd name="T11" fmla="*/ 480 h 2648"/>
                <a:gd name="T12" fmla="*/ 151 w 1824"/>
                <a:gd name="T13" fmla="*/ 390 h 2648"/>
                <a:gd name="T14" fmla="*/ 185 w 1824"/>
                <a:gd name="T15" fmla="*/ 310 h 2648"/>
                <a:gd name="T16" fmla="*/ 218 w 1824"/>
                <a:gd name="T17" fmla="*/ 242 h 2648"/>
                <a:gd name="T18" fmla="*/ 250 w 1824"/>
                <a:gd name="T19" fmla="*/ 187 h 2648"/>
                <a:gd name="T20" fmla="*/ 278 w 1824"/>
                <a:gd name="T21" fmla="*/ 142 h 2648"/>
                <a:gd name="T22" fmla="*/ 301 w 1824"/>
                <a:gd name="T23" fmla="*/ 109 h 2648"/>
                <a:gd name="T24" fmla="*/ 320 w 1824"/>
                <a:gd name="T25" fmla="*/ 85 h 2648"/>
                <a:gd name="T26" fmla="*/ 332 w 1824"/>
                <a:gd name="T27" fmla="*/ 71 h 2648"/>
                <a:gd name="T28" fmla="*/ 337 w 1824"/>
                <a:gd name="T29" fmla="*/ 66 h 2648"/>
                <a:gd name="T30" fmla="*/ 475 w 1824"/>
                <a:gd name="T31" fmla="*/ 26 h 2648"/>
                <a:gd name="T32" fmla="*/ 431 w 1824"/>
                <a:gd name="T33" fmla="*/ 151 h 2648"/>
                <a:gd name="T34" fmla="*/ 427 w 1824"/>
                <a:gd name="T35" fmla="*/ 152 h 2648"/>
                <a:gd name="T36" fmla="*/ 416 w 1824"/>
                <a:gd name="T37" fmla="*/ 159 h 2648"/>
                <a:gd name="T38" fmla="*/ 400 w 1824"/>
                <a:gd name="T39" fmla="*/ 170 h 2648"/>
                <a:gd name="T40" fmla="*/ 376 w 1824"/>
                <a:gd name="T41" fmla="*/ 188 h 2648"/>
                <a:gd name="T42" fmla="*/ 350 w 1824"/>
                <a:gd name="T43" fmla="*/ 215 h 2648"/>
                <a:gd name="T44" fmla="*/ 319 w 1824"/>
                <a:gd name="T45" fmla="*/ 248 h 2648"/>
                <a:gd name="T46" fmla="*/ 284 w 1824"/>
                <a:gd name="T47" fmla="*/ 293 h 2648"/>
                <a:gd name="T48" fmla="*/ 248 w 1824"/>
                <a:gd name="T49" fmla="*/ 348 h 2648"/>
                <a:gd name="T50" fmla="*/ 212 w 1824"/>
                <a:gd name="T51" fmla="*/ 414 h 2648"/>
                <a:gd name="T52" fmla="*/ 174 w 1824"/>
                <a:gd name="T53" fmla="*/ 495 h 2648"/>
                <a:gd name="T54" fmla="*/ 137 w 1824"/>
                <a:gd name="T55" fmla="*/ 588 h 2648"/>
                <a:gd name="T56" fmla="*/ 102 w 1824"/>
                <a:gd name="T57" fmla="*/ 699 h 2648"/>
                <a:gd name="T58" fmla="*/ 68 w 1824"/>
                <a:gd name="T59" fmla="*/ 824 h 2648"/>
                <a:gd name="T60" fmla="*/ 38 w 1824"/>
                <a:gd name="T61" fmla="*/ 967 h 2648"/>
                <a:gd name="T62" fmla="*/ 12 w 1824"/>
                <a:gd name="T63" fmla="*/ 1129 h 26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61092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gray">
            <a:xfrm>
              <a:off x="2980" y="1411"/>
              <a:ext cx="2120" cy="253"/>
            </a:xfrm>
            <a:prstGeom prst="rect">
              <a:avLst/>
            </a:prstGeom>
            <a:gradFill rotWithShape="1">
              <a:gsLst>
                <a:gs pos="0">
                  <a:srgbClr val="00684D"/>
                </a:gs>
                <a:gs pos="50000">
                  <a:srgbClr val="00906A"/>
                </a:gs>
                <a:gs pos="100000">
                  <a:srgbClr val="00684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gray">
            <a:xfrm>
              <a:off x="2341" y="2110"/>
              <a:ext cx="2309" cy="248"/>
            </a:xfrm>
            <a:prstGeom prst="rect">
              <a:avLst/>
            </a:prstGeom>
            <a:gradFill rotWithShape="1">
              <a:gsLst>
                <a:gs pos="0">
                  <a:srgbClr val="5D2FB9"/>
                </a:gs>
                <a:gs pos="50000">
                  <a:srgbClr val="8041FF"/>
                </a:gs>
                <a:gs pos="100000">
                  <a:srgbClr val="5D2FB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Freeform 23"/>
            <p:cNvSpPr>
              <a:spLocks/>
            </p:cNvSpPr>
            <p:nvPr/>
          </p:nvSpPr>
          <p:spPr bwMode="gray">
            <a:xfrm>
              <a:off x="1709" y="2352"/>
              <a:ext cx="2935" cy="455"/>
            </a:xfrm>
            <a:custGeom>
              <a:avLst/>
              <a:gdLst>
                <a:gd name="T0" fmla="*/ 10528 w 2048"/>
                <a:gd name="T1" fmla="*/ 2916 h 286"/>
                <a:gd name="T2" fmla="*/ 0 w 2048"/>
                <a:gd name="T3" fmla="*/ 2916 h 286"/>
                <a:gd name="T4" fmla="*/ 2697 w 2048"/>
                <a:gd name="T5" fmla="*/ 0 h 286"/>
                <a:gd name="T6" fmla="*/ 12381 w 2048"/>
                <a:gd name="T7" fmla="*/ 0 h 286"/>
                <a:gd name="T8" fmla="*/ 10528 w 2048"/>
                <a:gd name="T9" fmla="*/ 2916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gray">
            <a:xfrm>
              <a:off x="1711" y="2806"/>
              <a:ext cx="2499" cy="248"/>
            </a:xfrm>
            <a:prstGeom prst="rect">
              <a:avLst/>
            </a:prstGeom>
            <a:gradFill rotWithShape="1">
              <a:gsLst>
                <a:gs pos="0">
                  <a:srgbClr val="A0523A"/>
                </a:gs>
                <a:gs pos="50000">
                  <a:srgbClr val="DC7150"/>
                </a:gs>
                <a:gs pos="100000">
                  <a:srgbClr val="A0523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Rectangle 25"/>
            <p:cNvSpPr>
              <a:spLocks noChangeArrowheads="1"/>
            </p:cNvSpPr>
            <p:nvPr/>
          </p:nvSpPr>
          <p:spPr bwMode="gray">
            <a:xfrm>
              <a:off x="1075" y="3502"/>
              <a:ext cx="2687" cy="248"/>
            </a:xfrm>
            <a:prstGeom prst="rect">
              <a:avLst/>
            </a:prstGeom>
            <a:gradFill rotWithShape="1">
              <a:gsLst>
                <a:gs pos="0">
                  <a:srgbClr val="977514"/>
                </a:gs>
                <a:gs pos="50000">
                  <a:srgbClr val="D0A11C"/>
                </a:gs>
                <a:gs pos="100000">
                  <a:srgbClr val="97751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0"/>
          </p:nvPr>
        </p:nvSpPr>
        <p:spPr>
          <a:xfrm>
            <a:off x="1113988" y="2039393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/>
          </p:nvPr>
        </p:nvSpPr>
        <p:spPr>
          <a:xfrm>
            <a:off x="1119244" y="2969557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2"/>
          </p:nvPr>
        </p:nvSpPr>
        <p:spPr>
          <a:xfrm>
            <a:off x="1113988" y="3899722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3"/>
          </p:nvPr>
        </p:nvSpPr>
        <p:spPr>
          <a:xfrm>
            <a:off x="1114096" y="4829887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4"/>
          </p:nvPr>
        </p:nvSpPr>
        <p:spPr>
          <a:xfrm>
            <a:off x="4708635" y="2343807"/>
            <a:ext cx="2848303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9" name="文本占位符 30"/>
          <p:cNvSpPr>
            <a:spLocks noGrp="1"/>
          </p:cNvSpPr>
          <p:nvPr>
            <p:ph type="body" sz="quarter" idx="15"/>
          </p:nvPr>
        </p:nvSpPr>
        <p:spPr>
          <a:xfrm>
            <a:off x="3852042" y="3273973"/>
            <a:ext cx="3095297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2995449" y="4204139"/>
            <a:ext cx="3363311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1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2149365" y="5134304"/>
            <a:ext cx="3599794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xmlns="" val="3291246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/>
        </p:nvSpPr>
        <p:spPr bwMode="gray">
          <a:xfrm>
            <a:off x="228600" y="1401763"/>
            <a:ext cx="5975350" cy="4495800"/>
          </a:xfrm>
          <a:prstGeom prst="rightArrow">
            <a:avLst>
              <a:gd name="adj1" fmla="val 79306"/>
              <a:gd name="adj2" fmla="val 32920"/>
            </a:avLst>
          </a:prstGeom>
          <a:gradFill rotWithShape="1">
            <a:gsLst>
              <a:gs pos="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endParaRPr lang="zh-CN" altLang="en-US" sz="13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blackWhite">
          <a:xfrm>
            <a:off x="685800" y="2011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sz="13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blackWhite">
          <a:xfrm>
            <a:off x="685800" y="3154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altLang="zh-CN" sz="135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blackWhite">
          <a:xfrm>
            <a:off x="685800" y="4297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sz="13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339905" y="2323278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339905" y="3463652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1339905" y="4604023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242981" y="2890346"/>
            <a:ext cx="2606675" cy="1513488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329058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演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914400" y="2456619"/>
            <a:ext cx="7127046" cy="2648782"/>
            <a:chOff x="476" y="1552"/>
            <a:chExt cx="4784" cy="1760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837" y="1891"/>
              <a:ext cx="320" cy="3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3560" y="1891"/>
              <a:ext cx="319" cy="36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>
              <a:off x="3923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>
              <a:off x="3923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>
              <a:off x="4012" y="1934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>
              <a:off x="4032" y="1937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>
              <a:off x="4076" y="1932"/>
              <a:ext cx="1067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476" y="1928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476" y="1928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566" y="1932"/>
              <a:ext cx="118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566" y="1933"/>
              <a:ext cx="118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624" y="1928"/>
              <a:ext cx="1065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639" y="1552"/>
              <a:ext cx="1029" cy="1032"/>
              <a:chOff x="4166" y="1706"/>
              <a:chExt cx="1250" cy="1253"/>
            </a:xfrm>
          </p:grpSpPr>
          <p:sp>
            <p:nvSpPr>
              <p:cNvPr id="41" name="Oval 1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0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2" name="Oval 1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3" name="Oval 1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4" name="Oval 1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sp>
          <p:nvSpPr>
            <p:cNvPr id="23" name="Oval 20"/>
            <p:cNvSpPr>
              <a:spLocks noChangeArrowheads="1"/>
            </p:cNvSpPr>
            <p:nvPr/>
          </p:nvSpPr>
          <p:spPr bwMode="gray">
            <a:xfrm>
              <a:off x="2200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gray">
            <a:xfrm>
              <a:off x="2200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gray">
            <a:xfrm>
              <a:off x="2289" y="1934"/>
              <a:ext cx="1184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gray">
            <a:xfrm>
              <a:off x="2290" y="1935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gray">
            <a:xfrm>
              <a:off x="2348" y="1932"/>
              <a:ext cx="1065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363" y="1552"/>
              <a:ext cx="1029" cy="1032"/>
              <a:chOff x="4166" y="1706"/>
              <a:chExt cx="1250" cy="1253"/>
            </a:xfrm>
          </p:grpSpPr>
          <p:sp>
            <p:nvSpPr>
              <p:cNvPr id="37" name="Oval 2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0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8" name="Oval 2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9" name="Oval 2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0" name="Oval 2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4097" y="1552"/>
              <a:ext cx="1033" cy="1032"/>
              <a:chOff x="4166" y="1706"/>
              <a:chExt cx="1254" cy="1253"/>
            </a:xfrm>
          </p:grpSpPr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4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gray">
              <a:xfrm>
                <a:off x="4181" y="1712"/>
                <a:ext cx="1223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5" name="Oval 33"/>
              <p:cNvSpPr>
                <a:spLocks noChangeArrowheads="1"/>
              </p:cNvSpPr>
              <p:nvPr/>
            </p:nvSpPr>
            <p:spPr bwMode="gray">
              <a:xfrm>
                <a:off x="4194" y="1726"/>
                <a:ext cx="1163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6" name="Oval 34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5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sp>
          <p:nvSpPr>
            <p:cNvPr id="30" name="AutoShape 35"/>
            <p:cNvSpPr>
              <a:spLocks noChangeArrowheads="1"/>
            </p:cNvSpPr>
            <p:nvPr/>
          </p:nvSpPr>
          <p:spPr bwMode="gray">
            <a:xfrm>
              <a:off x="507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AutoShape 36"/>
            <p:cNvSpPr>
              <a:spLocks noChangeArrowheads="1"/>
            </p:cNvSpPr>
            <p:nvPr/>
          </p:nvSpPr>
          <p:spPr bwMode="gray">
            <a:xfrm>
              <a:off x="2229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37"/>
            <p:cNvSpPr>
              <a:spLocks noChangeArrowheads="1"/>
            </p:cNvSpPr>
            <p:nvPr/>
          </p:nvSpPr>
          <p:spPr bwMode="gray">
            <a:xfrm>
              <a:off x="3963" y="2987"/>
              <a:ext cx="1297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/>
          </p:nvPr>
        </p:nvSpPr>
        <p:spPr>
          <a:xfrm>
            <a:off x="107211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8" name="文本占位符 46"/>
          <p:cNvSpPr>
            <a:spLocks noGrp="1"/>
          </p:cNvSpPr>
          <p:nvPr>
            <p:ph type="body" sz="quarter" idx="12"/>
          </p:nvPr>
        </p:nvSpPr>
        <p:spPr>
          <a:xfrm>
            <a:off x="365240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3"/>
          </p:nvPr>
        </p:nvSpPr>
        <p:spPr>
          <a:xfrm>
            <a:off x="622218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0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1066858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6211672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3631381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350847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递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990600" y="1455738"/>
            <a:ext cx="5943600" cy="4495800"/>
            <a:chOff x="624" y="720"/>
            <a:chExt cx="3744" cy="2832"/>
          </a:xfrm>
        </p:grpSpPr>
        <p:sp>
          <p:nvSpPr>
            <p:cNvPr id="9" name="Freeform 4"/>
            <p:cNvSpPr>
              <a:spLocks noEditPoints="1"/>
            </p:cNvSpPr>
            <p:nvPr/>
          </p:nvSpPr>
          <p:spPr bwMode="gray">
            <a:xfrm>
              <a:off x="624" y="1008"/>
              <a:ext cx="3744" cy="2544"/>
            </a:xfrm>
            <a:custGeom>
              <a:avLst/>
              <a:gdLst>
                <a:gd name="T0" fmla="*/ 4505 w 2820"/>
                <a:gd name="T1" fmla="*/ 25 h 2912"/>
                <a:gd name="T2" fmla="*/ 3388 w 2820"/>
                <a:gd name="T3" fmla="*/ 86 h 2912"/>
                <a:gd name="T4" fmla="*/ 2452 w 2820"/>
                <a:gd name="T5" fmla="*/ 153 h 2912"/>
                <a:gd name="T6" fmla="*/ 1677 w 2820"/>
                <a:gd name="T7" fmla="*/ 227 h 2912"/>
                <a:gd name="T8" fmla="*/ 1045 w 2820"/>
                <a:gd name="T9" fmla="*/ 308 h 2912"/>
                <a:gd name="T10" fmla="*/ 578 w 2820"/>
                <a:gd name="T11" fmla="*/ 393 h 2912"/>
                <a:gd name="T12" fmla="*/ 248 w 2820"/>
                <a:gd name="T13" fmla="*/ 480 h 2912"/>
                <a:gd name="T14" fmla="*/ 58 w 2820"/>
                <a:gd name="T15" fmla="*/ 570 h 2912"/>
                <a:gd name="T16" fmla="*/ 0 w 2820"/>
                <a:gd name="T17" fmla="*/ 661 h 2912"/>
                <a:gd name="T18" fmla="*/ 74 w 2820"/>
                <a:gd name="T19" fmla="*/ 751 h 2912"/>
                <a:gd name="T20" fmla="*/ 264 w 2820"/>
                <a:gd name="T21" fmla="*/ 840 h 2912"/>
                <a:gd name="T22" fmla="*/ 570 w 2820"/>
                <a:gd name="T23" fmla="*/ 925 h 2912"/>
                <a:gd name="T24" fmla="*/ 984 w 2820"/>
                <a:gd name="T25" fmla="*/ 1006 h 2912"/>
                <a:gd name="T26" fmla="*/ 1500 w 2820"/>
                <a:gd name="T27" fmla="*/ 1082 h 2912"/>
                <a:gd name="T28" fmla="*/ 2114 w 2820"/>
                <a:gd name="T29" fmla="*/ 1151 h 2912"/>
                <a:gd name="T30" fmla="*/ 2823 w 2820"/>
                <a:gd name="T31" fmla="*/ 1212 h 2912"/>
                <a:gd name="T32" fmla="*/ 3605 w 2820"/>
                <a:gd name="T33" fmla="*/ 1264 h 2912"/>
                <a:gd name="T34" fmla="*/ 4480 w 2820"/>
                <a:gd name="T35" fmla="*/ 1305 h 2912"/>
                <a:gd name="T36" fmla="*/ 5422 w 2820"/>
                <a:gd name="T37" fmla="*/ 1334 h 2912"/>
                <a:gd name="T38" fmla="*/ 6427 w 2820"/>
                <a:gd name="T39" fmla="*/ 1351 h 2912"/>
                <a:gd name="T40" fmla="*/ 7500 w 2820"/>
                <a:gd name="T41" fmla="*/ 1353 h 2912"/>
                <a:gd name="T42" fmla="*/ 8622 w 2820"/>
                <a:gd name="T43" fmla="*/ 1338 h 2912"/>
                <a:gd name="T44" fmla="*/ 9793 w 2820"/>
                <a:gd name="T45" fmla="*/ 1310 h 2912"/>
                <a:gd name="T46" fmla="*/ 10496 w 2820"/>
                <a:gd name="T47" fmla="*/ 1483 h 2912"/>
                <a:gd name="T48" fmla="*/ 7707 w 2820"/>
                <a:gd name="T49" fmla="*/ 790 h 2912"/>
                <a:gd name="T50" fmla="*/ 8070 w 2820"/>
                <a:gd name="T51" fmla="*/ 974 h 2912"/>
                <a:gd name="T52" fmla="*/ 7376 w 2820"/>
                <a:gd name="T53" fmla="*/ 985 h 2912"/>
                <a:gd name="T54" fmla="*/ 6665 w 2820"/>
                <a:gd name="T55" fmla="*/ 984 h 2912"/>
                <a:gd name="T56" fmla="*/ 5948 w 2820"/>
                <a:gd name="T57" fmla="*/ 973 h 2912"/>
                <a:gd name="T58" fmla="*/ 5247 w 2820"/>
                <a:gd name="T59" fmla="*/ 952 h 2912"/>
                <a:gd name="T60" fmla="*/ 4571 w 2820"/>
                <a:gd name="T61" fmla="*/ 922 h 2912"/>
                <a:gd name="T62" fmla="*/ 3927 w 2820"/>
                <a:gd name="T63" fmla="*/ 884 h 2912"/>
                <a:gd name="T64" fmla="*/ 3340 w 2820"/>
                <a:gd name="T65" fmla="*/ 837 h 2912"/>
                <a:gd name="T66" fmla="*/ 2823 w 2820"/>
                <a:gd name="T67" fmla="*/ 785 h 2912"/>
                <a:gd name="T68" fmla="*/ 2383 w 2820"/>
                <a:gd name="T69" fmla="*/ 727 h 2912"/>
                <a:gd name="T70" fmla="*/ 2038 w 2820"/>
                <a:gd name="T71" fmla="*/ 663 h 2912"/>
                <a:gd name="T72" fmla="*/ 1808 w 2820"/>
                <a:gd name="T73" fmla="*/ 595 h 2912"/>
                <a:gd name="T74" fmla="*/ 1690 w 2820"/>
                <a:gd name="T75" fmla="*/ 525 h 2912"/>
                <a:gd name="T76" fmla="*/ 1715 w 2820"/>
                <a:gd name="T77" fmla="*/ 452 h 2912"/>
                <a:gd name="T78" fmla="*/ 1899 w 2820"/>
                <a:gd name="T79" fmla="*/ 377 h 2912"/>
                <a:gd name="T80" fmla="*/ 2244 w 2820"/>
                <a:gd name="T81" fmla="*/ 301 h 2912"/>
                <a:gd name="T82" fmla="*/ 2766 w 2820"/>
                <a:gd name="T83" fmla="*/ 226 h 2912"/>
                <a:gd name="T84" fmla="*/ 3482 w 2820"/>
                <a:gd name="T85" fmla="*/ 151 h 2912"/>
                <a:gd name="T86" fmla="*/ 4416 w 2820"/>
                <a:gd name="T87" fmla="*/ 79 h 2912"/>
                <a:gd name="T88" fmla="*/ 5563 w 2820"/>
                <a:gd name="T89" fmla="*/ 8 h 2912"/>
                <a:gd name="T90" fmla="*/ 5133 w 2820"/>
                <a:gd name="T91" fmla="*/ 0 h 2912"/>
                <a:gd name="T92" fmla="*/ 11634 w 2820"/>
                <a:gd name="T93" fmla="*/ 984 h 2912"/>
                <a:gd name="T94" fmla="*/ 11634 w 2820"/>
                <a:gd name="T95" fmla="*/ 984 h 291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4987E3"/>
                </a:gs>
              </a:gsLst>
              <a:lin ang="5400000" scaled="1"/>
            </a:gradFill>
            <a:ln>
              <a:noFill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4" name="Group 60"/>
            <p:cNvGrpSpPr>
              <a:grpSpLocks/>
            </p:cNvGrpSpPr>
            <p:nvPr/>
          </p:nvGrpSpPr>
          <p:grpSpPr bwMode="auto">
            <a:xfrm>
              <a:off x="1950" y="2076"/>
              <a:ext cx="1074" cy="1188"/>
              <a:chOff x="1950" y="2076"/>
              <a:chExt cx="1074" cy="1188"/>
            </a:xfrm>
          </p:grpSpPr>
          <p:sp>
            <p:nvSpPr>
              <p:cNvPr id="30" name="Oval 35"/>
              <p:cNvSpPr>
                <a:spLocks noChangeArrowheads="1"/>
              </p:cNvSpPr>
              <p:nvPr/>
            </p:nvSpPr>
            <p:spPr bwMode="gray">
              <a:xfrm rot="-723406">
                <a:off x="1993" y="2844"/>
                <a:ext cx="906" cy="42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Oval 36"/>
              <p:cNvSpPr>
                <a:spLocks noChangeArrowheads="1"/>
              </p:cNvSpPr>
              <p:nvPr/>
            </p:nvSpPr>
            <p:spPr bwMode="gray">
              <a:xfrm>
                <a:off x="1950" y="2076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Oval 37"/>
              <p:cNvSpPr>
                <a:spLocks noChangeArrowheads="1"/>
              </p:cNvSpPr>
              <p:nvPr/>
            </p:nvSpPr>
            <p:spPr bwMode="gray">
              <a:xfrm>
                <a:off x="1963" y="2082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38"/>
              <p:cNvSpPr>
                <a:spLocks noChangeArrowheads="1"/>
              </p:cNvSpPr>
              <p:nvPr/>
            </p:nvSpPr>
            <p:spPr bwMode="gray">
              <a:xfrm>
                <a:off x="1974" y="2092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39"/>
              <p:cNvSpPr>
                <a:spLocks noChangeArrowheads="1"/>
              </p:cNvSpPr>
              <p:nvPr/>
            </p:nvSpPr>
            <p:spPr bwMode="gray">
              <a:xfrm>
                <a:off x="2032" y="2120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" name="Group 61"/>
            <p:cNvGrpSpPr>
              <a:grpSpLocks/>
            </p:cNvGrpSpPr>
            <p:nvPr/>
          </p:nvGrpSpPr>
          <p:grpSpPr bwMode="auto">
            <a:xfrm>
              <a:off x="784" y="1836"/>
              <a:ext cx="864" cy="1008"/>
              <a:chOff x="784" y="1836"/>
              <a:chExt cx="864" cy="1008"/>
            </a:xfrm>
          </p:grpSpPr>
          <p:sp>
            <p:nvSpPr>
              <p:cNvPr id="24" name="Oval 41"/>
              <p:cNvSpPr>
                <a:spLocks noChangeArrowheads="1"/>
              </p:cNvSpPr>
              <p:nvPr/>
            </p:nvSpPr>
            <p:spPr bwMode="gray">
              <a:xfrm rot="-772996">
                <a:off x="832" y="2460"/>
                <a:ext cx="714" cy="38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6" name="Group 42"/>
              <p:cNvGrpSpPr>
                <a:grpSpLocks/>
              </p:cNvGrpSpPr>
              <p:nvPr/>
            </p:nvGrpSpPr>
            <p:grpSpPr bwMode="auto">
              <a:xfrm>
                <a:off x="784" y="1836"/>
                <a:ext cx="864" cy="908"/>
                <a:chOff x="732" y="2112"/>
                <a:chExt cx="842" cy="860"/>
              </a:xfrm>
            </p:grpSpPr>
            <p:sp>
              <p:nvSpPr>
                <p:cNvPr id="26" name="Oval 43"/>
                <p:cNvSpPr>
                  <a:spLocks noChangeArrowheads="1"/>
                </p:cNvSpPr>
                <p:nvPr/>
              </p:nvSpPr>
              <p:spPr bwMode="gray">
                <a:xfrm>
                  <a:off x="732" y="2112"/>
                  <a:ext cx="842" cy="8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" name="Oval 44"/>
                <p:cNvSpPr>
                  <a:spLocks noChangeArrowheads="1"/>
                </p:cNvSpPr>
                <p:nvPr/>
              </p:nvSpPr>
              <p:spPr bwMode="gray">
                <a:xfrm>
                  <a:off x="743" y="2117"/>
                  <a:ext cx="823" cy="8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Oval 45"/>
                <p:cNvSpPr>
                  <a:spLocks noChangeArrowheads="1"/>
                </p:cNvSpPr>
                <p:nvPr/>
              </p:nvSpPr>
              <p:spPr bwMode="gray">
                <a:xfrm>
                  <a:off x="751" y="2125"/>
                  <a:ext cx="783" cy="78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9" name="Oval 46"/>
                <p:cNvSpPr>
                  <a:spLocks noChangeArrowheads="1"/>
                </p:cNvSpPr>
                <p:nvPr/>
              </p:nvSpPr>
              <p:spPr bwMode="gray">
                <a:xfrm>
                  <a:off x="795" y="2147"/>
                  <a:ext cx="695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7" name="Group 62"/>
            <p:cNvGrpSpPr>
              <a:grpSpLocks/>
            </p:cNvGrpSpPr>
            <p:nvPr/>
          </p:nvGrpSpPr>
          <p:grpSpPr bwMode="auto">
            <a:xfrm>
              <a:off x="720" y="972"/>
              <a:ext cx="693" cy="718"/>
              <a:chOff x="720" y="972"/>
              <a:chExt cx="693" cy="718"/>
            </a:xfrm>
          </p:grpSpPr>
          <p:sp>
            <p:nvSpPr>
              <p:cNvPr id="19" name="Oval 48"/>
              <p:cNvSpPr>
                <a:spLocks noChangeArrowheads="1"/>
              </p:cNvSpPr>
              <p:nvPr/>
            </p:nvSpPr>
            <p:spPr bwMode="gray">
              <a:xfrm>
                <a:off x="720" y="1354"/>
                <a:ext cx="576" cy="336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Oval 49"/>
              <p:cNvSpPr>
                <a:spLocks noChangeArrowheads="1"/>
              </p:cNvSpPr>
              <p:nvPr/>
            </p:nvSpPr>
            <p:spPr bwMode="gray">
              <a:xfrm>
                <a:off x="768" y="972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Oval 50"/>
              <p:cNvSpPr>
                <a:spLocks noChangeArrowheads="1"/>
              </p:cNvSpPr>
              <p:nvPr/>
            </p:nvSpPr>
            <p:spPr bwMode="gray">
              <a:xfrm>
                <a:off x="776" y="975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Oval 51"/>
              <p:cNvSpPr>
                <a:spLocks noChangeArrowheads="1"/>
              </p:cNvSpPr>
              <p:nvPr/>
            </p:nvSpPr>
            <p:spPr bwMode="gray">
              <a:xfrm>
                <a:off x="783" y="982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Oval 52"/>
              <p:cNvSpPr>
                <a:spLocks noChangeArrowheads="1"/>
              </p:cNvSpPr>
              <p:nvPr/>
            </p:nvSpPr>
            <p:spPr bwMode="gray">
              <a:xfrm>
                <a:off x="817" y="998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1518" y="720"/>
              <a:ext cx="507" cy="480"/>
              <a:chOff x="1518" y="720"/>
              <a:chExt cx="507" cy="480"/>
            </a:xfrm>
          </p:grpSpPr>
          <p:sp>
            <p:nvSpPr>
              <p:cNvPr id="14" name="Oval 54"/>
              <p:cNvSpPr>
                <a:spLocks noChangeArrowheads="1"/>
              </p:cNvSpPr>
              <p:nvPr/>
            </p:nvSpPr>
            <p:spPr bwMode="gray">
              <a:xfrm>
                <a:off x="1518" y="1056"/>
                <a:ext cx="432" cy="14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55"/>
              <p:cNvSpPr>
                <a:spLocks noChangeArrowheads="1"/>
              </p:cNvSpPr>
              <p:nvPr/>
            </p:nvSpPr>
            <p:spPr bwMode="gray">
              <a:xfrm>
                <a:off x="1595" y="720"/>
                <a:ext cx="430" cy="43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56"/>
              <p:cNvSpPr>
                <a:spLocks noChangeArrowheads="1"/>
              </p:cNvSpPr>
              <p:nvPr/>
            </p:nvSpPr>
            <p:spPr bwMode="gray">
              <a:xfrm>
                <a:off x="1601" y="722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57"/>
              <p:cNvSpPr>
                <a:spLocks noChangeArrowheads="1"/>
              </p:cNvSpPr>
              <p:nvPr/>
            </p:nvSpPr>
            <p:spPr bwMode="gray">
              <a:xfrm>
                <a:off x="1605" y="726"/>
                <a:ext cx="399" cy="39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Oval 58"/>
              <p:cNvSpPr>
                <a:spLocks noChangeArrowheads="1"/>
              </p:cNvSpPr>
              <p:nvPr/>
            </p:nvSpPr>
            <p:spPr bwMode="gray">
              <a:xfrm>
                <a:off x="1628" y="738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2564524" y="1544419"/>
            <a:ext cx="599090" cy="495300"/>
          </a:xfrm>
        </p:spPr>
        <p:txBody>
          <a:bodyPr anchor="ctr"/>
          <a:lstStyle>
            <a:lvl1pPr algn="ctr">
              <a:buNone/>
              <a:defRPr sz="10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303340" y="2148765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1340124" y="3709551"/>
            <a:ext cx="1171847" cy="495300"/>
          </a:xfrm>
        </p:spPr>
        <p:txBody>
          <a:bodyPr anchor="ctr"/>
          <a:lstStyle>
            <a:lvl1pPr algn="ctr">
              <a:buNone/>
              <a:defRPr sz="15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331780" y="4229814"/>
            <a:ext cx="1250731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96608" y="3205055"/>
            <a:ext cx="2228193" cy="495300"/>
          </a:xfrm>
        </p:spPr>
        <p:txBody>
          <a:bodyPr anchor="ctr"/>
          <a:lstStyle>
            <a:lvl1pPr algn="ctr">
              <a:buNone/>
              <a:defRPr sz="21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409914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核心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552700" y="1871663"/>
            <a:ext cx="4038600" cy="3505200"/>
            <a:chOff x="1608" y="1056"/>
            <a:chExt cx="2544" cy="2208"/>
          </a:xfrm>
        </p:grpSpPr>
        <p:sp>
          <p:nvSpPr>
            <p:cNvPr id="11" name="AutoShape 3"/>
            <p:cNvSpPr>
              <a:spLocks noChangeArrowheads="1"/>
            </p:cNvSpPr>
            <p:nvPr/>
          </p:nvSpPr>
          <p:spPr bwMode="gray">
            <a:xfrm rot="-3626814">
              <a:off x="2997" y="1405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AutoShape 4"/>
            <p:cNvSpPr>
              <a:spLocks noChangeArrowheads="1"/>
            </p:cNvSpPr>
            <p:nvPr/>
          </p:nvSpPr>
          <p:spPr bwMode="gray">
            <a:xfrm rot="3465783">
              <a:off x="3027" y="2736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gray">
            <a:xfrm rot="-7230978">
              <a:off x="2261" y="1419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gray">
            <a:xfrm rot="7535209">
              <a:off x="2237" y="271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gray">
            <a:xfrm>
              <a:off x="3392" y="208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gray">
            <a:xfrm rot="10800000">
              <a:off x="1874" y="2079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1698" y="2023"/>
              <a:ext cx="2358" cy="266"/>
            </a:xfrm>
            <a:prstGeom prst="ellipse">
              <a:avLst/>
            </a:prstGeom>
            <a:noFill/>
            <a:ln w="38100" algn="ctr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gray">
            <a:xfrm>
              <a:off x="1608" y="209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gray">
            <a:xfrm>
              <a:off x="21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gray">
            <a:xfrm>
              <a:off x="33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gray">
            <a:xfrm>
              <a:off x="2136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>
              <a:off x="3384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gray">
            <a:xfrm>
              <a:off x="3960" y="2088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gray">
            <a:xfrm>
              <a:off x="2353" y="2024"/>
              <a:ext cx="164" cy="26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36A1B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gray">
            <a:xfrm>
              <a:off x="2356" y="2023"/>
              <a:ext cx="164" cy="266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gray">
            <a:xfrm>
              <a:off x="2423" y="2023"/>
              <a:ext cx="933" cy="266"/>
            </a:xfrm>
            <a:prstGeom prst="ellipse">
              <a:avLst/>
            </a:prstGeom>
            <a:gradFill rotWithShape="1">
              <a:gsLst>
                <a:gs pos="0">
                  <a:srgbClr val="1D5762"/>
                </a:gs>
                <a:gs pos="50000">
                  <a:srgbClr val="36A1B6"/>
                </a:gs>
                <a:gs pos="100000">
                  <a:srgbClr val="1D576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gray">
            <a:xfrm>
              <a:off x="2421" y="2025"/>
              <a:ext cx="933" cy="266"/>
            </a:xfrm>
            <a:prstGeom prst="ellipse">
              <a:avLst/>
            </a:prstGeom>
            <a:gradFill rotWithShape="1">
              <a:gsLst>
                <a:gs pos="0">
                  <a:srgbClr val="226674"/>
                </a:gs>
                <a:gs pos="100000">
                  <a:srgbClr val="36A1B6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gray">
            <a:xfrm>
              <a:off x="2470" y="2024"/>
              <a:ext cx="840" cy="26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2483" y="1753"/>
              <a:ext cx="813" cy="805"/>
              <a:chOff x="4166" y="1706"/>
              <a:chExt cx="1252" cy="1252"/>
            </a:xfrm>
          </p:grpSpPr>
          <p:sp>
            <p:nvSpPr>
              <p:cNvPr id="30" name="Oval 2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gray">
              <a:xfrm>
                <a:off x="4181" y="1714"/>
                <a:ext cx="1223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Oval 3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1" cy="114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1965432" y="1852446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70332" y="1852446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5686097" y="5037081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1865587" y="5037081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6600498" y="3486804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1045781" y="3486804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46"/>
          <p:cNvSpPr>
            <a:spLocks noGrp="1"/>
          </p:cNvSpPr>
          <p:nvPr>
            <p:ph type="body" sz="quarter" idx="23"/>
          </p:nvPr>
        </p:nvSpPr>
        <p:spPr>
          <a:xfrm>
            <a:off x="3831020" y="3455274"/>
            <a:ext cx="1502976" cy="35281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9377904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63119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4559300" y="2895600"/>
            <a:ext cx="1665288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819401" y="2895600"/>
            <a:ext cx="1616075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541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282700" y="1600200"/>
            <a:ext cx="6096000" cy="990600"/>
            <a:chOff x="624" y="1152"/>
            <a:chExt cx="4080" cy="720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2" y="1280"/>
              <a:ext cx="623" cy="94"/>
              <a:chOff x="2003" y="3440"/>
              <a:chExt cx="468" cy="242"/>
            </a:xfrm>
          </p:grpSpPr>
          <p:sp>
            <p:nvSpPr>
              <p:cNvPr id="31" name="Oval 10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13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" name="Rectangle 14"/>
            <p:cNvSpPr>
              <a:spLocks noChangeArrowheads="1"/>
            </p:cNvSpPr>
            <p:nvPr/>
          </p:nvSpPr>
          <p:spPr bwMode="gray">
            <a:xfrm rot="3419336">
              <a:off x="1776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Group 15"/>
            <p:cNvGrpSpPr>
              <a:grpSpLocks/>
            </p:cNvGrpSpPr>
            <p:nvPr userDrawn="1"/>
          </p:nvGrpSpPr>
          <p:grpSpPr bwMode="auto">
            <a:xfrm>
              <a:off x="2439" y="1280"/>
              <a:ext cx="622" cy="94"/>
              <a:chOff x="2003" y="3440"/>
              <a:chExt cx="468" cy="242"/>
            </a:xfrm>
          </p:grpSpPr>
          <p:sp>
            <p:nvSpPr>
              <p:cNvPr id="27" name="Oval 16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 userDrawn="1"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8"/>
              <p:cNvSpPr>
                <a:spLocks noChangeArrowheads="1"/>
              </p:cNvSpPr>
              <p:nvPr userDrawn="1"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Oval 19"/>
              <p:cNvSpPr>
                <a:spLocks noChangeArrowheads="1"/>
              </p:cNvSpPr>
              <p:nvPr userDrawn="1"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0" name="Rectangle 20"/>
            <p:cNvSpPr>
              <a:spLocks noChangeArrowheads="1"/>
            </p:cNvSpPr>
            <p:nvPr userDrawn="1"/>
          </p:nvSpPr>
          <p:spPr bwMode="gray">
            <a:xfrm rot="3419336">
              <a:off x="2880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3605" y="1280"/>
              <a:ext cx="817" cy="94"/>
              <a:chOff x="2003" y="3440"/>
              <a:chExt cx="468" cy="242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gray">
              <a:xfrm>
                <a:off x="2046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gray">
              <a:xfrm>
                <a:off x="2400" y="3441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2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1218818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2947769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4718763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36"/>
          <p:cNvSpPr>
            <a:spLocks noGrp="1"/>
          </p:cNvSpPr>
          <p:nvPr>
            <p:ph type="body" sz="quarter" idx="14"/>
          </p:nvPr>
        </p:nvSpPr>
        <p:spPr>
          <a:xfrm>
            <a:off x="6468736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1345324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09529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17"/>
          </p:nvPr>
        </p:nvSpPr>
        <p:spPr>
          <a:xfrm>
            <a:off x="4750677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18"/>
          </p:nvPr>
        </p:nvSpPr>
        <p:spPr>
          <a:xfrm>
            <a:off x="644809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3711197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5042760" y="2895600"/>
            <a:ext cx="1665288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302861" y="2895600"/>
            <a:ext cx="1616075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53756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682080" y="1600200"/>
            <a:ext cx="5641788" cy="990600"/>
            <a:chOff x="624" y="1152"/>
            <a:chExt cx="3776" cy="720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2" y="1280"/>
              <a:ext cx="623" cy="94"/>
              <a:chOff x="2003" y="3440"/>
              <a:chExt cx="468" cy="242"/>
            </a:xfrm>
          </p:grpSpPr>
          <p:sp>
            <p:nvSpPr>
              <p:cNvPr id="31" name="Oval 10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13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" name="Rectangle 14"/>
            <p:cNvSpPr>
              <a:spLocks noChangeArrowheads="1"/>
            </p:cNvSpPr>
            <p:nvPr/>
          </p:nvSpPr>
          <p:spPr bwMode="gray">
            <a:xfrm rot="3419336">
              <a:off x="1776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Group 15"/>
            <p:cNvGrpSpPr>
              <a:grpSpLocks/>
            </p:cNvGrpSpPr>
            <p:nvPr userDrawn="1"/>
          </p:nvGrpSpPr>
          <p:grpSpPr bwMode="auto">
            <a:xfrm>
              <a:off x="2430" y="1282"/>
              <a:ext cx="620" cy="93"/>
              <a:chOff x="2003" y="3440"/>
              <a:chExt cx="468" cy="239"/>
            </a:xfrm>
          </p:grpSpPr>
          <p:sp>
            <p:nvSpPr>
              <p:cNvPr id="27" name="Oval 16"/>
              <p:cNvSpPr>
                <a:spLocks noChangeArrowheads="1"/>
              </p:cNvSpPr>
              <p:nvPr userDrawn="1"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8"/>
              <p:cNvSpPr>
                <a:spLocks noChangeArrowheads="1"/>
              </p:cNvSpPr>
              <p:nvPr userDrawn="1"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Oval 19"/>
              <p:cNvSpPr>
                <a:spLocks noChangeArrowheads="1"/>
              </p:cNvSpPr>
              <p:nvPr userDrawn="1"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0" name="Rectangle 20"/>
            <p:cNvSpPr>
              <a:spLocks noChangeArrowheads="1"/>
            </p:cNvSpPr>
            <p:nvPr userDrawn="1"/>
          </p:nvSpPr>
          <p:spPr bwMode="gray">
            <a:xfrm rot="3419336">
              <a:off x="2880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2483" y="1284"/>
              <a:ext cx="1917" cy="93"/>
              <a:chOff x="1360" y="3443"/>
              <a:chExt cx="1098" cy="239"/>
            </a:xfrm>
          </p:grpSpPr>
          <p:sp>
            <p:nvSpPr>
              <p:cNvPr id="24" name="Rectangle 23"/>
              <p:cNvSpPr>
                <a:spLocks noChangeArrowheads="1"/>
              </p:cNvSpPr>
              <p:nvPr/>
            </p:nvSpPr>
            <p:spPr bwMode="gray">
              <a:xfrm>
                <a:off x="1360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1702278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3431229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5202223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1744704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49467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17"/>
          </p:nvPr>
        </p:nvSpPr>
        <p:spPr>
          <a:xfrm>
            <a:off x="5150057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73821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526771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例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397001" y="1868488"/>
            <a:ext cx="6329363" cy="3711575"/>
            <a:chOff x="864" y="1310"/>
            <a:chExt cx="3987" cy="2338"/>
          </a:xfrm>
        </p:grpSpPr>
        <p:sp>
          <p:nvSpPr>
            <p:cNvPr id="10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F7F9F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round/>
                  <a:headEnd/>
                  <a:tailEnd type="none" w="sm" len="sm"/>
                </a14:hiddenLine>
              </a:ext>
            </a:extLst>
          </p:spPr>
          <p:txBody>
            <a:bodyPr vert="eaVert" wrap="none" lIns="92075" tIns="46038" rIns="92075" bIns="46038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1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AEAEAE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" name="Arc 6"/>
            <p:cNvSpPr>
              <a:spLocks/>
            </p:cNvSpPr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T0" fmla="*/ 0 w 21600"/>
                <a:gd name="T1" fmla="*/ 0 h 29046"/>
                <a:gd name="T2" fmla="*/ 0 w 21600"/>
                <a:gd name="T3" fmla="*/ 0 h 29046"/>
                <a:gd name="T4" fmla="*/ 0 w 21600"/>
                <a:gd name="T5" fmla="*/ 0 h 290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lnTo>
                    <a:pt x="13190" y="-1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7FC3D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4" name="Arc 7"/>
            <p:cNvSpPr>
              <a:spLocks/>
            </p:cNvSpPr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T0" fmla="*/ 0 w 25114"/>
                <a:gd name="T1" fmla="*/ 0 h 21600"/>
                <a:gd name="T2" fmla="*/ 0 w 25114"/>
                <a:gd name="T3" fmla="*/ 0 h 21600"/>
                <a:gd name="T4" fmla="*/ 0 w 2511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lnTo>
                    <a:pt x="25114" y="2497"/>
                  </a:lnTo>
                  <a:close/>
                </a:path>
              </a:pathLst>
            </a:custGeom>
            <a:gradFill rotWithShape="1">
              <a:gsLst>
                <a:gs pos="0">
                  <a:srgbClr val="335E9E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" name="Arc 8"/>
            <p:cNvSpPr>
              <a:spLocks/>
            </p:cNvSpPr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T0" fmla="*/ 0 w 24549"/>
                <a:gd name="T1" fmla="*/ 0 h 21600"/>
                <a:gd name="T2" fmla="*/ 0 w 24549"/>
                <a:gd name="T3" fmla="*/ 0 h 21600"/>
                <a:gd name="T4" fmla="*/ 0 w 2454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lnTo>
                    <a:pt x="0" y="2373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27758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6" name="Arc 9"/>
            <p:cNvSpPr>
              <a:spLocks/>
            </p:cNvSpPr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T0" fmla="*/ 0 w 21600"/>
                <a:gd name="T1" fmla="*/ 0 h 30468"/>
                <a:gd name="T2" fmla="*/ 0 w 21600"/>
                <a:gd name="T3" fmla="*/ 0 h 30468"/>
                <a:gd name="T4" fmla="*/ 0 w 21600"/>
                <a:gd name="T5" fmla="*/ 0 h 30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lnTo>
                    <a:pt x="8291" y="0"/>
                  </a:lnTo>
                  <a:close/>
                </a:path>
              </a:pathLst>
            </a:cu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gray">
            <a:xfrm>
              <a:off x="3442" y="2282"/>
              <a:ext cx="1105" cy="189"/>
            </a:xfrm>
            <a:custGeom>
              <a:avLst/>
              <a:gdLst>
                <a:gd name="T0" fmla="*/ 9 w 1105"/>
                <a:gd name="T1" fmla="*/ 888 h 1120"/>
                <a:gd name="T2" fmla="*/ 1105 w 1105"/>
                <a:gd name="T3" fmla="*/ 0 h 1120"/>
                <a:gd name="T4" fmla="*/ 1081 w 1105"/>
                <a:gd name="T5" fmla="*/ 256 h 1120"/>
                <a:gd name="T6" fmla="*/ 705 w 1105"/>
                <a:gd name="T7" fmla="*/ 704 h 1120"/>
                <a:gd name="T8" fmla="*/ 17 w 1105"/>
                <a:gd name="T9" fmla="*/ 1120 h 1120"/>
                <a:gd name="T10" fmla="*/ 9 w 1105"/>
                <a:gd name="T11" fmla="*/ 888 h 1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18" name="Arc 11"/>
            <p:cNvSpPr>
              <a:spLocks/>
            </p:cNvSpPr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T0" fmla="*/ 0 w 18016"/>
                <a:gd name="T1" fmla="*/ 0 h 21282"/>
                <a:gd name="T2" fmla="*/ 0 w 18016"/>
                <a:gd name="T3" fmla="*/ 0 h 21282"/>
                <a:gd name="T4" fmla="*/ 0 w 18016"/>
                <a:gd name="T5" fmla="*/ 0 h 212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lnTo>
                    <a:pt x="18016" y="11915"/>
                  </a:lnTo>
                  <a:close/>
                </a:path>
              </a:pathLst>
            </a:custGeom>
            <a:gradFill rotWithShape="1">
              <a:gsLst>
                <a:gs pos="0">
                  <a:srgbClr val="485C31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819" y="2496"/>
              <a:ext cx="648" cy="189"/>
            </a:xfrm>
            <a:custGeom>
              <a:avLst/>
              <a:gdLst>
                <a:gd name="T0" fmla="*/ 648 w 648"/>
                <a:gd name="T1" fmla="*/ 632 h 928"/>
                <a:gd name="T2" fmla="*/ 648 w 648"/>
                <a:gd name="T3" fmla="*/ 928 h 928"/>
                <a:gd name="T4" fmla="*/ 0 w 648"/>
                <a:gd name="T5" fmla="*/ 64 h 928"/>
                <a:gd name="T6" fmla="*/ 96 w 648"/>
                <a:gd name="T7" fmla="*/ 0 h 928"/>
                <a:gd name="T8" fmla="*/ 648 w 648"/>
                <a:gd name="T9" fmla="*/ 632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1C1C1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gray">
            <a:xfrm>
              <a:off x="2768" y="2632"/>
              <a:ext cx="544" cy="680"/>
            </a:xfrm>
            <a:custGeom>
              <a:avLst/>
              <a:gdLst>
                <a:gd name="T0" fmla="*/ 0 w 544"/>
                <a:gd name="T1" fmla="*/ 16 h 680"/>
                <a:gd name="T2" fmla="*/ 256 w 544"/>
                <a:gd name="T3" fmla="*/ 528 h 680"/>
                <a:gd name="T4" fmla="*/ 264 w 544"/>
                <a:gd name="T5" fmla="*/ 680 h 680"/>
                <a:gd name="T6" fmla="*/ 448 w 544"/>
                <a:gd name="T7" fmla="*/ 624 h 680"/>
                <a:gd name="T8" fmla="*/ 544 w 544"/>
                <a:gd name="T9" fmla="*/ 576 h 680"/>
                <a:gd name="T10" fmla="*/ 112 w 544"/>
                <a:gd name="T11" fmla="*/ 0 h 680"/>
                <a:gd name="T12" fmla="*/ 0 w 544"/>
                <a:gd name="T13" fmla="*/ 16 h 6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rgbClr val="36A1B6">
                    <a:alpha val="18999"/>
                  </a:srgbClr>
                </a:gs>
                <a:gs pos="100000">
                  <a:srgbClr val="79C0C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3762703" y="213294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5701861" y="2506062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1933905" y="3415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407573" y="3735772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195145" y="4413689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005796" y="3250433"/>
            <a:ext cx="2606729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1390291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观点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876300" y="1624015"/>
            <a:ext cx="7391400" cy="4156075"/>
            <a:chOff x="576" y="768"/>
            <a:chExt cx="4656" cy="2618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104" y="1248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1453" y="768"/>
              <a:ext cx="2784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987E3">
                    <a:gamma/>
                    <a:shade val="60784"/>
                    <a:invGamma/>
                  </a:srgbClr>
                </a:gs>
                <a:gs pos="50000">
                  <a:srgbClr val="4987E3"/>
                </a:gs>
                <a:gs pos="100000">
                  <a:srgbClr val="4987E3">
                    <a:gamma/>
                    <a:shade val="60784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576" y="2428"/>
              <a:ext cx="936" cy="954"/>
              <a:chOff x="2016" y="1920"/>
              <a:chExt cx="1680" cy="1680"/>
            </a:xfrm>
          </p:grpSpPr>
          <p:sp>
            <p:nvSpPr>
              <p:cNvPr id="22" name="Oval 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D9520F"/>
                  </a:gs>
                  <a:gs pos="100000">
                    <a:srgbClr val="8A340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Freeform 9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182 w 1321"/>
                  <a:gd name="T1" fmla="*/ 224 h 712"/>
                  <a:gd name="T2" fmla="*/ 1197 w 1321"/>
                  <a:gd name="T3" fmla="*/ 248 h 712"/>
                  <a:gd name="T4" fmla="*/ 1200 w 1321"/>
                  <a:gd name="T5" fmla="*/ 269 h 712"/>
                  <a:gd name="T6" fmla="*/ 1195 w 1321"/>
                  <a:gd name="T7" fmla="*/ 289 h 712"/>
                  <a:gd name="T8" fmla="*/ 1179 w 1321"/>
                  <a:gd name="T9" fmla="*/ 307 h 712"/>
                  <a:gd name="T10" fmla="*/ 1156 w 1321"/>
                  <a:gd name="T11" fmla="*/ 324 h 712"/>
                  <a:gd name="T12" fmla="*/ 1126 w 1321"/>
                  <a:gd name="T13" fmla="*/ 338 h 712"/>
                  <a:gd name="T14" fmla="*/ 1087 w 1321"/>
                  <a:gd name="T15" fmla="*/ 351 h 712"/>
                  <a:gd name="T16" fmla="*/ 1043 w 1321"/>
                  <a:gd name="T17" fmla="*/ 364 h 712"/>
                  <a:gd name="T18" fmla="*/ 992 w 1321"/>
                  <a:gd name="T19" fmla="*/ 373 h 712"/>
                  <a:gd name="T20" fmla="*/ 937 w 1321"/>
                  <a:gd name="T21" fmla="*/ 382 h 712"/>
                  <a:gd name="T22" fmla="*/ 879 w 1321"/>
                  <a:gd name="T23" fmla="*/ 388 h 712"/>
                  <a:gd name="T24" fmla="*/ 814 w 1321"/>
                  <a:gd name="T25" fmla="*/ 394 h 712"/>
                  <a:gd name="T26" fmla="*/ 749 w 1321"/>
                  <a:gd name="T27" fmla="*/ 397 h 712"/>
                  <a:gd name="T28" fmla="*/ 723 w 1321"/>
                  <a:gd name="T29" fmla="*/ 399 h 712"/>
                  <a:gd name="T30" fmla="*/ 433 w 1321"/>
                  <a:gd name="T31" fmla="*/ 399 h 712"/>
                  <a:gd name="T32" fmla="*/ 429 w 1321"/>
                  <a:gd name="T33" fmla="*/ 399 h 712"/>
                  <a:gd name="T34" fmla="*/ 372 w 1321"/>
                  <a:gd name="T35" fmla="*/ 396 h 712"/>
                  <a:gd name="T36" fmla="*/ 317 w 1321"/>
                  <a:gd name="T37" fmla="*/ 394 h 712"/>
                  <a:gd name="T38" fmla="*/ 265 w 1321"/>
                  <a:gd name="T39" fmla="*/ 390 h 712"/>
                  <a:gd name="T40" fmla="*/ 215 w 1321"/>
                  <a:gd name="T41" fmla="*/ 386 h 712"/>
                  <a:gd name="T42" fmla="*/ 170 w 1321"/>
                  <a:gd name="T43" fmla="*/ 379 h 712"/>
                  <a:gd name="T44" fmla="*/ 128 w 1321"/>
                  <a:gd name="T45" fmla="*/ 370 h 712"/>
                  <a:gd name="T46" fmla="*/ 92 w 1321"/>
                  <a:gd name="T47" fmla="*/ 363 h 712"/>
                  <a:gd name="T48" fmla="*/ 62 w 1321"/>
                  <a:gd name="T49" fmla="*/ 353 h 712"/>
                  <a:gd name="T50" fmla="*/ 34 w 1321"/>
                  <a:gd name="T51" fmla="*/ 340 h 712"/>
                  <a:gd name="T52" fmla="*/ 18 w 1321"/>
                  <a:gd name="T53" fmla="*/ 326 h 712"/>
                  <a:gd name="T54" fmla="*/ 6 w 1321"/>
                  <a:gd name="T55" fmla="*/ 310 h 712"/>
                  <a:gd name="T56" fmla="*/ 0 w 1321"/>
                  <a:gd name="T57" fmla="*/ 293 h 712"/>
                  <a:gd name="T58" fmla="*/ 0 w 1321"/>
                  <a:gd name="T59" fmla="*/ 291 h 712"/>
                  <a:gd name="T60" fmla="*/ 4 w 1321"/>
                  <a:gd name="T61" fmla="*/ 272 h 712"/>
                  <a:gd name="T62" fmla="*/ 16 w 1321"/>
                  <a:gd name="T63" fmla="*/ 249 h 712"/>
                  <a:gd name="T64" fmla="*/ 46 w 1321"/>
                  <a:gd name="T65" fmla="*/ 207 h 712"/>
                  <a:gd name="T66" fmla="*/ 84 w 1321"/>
                  <a:gd name="T67" fmla="*/ 167 h 712"/>
                  <a:gd name="T68" fmla="*/ 132 w 1321"/>
                  <a:gd name="T69" fmla="*/ 132 h 712"/>
                  <a:gd name="T70" fmla="*/ 184 w 1321"/>
                  <a:gd name="T71" fmla="*/ 99 h 712"/>
                  <a:gd name="T72" fmla="*/ 245 w 1321"/>
                  <a:gd name="T73" fmla="*/ 69 h 712"/>
                  <a:gd name="T74" fmla="*/ 311 w 1321"/>
                  <a:gd name="T75" fmla="*/ 46 h 712"/>
                  <a:gd name="T76" fmla="*/ 377 w 1321"/>
                  <a:gd name="T77" fmla="*/ 26 h 712"/>
                  <a:gd name="T78" fmla="*/ 452 w 1321"/>
                  <a:gd name="T79" fmla="*/ 12 h 712"/>
                  <a:gd name="T80" fmla="*/ 528 w 1321"/>
                  <a:gd name="T81" fmla="*/ 4 h 712"/>
                  <a:gd name="T82" fmla="*/ 606 w 1321"/>
                  <a:gd name="T83" fmla="*/ 0 h 712"/>
                  <a:gd name="T84" fmla="*/ 606 w 1321"/>
                  <a:gd name="T85" fmla="*/ 0 h 712"/>
                  <a:gd name="T86" fmla="*/ 690 w 1321"/>
                  <a:gd name="T87" fmla="*/ 4 h 712"/>
                  <a:gd name="T88" fmla="*/ 770 w 1321"/>
                  <a:gd name="T89" fmla="*/ 12 h 712"/>
                  <a:gd name="T90" fmla="*/ 847 w 1321"/>
                  <a:gd name="T91" fmla="*/ 29 h 712"/>
                  <a:gd name="T92" fmla="*/ 918 w 1321"/>
                  <a:gd name="T93" fmla="*/ 50 h 712"/>
                  <a:gd name="T94" fmla="*/ 984 w 1321"/>
                  <a:gd name="T95" fmla="*/ 77 h 712"/>
                  <a:gd name="T96" fmla="*/ 1044 w 1321"/>
                  <a:gd name="T97" fmla="*/ 109 h 712"/>
                  <a:gd name="T98" fmla="*/ 1098 w 1321"/>
                  <a:gd name="T99" fmla="*/ 143 h 712"/>
                  <a:gd name="T100" fmla="*/ 1144 w 1321"/>
                  <a:gd name="T101" fmla="*/ 182 h 712"/>
                  <a:gd name="T102" fmla="*/ 1182 w 1321"/>
                  <a:gd name="T103" fmla="*/ 224 h 712"/>
                  <a:gd name="T104" fmla="*/ 1182 w 1321"/>
                  <a:gd name="T105" fmla="*/ 22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9520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4272" y="2400"/>
              <a:ext cx="960" cy="965"/>
              <a:chOff x="2016" y="1920"/>
              <a:chExt cx="1680" cy="1680"/>
            </a:xfrm>
          </p:grpSpPr>
          <p:sp>
            <p:nvSpPr>
              <p:cNvPr id="20" name="Oval 14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9CC769"/>
                  </a:gs>
                  <a:gs pos="100000">
                    <a:srgbClr val="26301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Freeform 15"/>
              <p:cNvSpPr>
                <a:spLocks/>
              </p:cNvSpPr>
              <p:nvPr/>
            </p:nvSpPr>
            <p:spPr bwMode="gray">
              <a:xfrm>
                <a:off x="2209" y="1948"/>
                <a:ext cx="1295" cy="634"/>
              </a:xfrm>
              <a:custGeom>
                <a:avLst/>
                <a:gdLst>
                  <a:gd name="T0" fmla="*/ 1177 w 1321"/>
                  <a:gd name="T1" fmla="*/ 224 h 712"/>
                  <a:gd name="T2" fmla="*/ 1193 w 1321"/>
                  <a:gd name="T3" fmla="*/ 248 h 712"/>
                  <a:gd name="T4" fmla="*/ 1196 w 1321"/>
                  <a:gd name="T5" fmla="*/ 269 h 712"/>
                  <a:gd name="T6" fmla="*/ 1191 w 1321"/>
                  <a:gd name="T7" fmla="*/ 289 h 712"/>
                  <a:gd name="T8" fmla="*/ 1174 w 1321"/>
                  <a:gd name="T9" fmla="*/ 307 h 712"/>
                  <a:gd name="T10" fmla="*/ 1151 w 1321"/>
                  <a:gd name="T11" fmla="*/ 324 h 712"/>
                  <a:gd name="T12" fmla="*/ 1122 w 1321"/>
                  <a:gd name="T13" fmla="*/ 338 h 712"/>
                  <a:gd name="T14" fmla="*/ 1082 w 1321"/>
                  <a:gd name="T15" fmla="*/ 351 h 712"/>
                  <a:gd name="T16" fmla="*/ 1038 w 1321"/>
                  <a:gd name="T17" fmla="*/ 364 h 712"/>
                  <a:gd name="T18" fmla="*/ 989 w 1321"/>
                  <a:gd name="T19" fmla="*/ 373 h 712"/>
                  <a:gd name="T20" fmla="*/ 933 w 1321"/>
                  <a:gd name="T21" fmla="*/ 382 h 712"/>
                  <a:gd name="T22" fmla="*/ 875 w 1321"/>
                  <a:gd name="T23" fmla="*/ 388 h 712"/>
                  <a:gd name="T24" fmla="*/ 811 w 1321"/>
                  <a:gd name="T25" fmla="*/ 394 h 712"/>
                  <a:gd name="T26" fmla="*/ 746 w 1321"/>
                  <a:gd name="T27" fmla="*/ 397 h 712"/>
                  <a:gd name="T28" fmla="*/ 720 w 1321"/>
                  <a:gd name="T29" fmla="*/ 399 h 712"/>
                  <a:gd name="T30" fmla="*/ 431 w 1321"/>
                  <a:gd name="T31" fmla="*/ 399 h 712"/>
                  <a:gd name="T32" fmla="*/ 427 w 1321"/>
                  <a:gd name="T33" fmla="*/ 399 h 712"/>
                  <a:gd name="T34" fmla="*/ 370 w 1321"/>
                  <a:gd name="T35" fmla="*/ 396 h 712"/>
                  <a:gd name="T36" fmla="*/ 315 w 1321"/>
                  <a:gd name="T37" fmla="*/ 394 h 712"/>
                  <a:gd name="T38" fmla="*/ 263 w 1321"/>
                  <a:gd name="T39" fmla="*/ 390 h 712"/>
                  <a:gd name="T40" fmla="*/ 213 w 1321"/>
                  <a:gd name="T41" fmla="*/ 386 h 712"/>
                  <a:gd name="T42" fmla="*/ 168 w 1321"/>
                  <a:gd name="T43" fmla="*/ 379 h 712"/>
                  <a:gd name="T44" fmla="*/ 126 w 1321"/>
                  <a:gd name="T45" fmla="*/ 370 h 712"/>
                  <a:gd name="T46" fmla="*/ 92 w 1321"/>
                  <a:gd name="T47" fmla="*/ 363 h 712"/>
                  <a:gd name="T48" fmla="*/ 62 w 1321"/>
                  <a:gd name="T49" fmla="*/ 353 h 712"/>
                  <a:gd name="T50" fmla="*/ 34 w 1321"/>
                  <a:gd name="T51" fmla="*/ 340 h 712"/>
                  <a:gd name="T52" fmla="*/ 18 w 1321"/>
                  <a:gd name="T53" fmla="*/ 326 h 712"/>
                  <a:gd name="T54" fmla="*/ 6 w 1321"/>
                  <a:gd name="T55" fmla="*/ 310 h 712"/>
                  <a:gd name="T56" fmla="*/ 0 w 1321"/>
                  <a:gd name="T57" fmla="*/ 293 h 712"/>
                  <a:gd name="T58" fmla="*/ 0 w 1321"/>
                  <a:gd name="T59" fmla="*/ 291 h 712"/>
                  <a:gd name="T60" fmla="*/ 4 w 1321"/>
                  <a:gd name="T61" fmla="*/ 272 h 712"/>
                  <a:gd name="T62" fmla="*/ 16 w 1321"/>
                  <a:gd name="T63" fmla="*/ 249 h 712"/>
                  <a:gd name="T64" fmla="*/ 46 w 1321"/>
                  <a:gd name="T65" fmla="*/ 207 h 712"/>
                  <a:gd name="T66" fmla="*/ 84 w 1321"/>
                  <a:gd name="T67" fmla="*/ 167 h 712"/>
                  <a:gd name="T68" fmla="*/ 132 w 1321"/>
                  <a:gd name="T69" fmla="*/ 132 h 712"/>
                  <a:gd name="T70" fmla="*/ 184 w 1321"/>
                  <a:gd name="T71" fmla="*/ 99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7 h 712"/>
                  <a:gd name="T96" fmla="*/ 1040 w 1321"/>
                  <a:gd name="T97" fmla="*/ 109 h 712"/>
                  <a:gd name="T98" fmla="*/ 1094 w 1321"/>
                  <a:gd name="T99" fmla="*/ 143 h 712"/>
                  <a:gd name="T100" fmla="*/ 1139 w 1321"/>
                  <a:gd name="T101" fmla="*/ 182 h 712"/>
                  <a:gd name="T102" fmla="*/ 1177 w 1321"/>
                  <a:gd name="T103" fmla="*/ 224 h 712"/>
                  <a:gd name="T104" fmla="*/ 1177 w 1321"/>
                  <a:gd name="T105" fmla="*/ 22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9CC76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1776" y="2428"/>
              <a:ext cx="960" cy="958"/>
              <a:chOff x="2016" y="1920"/>
              <a:chExt cx="1680" cy="1680"/>
            </a:xfrm>
          </p:grpSpPr>
          <p:sp>
            <p:nvSpPr>
              <p:cNvPr id="18" name="Oval 1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C53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Freeform 20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177 w 1321"/>
                  <a:gd name="T1" fmla="*/ 223 h 712"/>
                  <a:gd name="T2" fmla="*/ 1193 w 1321"/>
                  <a:gd name="T3" fmla="*/ 245 h 712"/>
                  <a:gd name="T4" fmla="*/ 1196 w 1321"/>
                  <a:gd name="T5" fmla="*/ 268 h 712"/>
                  <a:gd name="T6" fmla="*/ 1191 w 1321"/>
                  <a:gd name="T7" fmla="*/ 287 h 712"/>
                  <a:gd name="T8" fmla="*/ 1174 w 1321"/>
                  <a:gd name="T9" fmla="*/ 306 h 712"/>
                  <a:gd name="T10" fmla="*/ 1151 w 1321"/>
                  <a:gd name="T11" fmla="*/ 322 h 712"/>
                  <a:gd name="T12" fmla="*/ 1122 w 1321"/>
                  <a:gd name="T13" fmla="*/ 335 h 712"/>
                  <a:gd name="T14" fmla="*/ 1082 w 1321"/>
                  <a:gd name="T15" fmla="*/ 349 h 712"/>
                  <a:gd name="T16" fmla="*/ 1038 w 1321"/>
                  <a:gd name="T17" fmla="*/ 360 h 712"/>
                  <a:gd name="T18" fmla="*/ 989 w 1321"/>
                  <a:gd name="T19" fmla="*/ 371 h 712"/>
                  <a:gd name="T20" fmla="*/ 933 w 1321"/>
                  <a:gd name="T21" fmla="*/ 380 h 712"/>
                  <a:gd name="T22" fmla="*/ 875 w 1321"/>
                  <a:gd name="T23" fmla="*/ 386 h 712"/>
                  <a:gd name="T24" fmla="*/ 811 w 1321"/>
                  <a:gd name="T25" fmla="*/ 391 h 712"/>
                  <a:gd name="T26" fmla="*/ 746 w 1321"/>
                  <a:gd name="T27" fmla="*/ 395 h 712"/>
                  <a:gd name="T28" fmla="*/ 720 w 1321"/>
                  <a:gd name="T29" fmla="*/ 396 h 712"/>
                  <a:gd name="T30" fmla="*/ 431 w 1321"/>
                  <a:gd name="T31" fmla="*/ 396 h 712"/>
                  <a:gd name="T32" fmla="*/ 427 w 1321"/>
                  <a:gd name="T33" fmla="*/ 396 h 712"/>
                  <a:gd name="T34" fmla="*/ 370 w 1321"/>
                  <a:gd name="T35" fmla="*/ 393 h 712"/>
                  <a:gd name="T36" fmla="*/ 315 w 1321"/>
                  <a:gd name="T37" fmla="*/ 391 h 712"/>
                  <a:gd name="T38" fmla="*/ 263 w 1321"/>
                  <a:gd name="T39" fmla="*/ 387 h 712"/>
                  <a:gd name="T40" fmla="*/ 213 w 1321"/>
                  <a:gd name="T41" fmla="*/ 383 h 712"/>
                  <a:gd name="T42" fmla="*/ 168 w 1321"/>
                  <a:gd name="T43" fmla="*/ 376 h 712"/>
                  <a:gd name="T44" fmla="*/ 126 w 1321"/>
                  <a:gd name="T45" fmla="*/ 368 h 712"/>
                  <a:gd name="T46" fmla="*/ 92 w 1321"/>
                  <a:gd name="T47" fmla="*/ 360 h 712"/>
                  <a:gd name="T48" fmla="*/ 62 w 1321"/>
                  <a:gd name="T49" fmla="*/ 350 h 712"/>
                  <a:gd name="T50" fmla="*/ 34 w 1321"/>
                  <a:gd name="T51" fmla="*/ 339 h 712"/>
                  <a:gd name="T52" fmla="*/ 18 w 1321"/>
                  <a:gd name="T53" fmla="*/ 325 h 712"/>
                  <a:gd name="T54" fmla="*/ 6 w 1321"/>
                  <a:gd name="T55" fmla="*/ 308 h 712"/>
                  <a:gd name="T56" fmla="*/ 0 w 1321"/>
                  <a:gd name="T57" fmla="*/ 291 h 712"/>
                  <a:gd name="T58" fmla="*/ 0 w 1321"/>
                  <a:gd name="T59" fmla="*/ 289 h 712"/>
                  <a:gd name="T60" fmla="*/ 4 w 1321"/>
                  <a:gd name="T61" fmla="*/ 270 h 712"/>
                  <a:gd name="T62" fmla="*/ 16 w 1321"/>
                  <a:gd name="T63" fmla="*/ 248 h 712"/>
                  <a:gd name="T64" fmla="*/ 46 w 1321"/>
                  <a:gd name="T65" fmla="*/ 205 h 712"/>
                  <a:gd name="T66" fmla="*/ 84 w 1321"/>
                  <a:gd name="T67" fmla="*/ 166 h 712"/>
                  <a:gd name="T68" fmla="*/ 132 w 1321"/>
                  <a:gd name="T69" fmla="*/ 131 h 712"/>
                  <a:gd name="T70" fmla="*/ 184 w 1321"/>
                  <a:gd name="T71" fmla="*/ 98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6 h 712"/>
                  <a:gd name="T96" fmla="*/ 1040 w 1321"/>
                  <a:gd name="T97" fmla="*/ 108 h 712"/>
                  <a:gd name="T98" fmla="*/ 1094 w 1321"/>
                  <a:gd name="T99" fmla="*/ 142 h 712"/>
                  <a:gd name="T100" fmla="*/ 1139 w 1321"/>
                  <a:gd name="T101" fmla="*/ 180 h 712"/>
                  <a:gd name="T102" fmla="*/ 1177 w 1321"/>
                  <a:gd name="T103" fmla="*/ 223 h 712"/>
                  <a:gd name="T104" fmla="*/ 1177 w 1321"/>
                  <a:gd name="T105" fmla="*/ 22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6A1B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7" name="Group 24"/>
            <p:cNvGrpSpPr>
              <a:grpSpLocks/>
            </p:cNvGrpSpPr>
            <p:nvPr/>
          </p:nvGrpSpPr>
          <p:grpSpPr bwMode="auto">
            <a:xfrm>
              <a:off x="3072" y="2400"/>
              <a:ext cx="960" cy="958"/>
              <a:chOff x="2016" y="1920"/>
              <a:chExt cx="1680" cy="1680"/>
            </a:xfrm>
          </p:grpSpPr>
          <p:sp>
            <p:nvSpPr>
              <p:cNvPr id="16" name="Oval 2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4987E3"/>
                  </a:gs>
                  <a:gs pos="100000">
                    <a:srgbClr val="26457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Freeform 26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177 w 1321"/>
                  <a:gd name="T1" fmla="*/ 223 h 712"/>
                  <a:gd name="T2" fmla="*/ 1193 w 1321"/>
                  <a:gd name="T3" fmla="*/ 245 h 712"/>
                  <a:gd name="T4" fmla="*/ 1196 w 1321"/>
                  <a:gd name="T5" fmla="*/ 268 h 712"/>
                  <a:gd name="T6" fmla="*/ 1191 w 1321"/>
                  <a:gd name="T7" fmla="*/ 287 h 712"/>
                  <a:gd name="T8" fmla="*/ 1174 w 1321"/>
                  <a:gd name="T9" fmla="*/ 306 h 712"/>
                  <a:gd name="T10" fmla="*/ 1151 w 1321"/>
                  <a:gd name="T11" fmla="*/ 322 h 712"/>
                  <a:gd name="T12" fmla="*/ 1122 w 1321"/>
                  <a:gd name="T13" fmla="*/ 335 h 712"/>
                  <a:gd name="T14" fmla="*/ 1082 w 1321"/>
                  <a:gd name="T15" fmla="*/ 349 h 712"/>
                  <a:gd name="T16" fmla="*/ 1038 w 1321"/>
                  <a:gd name="T17" fmla="*/ 360 h 712"/>
                  <a:gd name="T18" fmla="*/ 989 w 1321"/>
                  <a:gd name="T19" fmla="*/ 371 h 712"/>
                  <a:gd name="T20" fmla="*/ 933 w 1321"/>
                  <a:gd name="T21" fmla="*/ 380 h 712"/>
                  <a:gd name="T22" fmla="*/ 875 w 1321"/>
                  <a:gd name="T23" fmla="*/ 386 h 712"/>
                  <a:gd name="T24" fmla="*/ 811 w 1321"/>
                  <a:gd name="T25" fmla="*/ 391 h 712"/>
                  <a:gd name="T26" fmla="*/ 746 w 1321"/>
                  <a:gd name="T27" fmla="*/ 395 h 712"/>
                  <a:gd name="T28" fmla="*/ 720 w 1321"/>
                  <a:gd name="T29" fmla="*/ 396 h 712"/>
                  <a:gd name="T30" fmla="*/ 431 w 1321"/>
                  <a:gd name="T31" fmla="*/ 396 h 712"/>
                  <a:gd name="T32" fmla="*/ 427 w 1321"/>
                  <a:gd name="T33" fmla="*/ 396 h 712"/>
                  <a:gd name="T34" fmla="*/ 370 w 1321"/>
                  <a:gd name="T35" fmla="*/ 393 h 712"/>
                  <a:gd name="T36" fmla="*/ 315 w 1321"/>
                  <a:gd name="T37" fmla="*/ 391 h 712"/>
                  <a:gd name="T38" fmla="*/ 263 w 1321"/>
                  <a:gd name="T39" fmla="*/ 387 h 712"/>
                  <a:gd name="T40" fmla="*/ 213 w 1321"/>
                  <a:gd name="T41" fmla="*/ 383 h 712"/>
                  <a:gd name="T42" fmla="*/ 168 w 1321"/>
                  <a:gd name="T43" fmla="*/ 376 h 712"/>
                  <a:gd name="T44" fmla="*/ 126 w 1321"/>
                  <a:gd name="T45" fmla="*/ 368 h 712"/>
                  <a:gd name="T46" fmla="*/ 92 w 1321"/>
                  <a:gd name="T47" fmla="*/ 360 h 712"/>
                  <a:gd name="T48" fmla="*/ 62 w 1321"/>
                  <a:gd name="T49" fmla="*/ 350 h 712"/>
                  <a:gd name="T50" fmla="*/ 34 w 1321"/>
                  <a:gd name="T51" fmla="*/ 339 h 712"/>
                  <a:gd name="T52" fmla="*/ 18 w 1321"/>
                  <a:gd name="T53" fmla="*/ 325 h 712"/>
                  <a:gd name="T54" fmla="*/ 6 w 1321"/>
                  <a:gd name="T55" fmla="*/ 308 h 712"/>
                  <a:gd name="T56" fmla="*/ 0 w 1321"/>
                  <a:gd name="T57" fmla="*/ 291 h 712"/>
                  <a:gd name="T58" fmla="*/ 0 w 1321"/>
                  <a:gd name="T59" fmla="*/ 289 h 712"/>
                  <a:gd name="T60" fmla="*/ 4 w 1321"/>
                  <a:gd name="T61" fmla="*/ 270 h 712"/>
                  <a:gd name="T62" fmla="*/ 16 w 1321"/>
                  <a:gd name="T63" fmla="*/ 248 h 712"/>
                  <a:gd name="T64" fmla="*/ 46 w 1321"/>
                  <a:gd name="T65" fmla="*/ 205 h 712"/>
                  <a:gd name="T66" fmla="*/ 84 w 1321"/>
                  <a:gd name="T67" fmla="*/ 166 h 712"/>
                  <a:gd name="T68" fmla="*/ 132 w 1321"/>
                  <a:gd name="T69" fmla="*/ 131 h 712"/>
                  <a:gd name="T70" fmla="*/ 184 w 1321"/>
                  <a:gd name="T71" fmla="*/ 98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6 h 712"/>
                  <a:gd name="T96" fmla="*/ 1040 w 1321"/>
                  <a:gd name="T97" fmla="*/ 108 h 712"/>
                  <a:gd name="T98" fmla="*/ 1094 w 1321"/>
                  <a:gd name="T99" fmla="*/ 142 h 712"/>
                  <a:gd name="T100" fmla="*/ 1139 w 1321"/>
                  <a:gd name="T101" fmla="*/ 180 h 712"/>
                  <a:gd name="T102" fmla="*/ 1177 w 1321"/>
                  <a:gd name="T103" fmla="*/ 223 h 712"/>
                  <a:gd name="T104" fmla="*/ 1177 w 1321"/>
                  <a:gd name="T105" fmla="*/ 22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4987E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1198180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3137338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5202621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7110249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2672177" y="1713678"/>
            <a:ext cx="3631489" cy="3989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620955" y="3084184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589374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详细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1182688" y="2173288"/>
            <a:ext cx="2163762" cy="3160712"/>
            <a:chOff x="745" y="1369"/>
            <a:chExt cx="1363" cy="1991"/>
          </a:xfrm>
        </p:grpSpPr>
        <p:sp>
          <p:nvSpPr>
            <p:cNvPr id="7" name="AutoShape 92"/>
            <p:cNvSpPr>
              <a:spLocks noChangeArrowheads="1"/>
            </p:cNvSpPr>
            <p:nvPr/>
          </p:nvSpPr>
          <p:spPr bwMode="gray">
            <a:xfrm>
              <a:off x="745" y="156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>
              <a:prstShdw prst="shdw12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AutoShape 93"/>
            <p:cNvSpPr>
              <a:spLocks noChangeArrowheads="1"/>
            </p:cNvSpPr>
            <p:nvPr/>
          </p:nvSpPr>
          <p:spPr bwMode="gray">
            <a:xfrm>
              <a:off x="766" y="156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AutoShape 94"/>
            <p:cNvSpPr>
              <a:spLocks noChangeArrowheads="1"/>
            </p:cNvSpPr>
            <p:nvPr/>
          </p:nvSpPr>
          <p:spPr bwMode="gray">
            <a:xfrm>
              <a:off x="777" y="286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AutoShape 95"/>
            <p:cNvSpPr>
              <a:spLocks noChangeArrowheads="1"/>
            </p:cNvSpPr>
            <p:nvPr/>
          </p:nvSpPr>
          <p:spPr bwMode="gray">
            <a:xfrm>
              <a:off x="777" y="157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6"/>
            <p:cNvGrpSpPr>
              <a:grpSpLocks/>
            </p:cNvGrpSpPr>
            <p:nvPr/>
          </p:nvGrpSpPr>
          <p:grpSpPr bwMode="auto">
            <a:xfrm>
              <a:off x="1214" y="1369"/>
              <a:ext cx="405" cy="392"/>
              <a:chOff x="1289" y="587"/>
              <a:chExt cx="668" cy="647"/>
            </a:xfrm>
          </p:grpSpPr>
          <p:sp>
            <p:nvSpPr>
              <p:cNvPr id="13" name="Oval 97"/>
              <p:cNvSpPr>
                <a:spLocks noChangeArrowheads="1"/>
              </p:cNvSpPr>
              <p:nvPr/>
            </p:nvSpPr>
            <p:spPr bwMode="gray">
              <a:xfrm>
                <a:off x="1289" y="715"/>
                <a:ext cx="668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Oval 9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99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00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101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" name="Text Box 102"/>
            <p:cNvSpPr txBox="1">
              <a:spLocks noChangeArrowheads="1"/>
            </p:cNvSpPr>
            <p:nvPr/>
          </p:nvSpPr>
          <p:spPr bwMode="gray">
            <a:xfrm>
              <a:off x="1316" y="1424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1500" b="1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5913438" y="2170113"/>
            <a:ext cx="2163762" cy="3160712"/>
            <a:chOff x="3725" y="1367"/>
            <a:chExt cx="1363" cy="1991"/>
          </a:xfrm>
        </p:grpSpPr>
        <p:sp>
          <p:nvSpPr>
            <p:cNvPr id="19" name="AutoShape 105"/>
            <p:cNvSpPr>
              <a:spLocks noChangeArrowheads="1"/>
            </p:cNvSpPr>
            <p:nvPr/>
          </p:nvSpPr>
          <p:spPr bwMode="gray">
            <a:xfrm>
              <a:off x="3725" y="155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>
              <a:prstShdw prst="shdw11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106"/>
            <p:cNvSpPr>
              <a:spLocks noChangeArrowheads="1"/>
            </p:cNvSpPr>
            <p:nvPr/>
          </p:nvSpPr>
          <p:spPr bwMode="gray">
            <a:xfrm>
              <a:off x="3746" y="156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AutoShape 107"/>
            <p:cNvSpPr>
              <a:spLocks noChangeArrowheads="1"/>
            </p:cNvSpPr>
            <p:nvPr/>
          </p:nvSpPr>
          <p:spPr bwMode="gray">
            <a:xfrm>
              <a:off x="3757" y="286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AutoShape 108"/>
            <p:cNvSpPr>
              <a:spLocks noChangeArrowheads="1"/>
            </p:cNvSpPr>
            <p:nvPr/>
          </p:nvSpPr>
          <p:spPr bwMode="gray">
            <a:xfrm>
              <a:off x="3757" y="157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109"/>
            <p:cNvGrpSpPr>
              <a:grpSpLocks/>
            </p:cNvGrpSpPr>
            <p:nvPr/>
          </p:nvGrpSpPr>
          <p:grpSpPr bwMode="auto">
            <a:xfrm>
              <a:off x="4194" y="1367"/>
              <a:ext cx="405" cy="392"/>
              <a:chOff x="1289" y="587"/>
              <a:chExt cx="668" cy="647"/>
            </a:xfrm>
          </p:grpSpPr>
          <p:sp>
            <p:nvSpPr>
              <p:cNvPr id="25" name="Oval 110"/>
              <p:cNvSpPr>
                <a:spLocks noChangeArrowheads="1"/>
              </p:cNvSpPr>
              <p:nvPr/>
            </p:nvSpPr>
            <p:spPr bwMode="gray">
              <a:xfrm>
                <a:off x="1289" y="715"/>
                <a:ext cx="668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1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Oval 112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Oval 113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14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4" name="Text Box 115"/>
            <p:cNvSpPr txBox="1">
              <a:spLocks noChangeArrowheads="1"/>
            </p:cNvSpPr>
            <p:nvPr/>
          </p:nvSpPr>
          <p:spPr bwMode="gray">
            <a:xfrm>
              <a:off x="4296" y="1422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1" name="Group 117"/>
          <p:cNvGrpSpPr>
            <a:grpSpLocks/>
          </p:cNvGrpSpPr>
          <p:nvPr/>
        </p:nvGrpSpPr>
        <p:grpSpPr bwMode="auto">
          <a:xfrm>
            <a:off x="3544888" y="2173288"/>
            <a:ext cx="2163762" cy="3160712"/>
            <a:chOff x="2256" y="1157"/>
            <a:chExt cx="1363" cy="1991"/>
          </a:xfrm>
        </p:grpSpPr>
        <p:sp>
          <p:nvSpPr>
            <p:cNvPr id="31" name="AutoShape 118"/>
            <p:cNvSpPr>
              <a:spLocks noChangeArrowheads="1"/>
            </p:cNvSpPr>
            <p:nvPr/>
          </p:nvSpPr>
          <p:spPr bwMode="gray">
            <a:xfrm>
              <a:off x="2256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119"/>
            <p:cNvSpPr>
              <a:spLocks noChangeArrowheads="1"/>
            </p:cNvSpPr>
            <p:nvPr/>
          </p:nvSpPr>
          <p:spPr bwMode="gray">
            <a:xfrm>
              <a:off x="2277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AutoShape 120"/>
            <p:cNvSpPr>
              <a:spLocks noChangeArrowheads="1"/>
            </p:cNvSpPr>
            <p:nvPr/>
          </p:nvSpPr>
          <p:spPr bwMode="gray">
            <a:xfrm>
              <a:off x="2288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AutoShape 121"/>
            <p:cNvSpPr>
              <a:spLocks noChangeArrowheads="1"/>
            </p:cNvSpPr>
            <p:nvPr/>
          </p:nvSpPr>
          <p:spPr bwMode="gray">
            <a:xfrm>
              <a:off x="2288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Oval 122"/>
            <p:cNvSpPr>
              <a:spLocks noChangeArrowheads="1"/>
            </p:cNvSpPr>
            <p:nvPr/>
          </p:nvSpPr>
          <p:spPr bwMode="gray">
            <a:xfrm>
              <a:off x="2725" y="1234"/>
              <a:ext cx="405" cy="24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Oval 123"/>
            <p:cNvSpPr>
              <a:spLocks noChangeArrowheads="1"/>
            </p:cNvSpPr>
            <p:nvPr/>
          </p:nvSpPr>
          <p:spPr bwMode="gray">
            <a:xfrm>
              <a:off x="2729" y="1157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Oval 124"/>
            <p:cNvSpPr>
              <a:spLocks noChangeArrowheads="1"/>
            </p:cNvSpPr>
            <p:nvPr/>
          </p:nvSpPr>
          <p:spPr bwMode="gray">
            <a:xfrm>
              <a:off x="2734" y="1159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Oval 125"/>
            <p:cNvSpPr>
              <a:spLocks noChangeArrowheads="1"/>
            </p:cNvSpPr>
            <p:nvPr/>
          </p:nvSpPr>
          <p:spPr bwMode="gray">
            <a:xfrm>
              <a:off x="2738" y="1163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Oval 126"/>
            <p:cNvSpPr>
              <a:spLocks noChangeArrowheads="1"/>
            </p:cNvSpPr>
            <p:nvPr/>
          </p:nvSpPr>
          <p:spPr bwMode="gray">
            <a:xfrm>
              <a:off x="2760" y="1173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 Box 127"/>
            <p:cNvSpPr txBox="1">
              <a:spLocks noChangeArrowheads="1"/>
            </p:cNvSpPr>
            <p:nvPr/>
          </p:nvSpPr>
          <p:spPr bwMode="gray">
            <a:xfrm>
              <a:off x="2827" y="1212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2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3630957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276633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6006291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3208937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219201" y="3228977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Freeform 8"/>
          <p:cNvSpPr>
            <a:spLocks/>
          </p:cNvSpPr>
          <p:nvPr/>
        </p:nvSpPr>
        <p:spPr bwMode="gray">
          <a:xfrm>
            <a:off x="3181350" y="3135313"/>
            <a:ext cx="850900" cy="1185862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D9520F"/>
              </a:gs>
              <a:gs pos="100000">
                <a:srgbClr val="F3C8B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8" name="AutoShape 9"/>
          <p:cNvSpPr>
            <a:spLocks noChangeAspect="1" noChangeArrowheads="1" noTextEdit="1"/>
          </p:cNvSpPr>
          <p:nvPr/>
        </p:nvSpPr>
        <p:spPr bwMode="gray">
          <a:xfrm flipH="1">
            <a:off x="4733925" y="3132138"/>
            <a:ext cx="8572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016250" y="1582738"/>
            <a:ext cx="2827338" cy="1528762"/>
            <a:chOff x="1997" y="1314"/>
            <a:chExt cx="1889" cy="1009"/>
          </a:xfrm>
        </p:grpSpPr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5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A4E5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D3E6BD"/>
                  </a:gs>
                  <a:gs pos="100000">
                    <a:srgbClr val="9CC76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rgbClr val="223E69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48" cy="824"/>
            </a:xfrm>
            <a:prstGeom prst="ellipse">
              <a:avLst/>
            </a:prstGeom>
            <a:gradFill rotWithShape="1">
              <a:gsLst>
                <a:gs pos="0">
                  <a:srgbClr val="4987E3">
                    <a:alpha val="0"/>
                  </a:srgbClr>
                </a:gs>
                <a:gs pos="100000">
                  <a:srgbClr val="BFD5F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3A6BB4"/>
                </a:gs>
                <a:gs pos="100000">
                  <a:srgbClr val="4987E3">
                    <a:alpha val="48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4987E3">
                    <a:alpha val="37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5387976" y="3228977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Freeform 10"/>
          <p:cNvSpPr>
            <a:spLocks/>
          </p:cNvSpPr>
          <p:nvPr/>
        </p:nvSpPr>
        <p:spPr bwMode="gray">
          <a:xfrm flipH="1">
            <a:off x="4738689" y="3135313"/>
            <a:ext cx="852487" cy="1185862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4987E3"/>
              </a:gs>
              <a:gs pos="100000">
                <a:srgbClr val="C5D9F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5480778" y="3374041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308165" y="3374041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100477" y="1873579"/>
            <a:ext cx="2606729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4384202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进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7"/>
          <p:cNvGrpSpPr>
            <a:grpSpLocks/>
          </p:cNvGrpSpPr>
          <p:nvPr/>
        </p:nvGrpSpPr>
        <p:grpSpPr bwMode="auto">
          <a:xfrm>
            <a:off x="0" y="2508250"/>
            <a:ext cx="9144000" cy="3138488"/>
            <a:chOff x="0" y="1473"/>
            <a:chExt cx="5760" cy="1977"/>
          </a:xfrm>
        </p:grpSpPr>
        <p:grpSp>
          <p:nvGrpSpPr>
            <p:cNvPr id="4" name="Group 92"/>
            <p:cNvGrpSpPr>
              <a:grpSpLocks/>
            </p:cNvGrpSpPr>
            <p:nvPr/>
          </p:nvGrpSpPr>
          <p:grpSpPr bwMode="auto">
            <a:xfrm>
              <a:off x="0" y="1761"/>
              <a:ext cx="5760" cy="92"/>
              <a:chOff x="384" y="2019"/>
              <a:chExt cx="5088" cy="110"/>
            </a:xfrm>
          </p:grpSpPr>
          <p:sp>
            <p:nvSpPr>
              <p:cNvPr id="88" name="Rectangle 3"/>
              <p:cNvSpPr>
                <a:spLocks noChangeArrowheads="1"/>
              </p:cNvSpPr>
              <p:nvPr/>
            </p:nvSpPr>
            <p:spPr bwMode="gray">
              <a:xfrm>
                <a:off x="384" y="2019"/>
                <a:ext cx="5088" cy="30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Rectangle 4"/>
              <p:cNvSpPr>
                <a:spLocks noChangeArrowheads="1"/>
              </p:cNvSpPr>
              <p:nvPr/>
            </p:nvSpPr>
            <p:spPr bwMode="gray">
              <a:xfrm>
                <a:off x="384" y="2049"/>
                <a:ext cx="5088" cy="80"/>
              </a:xfrm>
              <a:prstGeom prst="rect">
                <a:avLst/>
              </a:prstGeom>
              <a:gradFill rotWithShape="1">
                <a:gsLst>
                  <a:gs pos="0">
                    <a:srgbClr val="CFCFCF"/>
                  </a:gs>
                  <a:gs pos="100000">
                    <a:srgbClr val="5F5F5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" name="Group 93"/>
            <p:cNvGrpSpPr>
              <a:grpSpLocks/>
            </p:cNvGrpSpPr>
            <p:nvPr/>
          </p:nvGrpSpPr>
          <p:grpSpPr bwMode="auto">
            <a:xfrm>
              <a:off x="605" y="1542"/>
              <a:ext cx="1081" cy="1871"/>
              <a:chOff x="605" y="1542"/>
              <a:chExt cx="1081" cy="1871"/>
            </a:xfrm>
          </p:grpSpPr>
          <p:grpSp>
            <p:nvGrpSpPr>
              <p:cNvPr id="6" name="Group 58"/>
              <p:cNvGrpSpPr>
                <a:grpSpLocks/>
              </p:cNvGrpSpPr>
              <p:nvPr/>
            </p:nvGrpSpPr>
            <p:grpSpPr bwMode="auto">
              <a:xfrm rot="3877067">
                <a:off x="714" y="2440"/>
                <a:ext cx="1404" cy="541"/>
                <a:chOff x="2288" y="2726"/>
                <a:chExt cx="1832" cy="712"/>
              </a:xfrm>
            </p:grpSpPr>
            <p:grpSp>
              <p:nvGrpSpPr>
                <p:cNvPr id="7" name="Group 59"/>
                <p:cNvGrpSpPr>
                  <a:grpSpLocks/>
                </p:cNvGrpSpPr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86" name="Freeform 60"/>
                  <p:cNvSpPr>
                    <a:spLocks/>
                  </p:cNvSpPr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87" name="Freeform 61"/>
                  <p:cNvSpPr>
                    <a:spLocks/>
                  </p:cNvSpPr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1 h 334"/>
                      <a:gd name="T10" fmla="*/ 204 w 288"/>
                      <a:gd name="T11" fmla="*/ 203 h 334"/>
                      <a:gd name="T12" fmla="*/ 174 w 288"/>
                      <a:gd name="T13" fmla="*/ 233 h 334"/>
                      <a:gd name="T14" fmla="*/ 144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0 w 288"/>
                      <a:gd name="T45" fmla="*/ 207 h 334"/>
                      <a:gd name="T46" fmla="*/ 196 w 288"/>
                      <a:gd name="T47" fmla="*/ 175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8" name="Group 62"/>
                <p:cNvGrpSpPr>
                  <a:grpSpLocks/>
                </p:cNvGrpSpPr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84" name="Freeform 63"/>
                  <p:cNvSpPr>
                    <a:spLocks/>
                  </p:cNvSpPr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40 h 408"/>
                      <a:gd name="T10" fmla="*/ 1717 w 1832"/>
                      <a:gd name="T11" fmla="*/ 288 h 408"/>
                      <a:gd name="T12" fmla="*/ 1669 w 1832"/>
                      <a:gd name="T13" fmla="*/ 330 h 408"/>
                      <a:gd name="T14" fmla="*/ 1615 w 1832"/>
                      <a:gd name="T15" fmla="*/ 362 h 408"/>
                      <a:gd name="T16" fmla="*/ 1555 w 1832"/>
                      <a:gd name="T17" fmla="*/ 388 h 408"/>
                      <a:gd name="T18" fmla="*/ 1491 w 1832"/>
                      <a:gd name="T19" fmla="*/ 402 h 408"/>
                      <a:gd name="T20" fmla="*/ 142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85" name="Freeform 64"/>
                  <p:cNvSpPr>
                    <a:spLocks/>
                  </p:cNvSpPr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9" name="Group 65"/>
              <p:cNvGrpSpPr>
                <a:grpSpLocks/>
              </p:cNvGrpSpPr>
              <p:nvPr/>
            </p:nvGrpSpPr>
            <p:grpSpPr bwMode="auto">
              <a:xfrm>
                <a:off x="605" y="1542"/>
                <a:ext cx="748" cy="613"/>
                <a:chOff x="2789" y="1735"/>
                <a:chExt cx="847" cy="688"/>
              </a:xfrm>
            </p:grpSpPr>
            <p:sp>
              <p:nvSpPr>
                <p:cNvPr id="72" name="Oval 66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3" name="Oval 67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4" name="Oval 68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5" name="Oval 69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" name="Oval 70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0" name="Group 71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78" name="Oval 72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9" name="Oval 73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" name="Oval 74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1" name="Oval 75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1" name="Group 94"/>
            <p:cNvGrpSpPr>
              <a:grpSpLocks/>
            </p:cNvGrpSpPr>
            <p:nvPr/>
          </p:nvGrpSpPr>
          <p:grpSpPr bwMode="auto">
            <a:xfrm>
              <a:off x="1708" y="1542"/>
              <a:ext cx="1081" cy="1871"/>
              <a:chOff x="1708" y="1542"/>
              <a:chExt cx="1081" cy="1871"/>
            </a:xfrm>
          </p:grpSpPr>
          <p:grpSp>
            <p:nvGrpSpPr>
              <p:cNvPr id="12" name="Group 40"/>
              <p:cNvGrpSpPr>
                <a:grpSpLocks/>
              </p:cNvGrpSpPr>
              <p:nvPr/>
            </p:nvGrpSpPr>
            <p:grpSpPr bwMode="auto">
              <a:xfrm rot="3877067">
                <a:off x="1817" y="2440"/>
                <a:ext cx="1404" cy="541"/>
                <a:chOff x="2288" y="2726"/>
                <a:chExt cx="1832" cy="712"/>
              </a:xfrm>
            </p:grpSpPr>
            <p:grpSp>
              <p:nvGrpSpPr>
                <p:cNvPr id="13" name="Group 41"/>
                <p:cNvGrpSpPr>
                  <a:grpSpLocks/>
                </p:cNvGrpSpPr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68" name="Freeform 42"/>
                  <p:cNvSpPr>
                    <a:spLocks/>
                  </p:cNvSpPr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9" name="Freeform 43"/>
                  <p:cNvSpPr>
                    <a:spLocks/>
                  </p:cNvSpPr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1 h 334"/>
                      <a:gd name="T10" fmla="*/ 204 w 288"/>
                      <a:gd name="T11" fmla="*/ 203 h 334"/>
                      <a:gd name="T12" fmla="*/ 174 w 288"/>
                      <a:gd name="T13" fmla="*/ 233 h 334"/>
                      <a:gd name="T14" fmla="*/ 144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0 w 288"/>
                      <a:gd name="T45" fmla="*/ 207 h 334"/>
                      <a:gd name="T46" fmla="*/ 196 w 288"/>
                      <a:gd name="T47" fmla="*/ 175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4" name="Group 44"/>
                <p:cNvGrpSpPr>
                  <a:grpSpLocks/>
                </p:cNvGrpSpPr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66" name="Freeform 45"/>
                  <p:cNvSpPr>
                    <a:spLocks/>
                  </p:cNvSpPr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40 h 408"/>
                      <a:gd name="T10" fmla="*/ 1717 w 1832"/>
                      <a:gd name="T11" fmla="*/ 288 h 408"/>
                      <a:gd name="T12" fmla="*/ 1669 w 1832"/>
                      <a:gd name="T13" fmla="*/ 330 h 408"/>
                      <a:gd name="T14" fmla="*/ 1615 w 1832"/>
                      <a:gd name="T15" fmla="*/ 362 h 408"/>
                      <a:gd name="T16" fmla="*/ 1555 w 1832"/>
                      <a:gd name="T17" fmla="*/ 388 h 408"/>
                      <a:gd name="T18" fmla="*/ 1491 w 1832"/>
                      <a:gd name="T19" fmla="*/ 402 h 408"/>
                      <a:gd name="T20" fmla="*/ 142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7" name="Freeform 46"/>
                  <p:cNvSpPr>
                    <a:spLocks/>
                  </p:cNvSpPr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15" name="Group 47"/>
              <p:cNvGrpSpPr>
                <a:grpSpLocks/>
              </p:cNvGrpSpPr>
              <p:nvPr/>
            </p:nvGrpSpPr>
            <p:grpSpPr bwMode="auto">
              <a:xfrm>
                <a:off x="1708" y="1542"/>
                <a:ext cx="748" cy="613"/>
                <a:chOff x="2789" y="1735"/>
                <a:chExt cx="847" cy="688"/>
              </a:xfrm>
            </p:grpSpPr>
            <p:sp>
              <p:nvSpPr>
                <p:cNvPr id="54" name="Oval 48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" name="Oval 49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" name="Oval 50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" name="Oval 51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8" name="Oval 52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6" name="Group 53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60" name="Oval 54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1" name="Oval 55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2" name="Oval 56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3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" name="Group 95"/>
            <p:cNvGrpSpPr>
              <a:grpSpLocks/>
            </p:cNvGrpSpPr>
            <p:nvPr/>
          </p:nvGrpSpPr>
          <p:grpSpPr bwMode="auto">
            <a:xfrm>
              <a:off x="2848" y="1542"/>
              <a:ext cx="1086" cy="1867"/>
              <a:chOff x="2848" y="1542"/>
              <a:chExt cx="1086" cy="1867"/>
            </a:xfrm>
          </p:grpSpPr>
          <p:grpSp>
            <p:nvGrpSpPr>
              <p:cNvPr id="23" name="Group 5"/>
              <p:cNvGrpSpPr>
                <a:grpSpLocks/>
              </p:cNvGrpSpPr>
              <p:nvPr/>
            </p:nvGrpSpPr>
            <p:grpSpPr bwMode="auto">
              <a:xfrm rot="3877067">
                <a:off x="2962" y="2438"/>
                <a:ext cx="1405" cy="538"/>
                <a:chOff x="2288" y="2729"/>
                <a:chExt cx="1833" cy="709"/>
              </a:xfrm>
            </p:grpSpPr>
            <p:grpSp>
              <p:nvGrpSpPr>
                <p:cNvPr id="28" name="Group 6"/>
                <p:cNvGrpSpPr>
                  <a:grpSpLocks/>
                </p:cNvGrpSpPr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50" name="Freeform 7"/>
                  <p:cNvSpPr>
                    <a:spLocks/>
                  </p:cNvSpPr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51" name="Freeform 8"/>
                  <p:cNvSpPr>
                    <a:spLocks/>
                  </p:cNvSpPr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03 h 334"/>
                      <a:gd name="T6" fmla="*/ 254 w 288"/>
                      <a:gd name="T7" fmla="*/ 145 h 334"/>
                      <a:gd name="T8" fmla="*/ 230 w 288"/>
                      <a:gd name="T9" fmla="*/ 181 h 334"/>
                      <a:gd name="T10" fmla="*/ 204 w 288"/>
                      <a:gd name="T11" fmla="*/ 213 h 334"/>
                      <a:gd name="T12" fmla="*/ 174 w 288"/>
                      <a:gd name="T13" fmla="*/ 243 h 334"/>
                      <a:gd name="T14" fmla="*/ 144 w 288"/>
                      <a:gd name="T15" fmla="*/ 272 h 334"/>
                      <a:gd name="T16" fmla="*/ 112 w 288"/>
                      <a:gd name="T17" fmla="*/ 292 h 334"/>
                      <a:gd name="T18" fmla="*/ 84 w 288"/>
                      <a:gd name="T19" fmla="*/ 308 h 334"/>
                      <a:gd name="T20" fmla="*/ 56 w 288"/>
                      <a:gd name="T21" fmla="*/ 322 h 334"/>
                      <a:gd name="T22" fmla="*/ 34 w 288"/>
                      <a:gd name="T23" fmla="*/ 332 h 334"/>
                      <a:gd name="T24" fmla="*/ 16 w 288"/>
                      <a:gd name="T25" fmla="*/ 338 h 334"/>
                      <a:gd name="T26" fmla="*/ 4 w 288"/>
                      <a:gd name="T27" fmla="*/ 342 h 334"/>
                      <a:gd name="T28" fmla="*/ 0 w 288"/>
                      <a:gd name="T29" fmla="*/ 344 h 334"/>
                      <a:gd name="T30" fmla="*/ 4 w 288"/>
                      <a:gd name="T31" fmla="*/ 342 h 334"/>
                      <a:gd name="T32" fmla="*/ 16 w 288"/>
                      <a:gd name="T33" fmla="*/ 336 h 334"/>
                      <a:gd name="T34" fmla="*/ 34 w 288"/>
                      <a:gd name="T35" fmla="*/ 328 h 334"/>
                      <a:gd name="T36" fmla="*/ 56 w 288"/>
                      <a:gd name="T37" fmla="*/ 314 h 334"/>
                      <a:gd name="T38" fmla="*/ 84 w 288"/>
                      <a:gd name="T39" fmla="*/ 298 h 334"/>
                      <a:gd name="T40" fmla="*/ 112 w 288"/>
                      <a:gd name="T41" fmla="*/ 276 h 334"/>
                      <a:gd name="T42" fmla="*/ 142 w 288"/>
                      <a:gd name="T43" fmla="*/ 247 h 334"/>
                      <a:gd name="T44" fmla="*/ 170 w 288"/>
                      <a:gd name="T45" fmla="*/ 217 h 334"/>
                      <a:gd name="T46" fmla="*/ 196 w 288"/>
                      <a:gd name="T47" fmla="*/ 185 h 334"/>
                      <a:gd name="T48" fmla="*/ 220 w 288"/>
                      <a:gd name="T49" fmla="*/ 147 h 334"/>
                      <a:gd name="T50" fmla="*/ 238 w 288"/>
                      <a:gd name="T51" fmla="*/ 10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29" name="Group 9"/>
                <p:cNvGrpSpPr>
                  <a:grpSpLocks/>
                </p:cNvGrpSpPr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48" name="Freeform 10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35 h 408"/>
                      <a:gd name="T10" fmla="*/ 1717 w 1832"/>
                      <a:gd name="T11" fmla="*/ 283 h 408"/>
                      <a:gd name="T12" fmla="*/ 1669 w 1832"/>
                      <a:gd name="T13" fmla="*/ 325 h 408"/>
                      <a:gd name="T14" fmla="*/ 1615 w 1832"/>
                      <a:gd name="T15" fmla="*/ 357 h 408"/>
                      <a:gd name="T16" fmla="*/ 1555 w 1832"/>
                      <a:gd name="T17" fmla="*/ 383 h 408"/>
                      <a:gd name="T18" fmla="*/ 1491 w 1832"/>
                      <a:gd name="T19" fmla="*/ 397 h 408"/>
                      <a:gd name="T20" fmla="*/ 1423 w 1832"/>
                      <a:gd name="T21" fmla="*/ 403 h 408"/>
                      <a:gd name="T22" fmla="*/ 0 w 1832"/>
                      <a:gd name="T23" fmla="*/ 403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9" name="Freeform 11"/>
                  <p:cNvSpPr>
                    <a:spLocks/>
                  </p:cNvSpPr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34" name="Group 12"/>
              <p:cNvGrpSpPr>
                <a:grpSpLocks/>
              </p:cNvGrpSpPr>
              <p:nvPr/>
            </p:nvGrpSpPr>
            <p:grpSpPr bwMode="auto">
              <a:xfrm>
                <a:off x="2848" y="1542"/>
                <a:ext cx="748" cy="613"/>
                <a:chOff x="2789" y="1735"/>
                <a:chExt cx="847" cy="688"/>
              </a:xfrm>
            </p:grpSpPr>
            <p:sp>
              <p:nvSpPr>
                <p:cNvPr id="36" name="Oval 13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" name="Oval 14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" name="Oval 15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Oval 16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" name="Oval 17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35" name="Group 18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42" name="Oval 19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3" name="Oval 20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4" name="Oval 21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5" name="Oval 22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1" name="Group 96"/>
            <p:cNvGrpSpPr>
              <a:grpSpLocks/>
            </p:cNvGrpSpPr>
            <p:nvPr/>
          </p:nvGrpSpPr>
          <p:grpSpPr bwMode="auto">
            <a:xfrm>
              <a:off x="3969" y="1473"/>
              <a:ext cx="1207" cy="1977"/>
              <a:chOff x="3969" y="1473"/>
              <a:chExt cx="1207" cy="1977"/>
            </a:xfrm>
          </p:grpSpPr>
          <p:grpSp>
            <p:nvGrpSpPr>
              <p:cNvPr id="46" name="Group 23"/>
              <p:cNvGrpSpPr>
                <a:grpSpLocks/>
              </p:cNvGrpSpPr>
              <p:nvPr/>
            </p:nvGrpSpPr>
            <p:grpSpPr bwMode="auto">
              <a:xfrm rot="3877067">
                <a:off x="4204" y="2479"/>
                <a:ext cx="1405" cy="538"/>
                <a:chOff x="2288" y="2729"/>
                <a:chExt cx="1833" cy="709"/>
              </a:xfrm>
            </p:grpSpPr>
            <p:grpSp>
              <p:nvGrpSpPr>
                <p:cNvPr id="47" name="Group 24"/>
                <p:cNvGrpSpPr>
                  <a:grpSpLocks/>
                </p:cNvGrpSpPr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32" name="Freeform 25"/>
                  <p:cNvSpPr>
                    <a:spLocks/>
                  </p:cNvSpPr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3" name="Freeform 26"/>
                  <p:cNvSpPr>
                    <a:spLocks/>
                  </p:cNvSpPr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03 h 334"/>
                      <a:gd name="T6" fmla="*/ 254 w 288"/>
                      <a:gd name="T7" fmla="*/ 145 h 334"/>
                      <a:gd name="T8" fmla="*/ 230 w 288"/>
                      <a:gd name="T9" fmla="*/ 181 h 334"/>
                      <a:gd name="T10" fmla="*/ 204 w 288"/>
                      <a:gd name="T11" fmla="*/ 213 h 334"/>
                      <a:gd name="T12" fmla="*/ 174 w 288"/>
                      <a:gd name="T13" fmla="*/ 243 h 334"/>
                      <a:gd name="T14" fmla="*/ 144 w 288"/>
                      <a:gd name="T15" fmla="*/ 272 h 334"/>
                      <a:gd name="T16" fmla="*/ 112 w 288"/>
                      <a:gd name="T17" fmla="*/ 292 h 334"/>
                      <a:gd name="T18" fmla="*/ 84 w 288"/>
                      <a:gd name="T19" fmla="*/ 308 h 334"/>
                      <a:gd name="T20" fmla="*/ 56 w 288"/>
                      <a:gd name="T21" fmla="*/ 322 h 334"/>
                      <a:gd name="T22" fmla="*/ 34 w 288"/>
                      <a:gd name="T23" fmla="*/ 332 h 334"/>
                      <a:gd name="T24" fmla="*/ 16 w 288"/>
                      <a:gd name="T25" fmla="*/ 338 h 334"/>
                      <a:gd name="T26" fmla="*/ 4 w 288"/>
                      <a:gd name="T27" fmla="*/ 342 h 334"/>
                      <a:gd name="T28" fmla="*/ 0 w 288"/>
                      <a:gd name="T29" fmla="*/ 344 h 334"/>
                      <a:gd name="T30" fmla="*/ 4 w 288"/>
                      <a:gd name="T31" fmla="*/ 342 h 334"/>
                      <a:gd name="T32" fmla="*/ 16 w 288"/>
                      <a:gd name="T33" fmla="*/ 336 h 334"/>
                      <a:gd name="T34" fmla="*/ 34 w 288"/>
                      <a:gd name="T35" fmla="*/ 328 h 334"/>
                      <a:gd name="T36" fmla="*/ 56 w 288"/>
                      <a:gd name="T37" fmla="*/ 314 h 334"/>
                      <a:gd name="T38" fmla="*/ 84 w 288"/>
                      <a:gd name="T39" fmla="*/ 298 h 334"/>
                      <a:gd name="T40" fmla="*/ 112 w 288"/>
                      <a:gd name="T41" fmla="*/ 276 h 334"/>
                      <a:gd name="T42" fmla="*/ 142 w 288"/>
                      <a:gd name="T43" fmla="*/ 247 h 334"/>
                      <a:gd name="T44" fmla="*/ 170 w 288"/>
                      <a:gd name="T45" fmla="*/ 217 h 334"/>
                      <a:gd name="T46" fmla="*/ 196 w 288"/>
                      <a:gd name="T47" fmla="*/ 185 h 334"/>
                      <a:gd name="T48" fmla="*/ 220 w 288"/>
                      <a:gd name="T49" fmla="*/ 147 h 334"/>
                      <a:gd name="T50" fmla="*/ 238 w 288"/>
                      <a:gd name="T51" fmla="*/ 10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52" name="Group 27"/>
                <p:cNvGrpSpPr>
                  <a:grpSpLocks/>
                </p:cNvGrpSpPr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30" name="Freeform 28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35 h 408"/>
                      <a:gd name="T10" fmla="*/ 1717 w 1832"/>
                      <a:gd name="T11" fmla="*/ 283 h 408"/>
                      <a:gd name="T12" fmla="*/ 1669 w 1832"/>
                      <a:gd name="T13" fmla="*/ 325 h 408"/>
                      <a:gd name="T14" fmla="*/ 1615 w 1832"/>
                      <a:gd name="T15" fmla="*/ 357 h 408"/>
                      <a:gd name="T16" fmla="*/ 1555 w 1832"/>
                      <a:gd name="T17" fmla="*/ 383 h 408"/>
                      <a:gd name="T18" fmla="*/ 1491 w 1832"/>
                      <a:gd name="T19" fmla="*/ 397 h 408"/>
                      <a:gd name="T20" fmla="*/ 1423 w 1832"/>
                      <a:gd name="T21" fmla="*/ 403 h 408"/>
                      <a:gd name="T22" fmla="*/ 0 w 1832"/>
                      <a:gd name="T23" fmla="*/ 403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1" name="Freeform 29"/>
                  <p:cNvSpPr>
                    <a:spLocks/>
                  </p:cNvSpPr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sp>
            <p:nvSpPr>
              <p:cNvPr id="18" name="Oval 30"/>
              <p:cNvSpPr>
                <a:spLocks noChangeArrowheads="1"/>
              </p:cNvSpPr>
              <p:nvPr/>
            </p:nvSpPr>
            <p:spPr bwMode="gray">
              <a:xfrm>
                <a:off x="3969" y="1707"/>
                <a:ext cx="164" cy="26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3399FF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Oval 31"/>
              <p:cNvSpPr>
                <a:spLocks noChangeArrowheads="1"/>
              </p:cNvSpPr>
              <p:nvPr/>
            </p:nvSpPr>
            <p:spPr bwMode="gray">
              <a:xfrm>
                <a:off x="3969" y="1707"/>
                <a:ext cx="164" cy="266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Oval 32"/>
              <p:cNvSpPr>
                <a:spLocks noChangeArrowheads="1"/>
              </p:cNvSpPr>
              <p:nvPr/>
            </p:nvSpPr>
            <p:spPr bwMode="gray">
              <a:xfrm>
                <a:off x="4033" y="1706"/>
                <a:ext cx="836" cy="266"/>
              </a:xfrm>
              <a:prstGeom prst="ellipse">
                <a:avLst/>
              </a:prstGeom>
              <a:gradFill rotWithShape="1">
                <a:gsLst>
                  <a:gs pos="0">
                    <a:srgbClr val="1C538A"/>
                  </a:gs>
                  <a:gs pos="50000">
                    <a:srgbClr val="3399FF"/>
                  </a:gs>
                  <a:gs pos="100000">
                    <a:srgbClr val="1C538A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Oval 33"/>
              <p:cNvSpPr>
                <a:spLocks noChangeArrowheads="1"/>
              </p:cNvSpPr>
              <p:nvPr/>
            </p:nvSpPr>
            <p:spPr bwMode="gray">
              <a:xfrm>
                <a:off x="4034" y="1708"/>
                <a:ext cx="836" cy="266"/>
              </a:xfrm>
              <a:prstGeom prst="ellipse">
                <a:avLst/>
              </a:prstGeom>
              <a:gradFill rotWithShape="1">
                <a:gsLst>
                  <a:gs pos="0">
                    <a:srgbClr val="2061A2"/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Oval 34"/>
              <p:cNvSpPr>
                <a:spLocks noChangeArrowheads="1"/>
              </p:cNvSpPr>
              <p:nvPr/>
            </p:nvSpPr>
            <p:spPr bwMode="gray">
              <a:xfrm>
                <a:off x="4075" y="1707"/>
                <a:ext cx="752" cy="26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3" name="Group 35"/>
              <p:cNvGrpSpPr>
                <a:grpSpLocks/>
              </p:cNvGrpSpPr>
              <p:nvPr/>
            </p:nvGrpSpPr>
            <p:grpSpPr bwMode="auto">
              <a:xfrm>
                <a:off x="4086" y="1473"/>
                <a:ext cx="730" cy="734"/>
                <a:chOff x="4166" y="1706"/>
                <a:chExt cx="1252" cy="1252"/>
              </a:xfrm>
            </p:grpSpPr>
            <p:sp>
              <p:nvSpPr>
                <p:cNvPr id="24" name="Oval 36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Oval 37"/>
                <p:cNvSpPr>
                  <a:spLocks noChangeArrowheads="1"/>
                </p:cNvSpPr>
                <p:nvPr/>
              </p:nvSpPr>
              <p:spPr bwMode="gray">
                <a:xfrm>
                  <a:off x="4181" y="1713"/>
                  <a:ext cx="1223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Oval 38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1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Oval 39"/>
                <p:cNvSpPr>
                  <a:spLocks noChangeArrowheads="1"/>
                </p:cNvSpPr>
                <p:nvPr/>
              </p:nvSpPr>
              <p:spPr bwMode="gray">
                <a:xfrm>
                  <a:off x="4264" y="1757"/>
                  <a:ext cx="1032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8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166703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9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2927190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0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4719201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1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6511215" y="1744117"/>
            <a:ext cx="1087765" cy="49530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2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1171958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3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2932445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4724454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5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6516469" y="2852958"/>
            <a:ext cx="1087765" cy="49530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8464423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08599" y="2758328"/>
            <a:ext cx="3041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7200" b="1" spc="225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938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05555"/>
            <a:ext cx="7772400" cy="461665"/>
          </a:xfrm>
        </p:spPr>
        <p:txBody>
          <a:bodyPr anchor="t"/>
          <a:lstStyle>
            <a:lvl1pPr algn="ctr">
              <a:defRPr lang="en-US" altLang="en-US" sz="2400" b="1" i="0" dirty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05368"/>
            <a:ext cx="7772400" cy="1500187"/>
          </a:xfrm>
        </p:spPr>
        <p:txBody>
          <a:bodyPr anchor="ctr"/>
          <a:lstStyle>
            <a:lvl1pPr marL="0" indent="0" algn="ctr">
              <a:buNone/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58445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>
                <a:latin typeface="微软雅黑" pitchFamily="34" charset="-122"/>
                <a:ea typeface="微软雅黑" pitchFamily="34" charset="-122"/>
              </a:defRPr>
            </a:lvl1pPr>
            <a:lvl2pPr>
              <a:defRPr sz="1350">
                <a:latin typeface="微软雅黑" pitchFamily="34" charset="-122"/>
                <a:ea typeface="微软雅黑" pitchFamily="34" charset="-122"/>
              </a:defRPr>
            </a:lvl2pPr>
            <a:lvl3pPr>
              <a:defRPr sz="1200">
                <a:latin typeface="微软雅黑" pitchFamily="34" charset="-122"/>
                <a:ea typeface="微软雅黑" pitchFamily="34" charset="-122"/>
              </a:defRPr>
            </a:lvl3pPr>
            <a:lvl4pPr>
              <a:defRPr sz="1050">
                <a:latin typeface="微软雅黑" pitchFamily="34" charset="-122"/>
                <a:ea typeface="微软雅黑" pitchFamily="34" charset="-122"/>
              </a:defRPr>
            </a:lvl4pPr>
            <a:lvl5pPr>
              <a:defRPr sz="105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825902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1" y="1320800"/>
            <a:ext cx="4254500" cy="482600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1" y="1320800"/>
            <a:ext cx="4254500" cy="48260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89072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9706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备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85902"/>
            <a:ext cx="5111750" cy="4640263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85902"/>
            <a:ext cx="3008313" cy="46402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76427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92862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44173"/>
            <a:ext cx="5486400" cy="32316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7097"/>
            <a:ext cx="5486400" cy="346047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19791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335178"/>
            <a:ext cx="538956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单击此处添加标题</a:t>
            </a:r>
            <a:endParaRPr lang="en-US" altLang="zh-CN" smtClean="0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33500"/>
            <a:ext cx="8661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第一层</a:t>
            </a:r>
            <a:endParaRPr lang="en-US" altLang="zh-CN" smtClean="0"/>
          </a:p>
          <a:p>
            <a:pPr lvl="1"/>
            <a:r>
              <a:rPr lang="zh-CN" altLang="en-US" smtClean="0"/>
              <a:t>第二层</a:t>
            </a:r>
            <a:r>
              <a:rPr lang="en-US" altLang="zh-CN" smtClean="0"/>
              <a:t> </a:t>
            </a:r>
          </a:p>
          <a:p>
            <a:pPr lvl="2"/>
            <a:r>
              <a:rPr lang="zh-CN" altLang="en-US" smtClean="0"/>
              <a:t>第三层</a:t>
            </a:r>
            <a:r>
              <a:rPr lang="en-US" altLang="zh-CN" smtClean="0"/>
              <a:t> </a:t>
            </a:r>
          </a:p>
          <a:p>
            <a:pPr lvl="3"/>
            <a:r>
              <a:rPr lang="zh-CN" altLang="en-US" smtClean="0"/>
              <a:t>第四层</a:t>
            </a:r>
            <a:endParaRPr lang="en-US" altLang="zh-CN" smtClean="0"/>
          </a:p>
          <a:p>
            <a:pPr lvl="4"/>
            <a:r>
              <a:rPr lang="zh-CN" altLang="en-US" smtClean="0"/>
              <a:t>第五层</a:t>
            </a:r>
            <a:endParaRPr lang="en-US" altLang="zh-CN" smtClean="0"/>
          </a:p>
          <a:p>
            <a:pPr lvl="0"/>
            <a:endParaRPr lang="en-US" altLang="zh-CN" smtClean="0"/>
          </a:p>
        </p:txBody>
      </p:sp>
      <p:sp>
        <p:nvSpPr>
          <p:cNvPr id="1028" name="矩形 17"/>
          <p:cNvSpPr>
            <a:spLocks noChangeArrowheads="1"/>
          </p:cNvSpPr>
          <p:nvPr/>
        </p:nvSpPr>
        <p:spPr bwMode="auto">
          <a:xfrm>
            <a:off x="149225" y="6491288"/>
            <a:ext cx="34496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488CB0AC-E87F-44FE-A15B-824E7ADEFB61}" type="slidenum">
              <a:rPr lang="en-US" altLang="zh-CN" sz="9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/>
              <a:t>‹#›</a:t>
            </a:fld>
            <a:endParaRPr lang="en-US" altLang="zh-CN" sz="9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9" name="矩形 19"/>
          <p:cNvSpPr>
            <a:spLocks noChangeArrowheads="1"/>
          </p:cNvSpPr>
          <p:nvPr/>
        </p:nvSpPr>
        <p:spPr bwMode="auto">
          <a:xfrm>
            <a:off x="7972426" y="6491289"/>
            <a:ext cx="75533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fld id="{EC98AEAB-DFAE-41B8-BD97-021450C39601}" type="datetime1">
              <a:rPr lang="zh-CN" altLang="en-US" sz="9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>
                <a:spcBef>
                  <a:spcPct val="50000"/>
                </a:spcBef>
              </a:pPr>
              <a:t>2016/3/28</a:t>
            </a:fld>
            <a:endParaRPr lang="en-US" altLang="zh-CN" sz="9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3268664" y="6489742"/>
            <a:ext cx="2606675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806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84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85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9pPr>
    </p:titleStyle>
    <p:bodyStyle>
      <a:lvl1pPr marL="265510" indent="-26551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Wingdings" pitchFamily="2" charset="2"/>
        <a:buChar char="l"/>
        <a:defRPr sz="15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marL="467916" indent="-214313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微软雅黑" pitchFamily="34" charset="-122"/>
        <a:buChar char="◆"/>
        <a:defRPr>
          <a:solidFill>
            <a:srgbClr val="1E1C11"/>
          </a:solidFill>
          <a:latin typeface="微软雅黑" pitchFamily="34" charset="-122"/>
          <a:ea typeface="微软雅黑" pitchFamily="34" charset="-122"/>
        </a:defRPr>
      </a:lvl2pPr>
      <a:lvl3pPr marL="8572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•"/>
        <a:defRPr sz="1200">
          <a:solidFill>
            <a:srgbClr val="1E1C11"/>
          </a:solidFill>
          <a:latin typeface="微软雅黑" pitchFamily="34" charset="-122"/>
          <a:ea typeface="微软雅黑" pitchFamily="34" charset="-122"/>
        </a:defRPr>
      </a:lvl3pPr>
      <a:lvl4pPr marL="12001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–"/>
        <a:defRPr sz="1050">
          <a:solidFill>
            <a:srgbClr val="1E1C11"/>
          </a:solidFill>
          <a:latin typeface="微软雅黑" pitchFamily="34" charset="-122"/>
          <a:ea typeface="微软雅黑" pitchFamily="34" charset="-122"/>
        </a:defRPr>
      </a:lvl4pPr>
      <a:lvl5pPr marL="15430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»"/>
        <a:defRPr sz="1050">
          <a:solidFill>
            <a:srgbClr val="1E1C11"/>
          </a:solidFill>
          <a:latin typeface="微软雅黑" pitchFamily="34" charset="-122"/>
          <a:ea typeface="微软雅黑" pitchFamily="34" charset="-122"/>
        </a:defRPr>
      </a:lvl5pPr>
      <a:lvl6pPr marL="18859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6pPr>
      <a:lvl7pPr marL="22288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7pPr>
      <a:lvl8pPr marL="25717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8pPr>
      <a:lvl9pPr marL="29146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6726" y="3026635"/>
            <a:ext cx="6273709" cy="830997"/>
          </a:xfrm>
        </p:spPr>
        <p:txBody>
          <a:bodyPr/>
          <a:lstStyle/>
          <a:p>
            <a:pPr algn="ctr"/>
            <a:r>
              <a:rPr lang="zh-CN" altLang="en-US" sz="4800" dirty="0" smtClean="0"/>
              <a:t>汇报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                          </a:t>
            </a:r>
            <a:endParaRPr lang="zh-CN" altLang="en-US" dirty="0"/>
          </a:p>
        </p:txBody>
      </p:sp>
      <p:sp>
        <p:nvSpPr>
          <p:cNvPr id="4" name="标题 2"/>
          <p:cNvSpPr txBox="1">
            <a:spLocks/>
          </p:cNvSpPr>
          <p:nvPr/>
        </p:nvSpPr>
        <p:spPr bwMode="auto">
          <a:xfrm>
            <a:off x="5921298" y="4351704"/>
            <a:ext cx="245326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9pPr>
          </a:lstStyle>
          <a:p>
            <a:r>
              <a:rPr lang="en-US" altLang="zh-CN" sz="2400" dirty="0"/>
              <a:t>	</a:t>
            </a:r>
            <a:r>
              <a:rPr lang="zh-CN" altLang="en-US" sz="2400" dirty="0" smtClean="0"/>
              <a:t>林</a:t>
            </a:r>
            <a:r>
              <a:rPr lang="zh-CN" altLang="en-US" sz="2400" dirty="0"/>
              <a:t>广和</a:t>
            </a:r>
            <a:endParaRPr lang="en-US" altLang="zh-CN" sz="2400" dirty="0" smtClean="0"/>
          </a:p>
          <a:p>
            <a:r>
              <a:rPr lang="en-US" altLang="zh-CN" sz="2400" dirty="0" smtClean="0"/>
              <a:t>   </a:t>
            </a:r>
            <a:r>
              <a:rPr lang="en-US" altLang="zh-CN" sz="2400" dirty="0" smtClean="0"/>
              <a:t>2016/03/28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xmlns="" val="119789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359231" y="219692"/>
            <a:ext cx="5388427" cy="646331"/>
          </a:xfrm>
        </p:spPr>
        <p:txBody>
          <a:bodyPr/>
          <a:lstStyle/>
          <a:p>
            <a:r>
              <a:rPr lang="zh-CN" altLang="en-US" sz="3600" dirty="0"/>
              <a:t>概要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800" b="1" dirty="0">
                <a:solidFill>
                  <a:schemeClr val="tx1"/>
                </a:solidFill>
              </a:rPr>
              <a:t>感谢</a:t>
            </a:r>
          </a:p>
          <a:p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z="2800" b="1" dirty="0" smtClean="0">
                <a:solidFill>
                  <a:schemeClr val="tx1"/>
                </a:solidFill>
              </a:rPr>
              <a:t>工作计划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sz="2800" b="1" dirty="0" smtClean="0">
                <a:solidFill>
                  <a:schemeClr val="tx1"/>
                </a:solidFill>
              </a:rPr>
              <a:t>目前工作进展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041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数据采集</a:t>
            </a:r>
            <a:endParaRPr lang="en-US" altLang="zh-CN" sz="2800" dirty="0" smtClean="0"/>
          </a:p>
          <a:p>
            <a:pPr lvl="1"/>
            <a:r>
              <a:rPr lang="zh-CN" altLang="en-US" sz="1800" dirty="0" smtClean="0"/>
              <a:t>同何志勇调研完</a:t>
            </a:r>
            <a:r>
              <a:rPr lang="en-US" altLang="zh-CN" sz="1800" dirty="0" smtClean="0"/>
              <a:t>GDELT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根据需求完成获得</a:t>
            </a:r>
            <a:r>
              <a:rPr lang="en-US" altLang="zh-CN" sz="1800" dirty="0" smtClean="0"/>
              <a:t>GDELT</a:t>
            </a:r>
            <a:r>
              <a:rPr lang="zh-CN" altLang="en-US" sz="1800" dirty="0" smtClean="0"/>
              <a:t>上维族新闻的</a:t>
            </a:r>
            <a:r>
              <a:rPr lang="en-US" altLang="zh-CN" sz="1800" dirty="0" smtClean="0"/>
              <a:t>URL</a:t>
            </a:r>
            <a:r>
              <a:rPr lang="zh-CN" altLang="en-US" sz="1800" dirty="0" smtClean="0"/>
              <a:t>，共计</a:t>
            </a:r>
            <a:r>
              <a:rPr lang="en-US" altLang="zh-CN" sz="1800" dirty="0" smtClean="0"/>
              <a:t>24000</a:t>
            </a:r>
            <a:r>
              <a:rPr lang="zh-CN" altLang="en-US" sz="1800" dirty="0" smtClean="0"/>
              <a:t>多条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尽管有些新闻页面无法找到等一系列原因，但邵华师兄还是获得新闻，数量</a:t>
            </a:r>
            <a:r>
              <a:rPr lang="zh-CN" altLang="en-US" sz="1800" dirty="0" smtClean="0"/>
              <a:t>约</a:t>
            </a:r>
            <a:r>
              <a:rPr lang="en-US" altLang="zh-CN" sz="1800" dirty="0" smtClean="0"/>
              <a:t>8000</a:t>
            </a:r>
            <a:r>
              <a:rPr lang="zh-CN" altLang="en-US" sz="1800" dirty="0" smtClean="0"/>
              <a:t>余条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近期发生比利时暴恐事件，根据杨亮师兄的建议，从</a:t>
            </a:r>
            <a:r>
              <a:rPr lang="en-US" altLang="zh-CN" sz="1800" dirty="0" smtClean="0"/>
              <a:t>GDELT</a:t>
            </a:r>
            <a:r>
              <a:rPr lang="zh-CN" altLang="en-US" sz="1800" dirty="0" smtClean="0"/>
              <a:t>获得了相关链接</a:t>
            </a:r>
            <a:r>
              <a:rPr lang="en-US" altLang="zh-CN" sz="1800" dirty="0" smtClean="0"/>
              <a:t>10000</a:t>
            </a:r>
            <a:r>
              <a:rPr lang="zh-CN" altLang="en-US" sz="1800" dirty="0" smtClean="0"/>
              <a:t>多条</a:t>
            </a:r>
            <a:endParaRPr lang="en-US" altLang="zh-CN" sz="1800" dirty="0" smtClean="0"/>
          </a:p>
          <a:p>
            <a:pPr lvl="1"/>
            <a:endParaRPr lang="en-US" altLang="zh-CN" dirty="0" smtClean="0"/>
          </a:p>
          <a:p>
            <a:r>
              <a:rPr lang="zh-CN" altLang="en-US" sz="2800" dirty="0" smtClean="0"/>
              <a:t>实验模型</a:t>
            </a:r>
            <a:endParaRPr lang="en-US" altLang="zh-CN" sz="2800" dirty="0" smtClean="0"/>
          </a:p>
          <a:p>
            <a:pPr lvl="1"/>
            <a:r>
              <a:rPr lang="zh-CN" altLang="en-US" sz="1800" dirty="0" smtClean="0"/>
              <a:t>采用</a:t>
            </a:r>
            <a:r>
              <a:rPr lang="en-US" altLang="zh-CN" sz="1800" dirty="0" smtClean="0"/>
              <a:t>CRF</a:t>
            </a:r>
          </a:p>
          <a:p>
            <a:pPr lvl="1"/>
            <a:endParaRPr lang="en-US" altLang="zh-CN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59231" y="219692"/>
            <a:ext cx="5388427" cy="646331"/>
          </a:xfrm>
        </p:spPr>
        <p:txBody>
          <a:bodyPr/>
          <a:lstStyle/>
          <a:p>
            <a:r>
              <a:rPr lang="zh-CN" altLang="en-US" sz="3600" dirty="0" smtClean="0"/>
              <a:t>目前进展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采用的工具：</a:t>
            </a:r>
            <a:endParaRPr lang="en-US" altLang="zh-CN" sz="2800" dirty="0" smtClean="0"/>
          </a:p>
          <a:p>
            <a:pPr lvl="1"/>
            <a:r>
              <a:rPr lang="en-US" altLang="zh-CN" sz="1800" dirty="0" smtClean="0"/>
              <a:t>CRF Java</a:t>
            </a:r>
            <a:r>
              <a:rPr lang="zh-CN" altLang="en-US" sz="1800" dirty="0" smtClean="0"/>
              <a:t>版：根据官方文档，正在学习如何使用</a:t>
            </a:r>
            <a:endParaRPr lang="en-US" altLang="zh-CN" sz="1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读</a:t>
            </a:r>
            <a:r>
              <a:rPr lang="zh-CN" altLang="en-US" sz="2800" dirty="0" smtClean="0"/>
              <a:t>论文的思考</a:t>
            </a:r>
            <a:endParaRPr lang="en-US" altLang="zh-CN" sz="2800" dirty="0" smtClean="0"/>
          </a:p>
          <a:p>
            <a:pPr lvl="1"/>
            <a:r>
              <a:rPr lang="en-US" altLang="zh-CN" sz="1800" dirty="0" smtClean="0"/>
              <a:t>《Semi-supervised Learning for Vietnamese Named Entity Recognition</a:t>
            </a:r>
            <a:br>
              <a:rPr lang="en-US" altLang="zh-CN" sz="1800" dirty="0" smtClean="0"/>
            </a:br>
            <a:r>
              <a:rPr lang="en-US" altLang="zh-CN" sz="1800" dirty="0" smtClean="0"/>
              <a:t>using Online Conditional Random Fields》</a:t>
            </a:r>
            <a:r>
              <a:rPr lang="zh-CN" altLang="en-US" sz="1800" dirty="0" smtClean="0"/>
              <a:t>中提到用半监督的方式（</a:t>
            </a:r>
            <a:r>
              <a:rPr lang="en-US" altLang="zh-CN" sz="1800" dirty="0" smtClean="0"/>
              <a:t>Bootstrapping</a:t>
            </a:r>
            <a:r>
              <a:rPr lang="zh-CN" altLang="en-US" sz="1800" dirty="0" smtClean="0"/>
              <a:t>）来解决标注数据不足的问题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endParaRPr lang="en-US" altLang="zh-CN" sz="1800" dirty="0" smtClean="0"/>
          </a:p>
          <a:p>
            <a:r>
              <a:rPr lang="zh-CN" altLang="en-US" sz="2800" dirty="0" smtClean="0"/>
              <a:t>李航的</a:t>
            </a:r>
            <a:r>
              <a:rPr lang="en-US" altLang="zh-CN" sz="2800" dirty="0" smtClean="0"/>
              <a:t>《</a:t>
            </a:r>
            <a:r>
              <a:rPr lang="zh-CN" altLang="en-US" sz="2800" dirty="0" smtClean="0"/>
              <a:t>统计学习方法</a:t>
            </a:r>
            <a:r>
              <a:rPr lang="en-US" altLang="zh-CN" sz="2800" dirty="0" smtClean="0"/>
              <a:t>》</a:t>
            </a:r>
          </a:p>
          <a:p>
            <a:pPr lvl="1"/>
            <a:r>
              <a:rPr lang="zh-CN" altLang="en-US" sz="1800" dirty="0" smtClean="0"/>
              <a:t>学习</a:t>
            </a:r>
            <a:r>
              <a:rPr lang="en-US" altLang="zh-CN" sz="1800" dirty="0" smtClean="0"/>
              <a:t>CRF</a:t>
            </a:r>
            <a:r>
              <a:rPr lang="zh-CN" altLang="en-US" sz="1800" dirty="0" smtClean="0"/>
              <a:t>相关知识</a:t>
            </a:r>
            <a:endParaRPr lang="en-US" altLang="zh-CN" sz="1800" dirty="0" smtClean="0"/>
          </a:p>
          <a:p>
            <a:endParaRPr lang="en-US" altLang="zh-CN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59231" y="219692"/>
            <a:ext cx="5388427" cy="646331"/>
          </a:xfrm>
        </p:spPr>
        <p:txBody>
          <a:bodyPr/>
          <a:lstStyle/>
          <a:p>
            <a:r>
              <a:rPr lang="zh-CN" altLang="en-US" sz="3600" dirty="0" smtClean="0"/>
              <a:t>目前进展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熟悉</a:t>
            </a:r>
            <a:r>
              <a:rPr lang="en-US" altLang="zh-CN" sz="2800" dirty="0" smtClean="0"/>
              <a:t>CRF</a:t>
            </a:r>
            <a:r>
              <a:rPr lang="zh-CN" altLang="en-US" sz="2800" dirty="0" smtClean="0"/>
              <a:t>工具</a:t>
            </a:r>
            <a:endParaRPr lang="en-US" altLang="zh-CN" sz="2800" dirty="0" smtClean="0"/>
          </a:p>
          <a:p>
            <a:endParaRPr lang="en-US" altLang="zh-CN" sz="1800" dirty="0" smtClean="0"/>
          </a:p>
          <a:p>
            <a:r>
              <a:rPr lang="zh-CN" altLang="en-US" sz="2800" dirty="0" smtClean="0"/>
              <a:t>阅读相关文献，学习特征提取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定期更新来自</a:t>
            </a:r>
            <a:r>
              <a:rPr lang="en-US" altLang="zh-CN" sz="2800" dirty="0" smtClean="0"/>
              <a:t>GDELT</a:t>
            </a:r>
            <a:r>
              <a:rPr lang="zh-CN" altLang="en-US" sz="2800" dirty="0" smtClean="0"/>
              <a:t>的新闻数据</a:t>
            </a:r>
            <a:endParaRPr lang="en-US" altLang="zh-CN" sz="2800" dirty="0" smtClean="0"/>
          </a:p>
          <a:p>
            <a:endParaRPr lang="en-US" altLang="zh-CN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59231" y="219692"/>
            <a:ext cx="5388427" cy="646331"/>
          </a:xfrm>
        </p:spPr>
        <p:txBody>
          <a:bodyPr/>
          <a:lstStyle/>
          <a:p>
            <a:r>
              <a:rPr lang="zh-CN" altLang="en-US" sz="3600" dirty="0" smtClean="0"/>
              <a:t>工作计划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Custom 1">
      <a:dk1>
        <a:srgbClr val="0070AF"/>
      </a:dk1>
      <a:lt1>
        <a:srgbClr val="FFFFFF"/>
      </a:lt1>
      <a:dk2>
        <a:srgbClr val="4D4D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BB030"/>
      </a:accent6>
      <a:hlink>
        <a:srgbClr val="0000FF"/>
      </a:hlink>
      <a:folHlink>
        <a:srgbClr val="800080"/>
      </a:folHlink>
    </a:clrScheme>
    <a:fontScheme name="1_ShortDemoMay1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lnDef>
    <a:txDef>
      <a:spPr bwMode="gray">
        <a:noFill/>
        <a:ln w="9525">
          <a:noFill/>
          <a:miter lim="800000"/>
          <a:headEnd/>
          <a:tailEnd/>
        </a:ln>
        <a:effectLst/>
      </a:spPr>
      <a:bodyPr wrap="none">
        <a:spAutoFit/>
      </a:bodyPr>
      <a:lstStyle>
        <a:defPPr eaLnBrk="0" hangingPunct="0">
          <a:buFontTx/>
          <a:buNone/>
          <a:defRPr sz="1400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1_ShortDemoMa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3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14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FFCC00"/>
        </a:accent1>
        <a:accent2>
          <a:srgbClr val="8A1111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D0E0E"/>
        </a:accent6>
        <a:hlink>
          <a:srgbClr val="48805B"/>
        </a:hlink>
        <a:folHlink>
          <a:srgbClr val="4424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主题1" id="{735711D2-8BF7-4CF9-80B4-8532C0E775B3}" vid="{6875DE71-4B90-4AE8-AEF1-6B1A39D8FFE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386</TotalTime>
  <Words>128</Words>
  <Application>Microsoft Office PowerPoint</Application>
  <PresentationFormat>全屏显示(4:3)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主题1</vt:lpstr>
      <vt:lpstr>汇报</vt:lpstr>
      <vt:lpstr>概要</vt:lpstr>
      <vt:lpstr>目前进展</vt:lpstr>
      <vt:lpstr>目前进展</vt:lpstr>
      <vt:lpstr>工作计划</vt:lpstr>
      <vt:lpstr>幻灯片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Weibo Search</dc:title>
  <dc:creator>wanglin</dc:creator>
  <cp:lastModifiedBy>dell</cp:lastModifiedBy>
  <cp:revision>145</cp:revision>
  <dcterms:created xsi:type="dcterms:W3CDTF">2015-03-19T00:40:54Z</dcterms:created>
  <dcterms:modified xsi:type="dcterms:W3CDTF">2016-03-28T10:55:06Z</dcterms:modified>
</cp:coreProperties>
</file>