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93" r:id="rId5"/>
    <p:sldId id="295" r:id="rId6"/>
    <p:sldId id="296" r:id="rId7"/>
    <p:sldId id="297" r:id="rId8"/>
    <p:sldId id="298" r:id="rId9"/>
    <p:sldId id="29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0C0817-A112-4847-8014-A94B7D2A4EA3}" type="datetime1">
              <a:rPr lang="en-US" smtClean="0"/>
              <a:t>3/3/2023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03257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3474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802376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79095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447608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298185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431219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70578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3277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19941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6637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6320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38473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346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3214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16383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3/3/2023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7545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3/3/2023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8416531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Sit Dolor Amet</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p:txBody>
          <a:bodyPr>
            <a:normAutofit/>
          </a:bodyPr>
          <a:lstStyle/>
          <a:p>
            <a:pPr algn="ctr"/>
            <a:r>
              <a:rPr lang="en-US" b="1" u="sng" dirty="0"/>
              <a:t>Abstract</a:t>
            </a:r>
          </a:p>
        </p:txBody>
      </p:sp>
      <p:sp>
        <p:nvSpPr>
          <p:cNvPr id="4" name="TextBox 3">
            <a:extLst>
              <a:ext uri="{FF2B5EF4-FFF2-40B4-BE49-F238E27FC236}">
                <a16:creationId xmlns:a16="http://schemas.microsoft.com/office/drawing/2014/main" id="{89E0F428-0DD2-7831-58E5-31DDA9DB4639}"/>
              </a:ext>
            </a:extLst>
          </p:cNvPr>
          <p:cNvSpPr txBox="1"/>
          <p:nvPr/>
        </p:nvSpPr>
        <p:spPr>
          <a:xfrm>
            <a:off x="1845906" y="2690336"/>
            <a:ext cx="8500187" cy="2308324"/>
          </a:xfrm>
          <a:prstGeom prst="rect">
            <a:avLst/>
          </a:prstGeom>
          <a:noFill/>
        </p:spPr>
        <p:txBody>
          <a:bodyPr wrap="square">
            <a:spAutoFit/>
          </a:bodyPr>
          <a:lstStyle/>
          <a:p>
            <a:pPr lvl="0"/>
            <a:r>
              <a:rPr lang="en-US" sz="2400" dirty="0"/>
              <a:t>The major goal of the website is to give students more options once they graduate from high school. They receive calls from colleges all across the world for enrolling without informing them. But with the aid of this website, we can obtain information on colleges, including their rankings, locations, photos, and user reviews, enabling users to select the colleges of their dreams.</a:t>
            </a:r>
            <a:endParaRPr lang="en-IN" sz="2400" dirty="0"/>
          </a:p>
        </p:txBody>
      </p:sp>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p:txBody>
          <a:bodyPr>
            <a:normAutofit/>
          </a:bodyPr>
          <a:lstStyle/>
          <a:p>
            <a:pPr algn="ctr"/>
            <a:r>
              <a:rPr lang="en-US" b="1" u="sng" dirty="0"/>
              <a:t>Abstract</a:t>
            </a:r>
          </a:p>
        </p:txBody>
      </p:sp>
      <p:sp>
        <p:nvSpPr>
          <p:cNvPr id="4" name="TextBox 3">
            <a:extLst>
              <a:ext uri="{FF2B5EF4-FFF2-40B4-BE49-F238E27FC236}">
                <a16:creationId xmlns:a16="http://schemas.microsoft.com/office/drawing/2014/main" id="{89E0F428-0DD2-7831-58E5-31DDA9DB4639}"/>
              </a:ext>
            </a:extLst>
          </p:cNvPr>
          <p:cNvSpPr txBox="1"/>
          <p:nvPr/>
        </p:nvSpPr>
        <p:spPr>
          <a:xfrm>
            <a:off x="1845906" y="2690336"/>
            <a:ext cx="8500187" cy="3236207"/>
          </a:xfrm>
          <a:prstGeom prst="rect">
            <a:avLst/>
          </a:prstGeom>
          <a:noFill/>
        </p:spPr>
        <p:txBody>
          <a:bodyPr wrap="square">
            <a:sp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Kartika" panose="02020503030404060203" pitchFamily="18" charset="0"/>
              </a:rPr>
              <a:t>We will be able to search the colleges by name on the website using a search query. We can also see where they are, which will be a Google Maps embed view. This web application's key feature allows us to select universities based on our percentages, grades, and geography, giving the student the freedom to select the colleges of their choice. Also, students may see how many courses are offered at the college and how many steps remain so that they can plan their next move.</a:t>
            </a:r>
            <a:endParaRPr lang="en-IN" sz="2400" dirty="0">
              <a:effectLst/>
              <a:latin typeface="Calibri" panose="020F0502020204030204" pitchFamily="34" charset="0"/>
              <a:ea typeface="Calibri" panose="020F0502020204030204" pitchFamily="34" charset="0"/>
              <a:cs typeface="Kartika" panose="02020503030404060203" pitchFamily="18" charset="0"/>
            </a:endParaRPr>
          </a:p>
        </p:txBody>
      </p:sp>
    </p:spTree>
    <p:extLst>
      <p:ext uri="{BB962C8B-B14F-4D97-AF65-F5344CB8AC3E}">
        <p14:creationId xmlns:p14="http://schemas.microsoft.com/office/powerpoint/2010/main" val="121055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p:txBody>
          <a:bodyPr>
            <a:normAutofit/>
          </a:bodyPr>
          <a:lstStyle/>
          <a:p>
            <a:pPr algn="ctr"/>
            <a:r>
              <a:rPr lang="en-US" b="1" u="sng" dirty="0"/>
              <a:t>STRUCTURE </a:t>
            </a:r>
            <a:r>
              <a:rPr lang="en-US" b="1" u="sng" dirty="0" err="1"/>
              <a:t>CHArT</a:t>
            </a:r>
            <a:endParaRPr lang="en-US" b="1" u="sng" dirty="0"/>
          </a:p>
        </p:txBody>
      </p:sp>
    </p:spTree>
    <p:extLst>
      <p:ext uri="{BB962C8B-B14F-4D97-AF65-F5344CB8AC3E}">
        <p14:creationId xmlns:p14="http://schemas.microsoft.com/office/powerpoint/2010/main" val="263774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p:txBody>
          <a:bodyPr>
            <a:normAutofit/>
          </a:bodyPr>
          <a:lstStyle/>
          <a:p>
            <a:pPr algn="ctr"/>
            <a:r>
              <a:rPr lang="en-US" b="1" u="sng" dirty="0"/>
              <a:t>MODULE Description</a:t>
            </a:r>
          </a:p>
        </p:txBody>
      </p:sp>
      <p:sp>
        <p:nvSpPr>
          <p:cNvPr id="4" name="Content Placeholder 3">
            <a:extLst>
              <a:ext uri="{FF2B5EF4-FFF2-40B4-BE49-F238E27FC236}">
                <a16:creationId xmlns:a16="http://schemas.microsoft.com/office/drawing/2014/main" id="{A523D058-BDDE-2305-A6CE-D573E947D12C}"/>
              </a:ext>
            </a:extLst>
          </p:cNvPr>
          <p:cNvSpPr>
            <a:spLocks noGrp="1"/>
          </p:cNvSpPr>
          <p:nvPr>
            <p:ph idx="1"/>
          </p:nvPr>
        </p:nvSpPr>
        <p:spPr/>
        <p:txBody>
          <a:bodyPr/>
          <a:lstStyle/>
          <a:p>
            <a:r>
              <a:rPr lang="en-US" b="1" u="sng" dirty="0"/>
              <a:t>Administrator</a:t>
            </a:r>
          </a:p>
          <a:p>
            <a:pPr marL="514350" indent="-514350">
              <a:buFont typeface="+mj-lt"/>
              <a:buAutoNum type="romanLcPeriod"/>
            </a:pPr>
            <a:r>
              <a:rPr lang="en-US" sz="2000" dirty="0"/>
              <a:t>The administrator has the ability to update or add information about the colleges on the website.</a:t>
            </a:r>
          </a:p>
          <a:p>
            <a:pPr marL="514350" indent="-514350">
              <a:buFont typeface="+mj-lt"/>
              <a:buAutoNum type="romanLcPeriod"/>
            </a:pPr>
            <a:r>
              <a:rPr lang="en-US" sz="2000" dirty="0"/>
              <a:t>Can add suggestions to the website for the users.</a:t>
            </a:r>
          </a:p>
          <a:p>
            <a:pPr marL="514350" indent="-514350">
              <a:buFont typeface="+mj-lt"/>
              <a:buAutoNum type="romanLcPeriod"/>
            </a:pPr>
            <a:r>
              <a:rPr lang="en-US" sz="2000" dirty="0"/>
              <a:t>Also update locations and other new feature to the website.</a:t>
            </a:r>
          </a:p>
          <a:p>
            <a:pPr marL="514350" indent="-514350">
              <a:buFont typeface="+mj-lt"/>
              <a:buAutoNum type="romanLcPeriod"/>
            </a:pPr>
            <a:r>
              <a:rPr lang="en-US" sz="2000" dirty="0"/>
              <a:t>Added option for the user to select their qualifications. </a:t>
            </a:r>
          </a:p>
        </p:txBody>
      </p:sp>
    </p:spTree>
    <p:extLst>
      <p:ext uri="{BB962C8B-B14F-4D97-AF65-F5344CB8AC3E}">
        <p14:creationId xmlns:p14="http://schemas.microsoft.com/office/powerpoint/2010/main" val="99497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p:txBody>
          <a:bodyPr>
            <a:normAutofit/>
          </a:bodyPr>
          <a:lstStyle/>
          <a:p>
            <a:pPr algn="ctr"/>
            <a:r>
              <a:rPr lang="en-US" b="1" u="sng" dirty="0"/>
              <a:t>MODULE Description</a:t>
            </a:r>
          </a:p>
        </p:txBody>
      </p:sp>
      <p:sp>
        <p:nvSpPr>
          <p:cNvPr id="4" name="Content Placeholder 3">
            <a:extLst>
              <a:ext uri="{FF2B5EF4-FFF2-40B4-BE49-F238E27FC236}">
                <a16:creationId xmlns:a16="http://schemas.microsoft.com/office/drawing/2014/main" id="{A523D058-BDDE-2305-A6CE-D573E947D12C}"/>
              </a:ext>
            </a:extLst>
          </p:cNvPr>
          <p:cNvSpPr>
            <a:spLocks noGrp="1"/>
          </p:cNvSpPr>
          <p:nvPr>
            <p:ph idx="1"/>
          </p:nvPr>
        </p:nvSpPr>
        <p:spPr/>
        <p:txBody>
          <a:bodyPr/>
          <a:lstStyle/>
          <a:p>
            <a:r>
              <a:rPr lang="en-US" b="1" u="sng" dirty="0"/>
              <a:t>User</a:t>
            </a:r>
          </a:p>
          <a:p>
            <a:pPr marL="514350" indent="-514350">
              <a:buFont typeface="+mj-lt"/>
              <a:buAutoNum type="romanLcPeriod"/>
            </a:pPr>
            <a:r>
              <a:rPr lang="en-US" sz="2000" dirty="0"/>
              <a:t>Users can select and also research about all the universities/colleges within the state.</a:t>
            </a:r>
          </a:p>
          <a:p>
            <a:pPr marL="514350" indent="-514350">
              <a:buFont typeface="+mj-lt"/>
              <a:buAutoNum type="romanLcPeriod"/>
            </a:pPr>
            <a:r>
              <a:rPr lang="en-US" sz="2000" dirty="0"/>
              <a:t>Users can also search for work dependent course.</a:t>
            </a:r>
          </a:p>
          <a:p>
            <a:pPr marL="514350" indent="-514350">
              <a:buFont typeface="+mj-lt"/>
              <a:buAutoNum type="romanLcPeriod"/>
            </a:pPr>
            <a:r>
              <a:rPr lang="en-US" sz="2000" dirty="0"/>
              <a:t>Can choose colleges also by searching by the course name.</a:t>
            </a:r>
          </a:p>
          <a:p>
            <a:pPr marL="514350" indent="-514350">
              <a:buFont typeface="+mj-lt"/>
              <a:buAutoNum type="romanLcPeriod"/>
            </a:pPr>
            <a:r>
              <a:rPr lang="en-US" sz="2000" dirty="0"/>
              <a:t>Can also find location about the college within the website. </a:t>
            </a:r>
          </a:p>
          <a:p>
            <a:pPr marL="514350" indent="-514350">
              <a:buFont typeface="+mj-lt"/>
              <a:buAutoNum type="romanLcPeriod"/>
            </a:pPr>
            <a:r>
              <a:rPr lang="en-US" sz="2000" dirty="0"/>
              <a:t>Search for how many entrances and their cutoff.</a:t>
            </a:r>
          </a:p>
          <a:p>
            <a:pPr marL="514350" indent="-514350">
              <a:buFont typeface="+mj-lt"/>
              <a:buAutoNum type="romanLcPeriod"/>
            </a:pPr>
            <a:endParaRPr lang="en-US" sz="2000" dirty="0"/>
          </a:p>
        </p:txBody>
      </p:sp>
    </p:spTree>
    <p:extLst>
      <p:ext uri="{BB962C8B-B14F-4D97-AF65-F5344CB8AC3E}">
        <p14:creationId xmlns:p14="http://schemas.microsoft.com/office/powerpoint/2010/main" val="486181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TM04033919[[fn=Circuit]]</Template>
  <TotalTime>38</TotalTime>
  <Words>283</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Circuit</vt:lpstr>
      <vt:lpstr>PowerPoint Presentation</vt:lpstr>
      <vt:lpstr>Abstract</vt:lpstr>
      <vt:lpstr>Abstract</vt:lpstr>
      <vt:lpstr>STRUCTURE CHArT</vt:lpstr>
      <vt:lpstr>MODULE Description</vt:lpstr>
      <vt:lpstr>MODULE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Adithyan Udayan</dc:creator>
  <cp:lastModifiedBy>Adithyan Udayan</cp:lastModifiedBy>
  <cp:revision>1</cp:revision>
  <dcterms:created xsi:type="dcterms:W3CDTF">2023-03-03T08:59:23Z</dcterms:created>
  <dcterms:modified xsi:type="dcterms:W3CDTF">2023-03-03T09:38:12Z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