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5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6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2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0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1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9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E1AC-92D5-41B2-8B41-6A01DF117C0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5173309" y="104301"/>
            <a:ext cx="190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1.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473633"/>
            <a:ext cx="7315200" cy="62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0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36371" y="394448"/>
            <a:ext cx="977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6. Disturbances in the circadian clock lead to worse infection outcomes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– SARS-Cov-2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59" y="1104781"/>
            <a:ext cx="3657600" cy="27527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59" y="1104781"/>
            <a:ext cx="3657600" cy="27527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759" y="3857502"/>
            <a:ext cx="3657600" cy="27527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359" y="3918508"/>
            <a:ext cx="3657600" cy="27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8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76319" y="394448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2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Infection time determines the inflammatory response and outcomes.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19" y="763780"/>
            <a:ext cx="2432304" cy="18305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786" y="763780"/>
            <a:ext cx="2432304" cy="18305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013" y="2726973"/>
            <a:ext cx="2432304" cy="18305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786" y="2726973"/>
            <a:ext cx="2432304" cy="18305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667" y="4690168"/>
            <a:ext cx="2431650" cy="18300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7440" y="4690167"/>
            <a:ext cx="2431650" cy="18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3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04571" y="394448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3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Mechanisms of time dependent immune response and outcomes.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03" y="1698403"/>
            <a:ext cx="2431650" cy="1830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295" y="1695168"/>
            <a:ext cx="2431650" cy="36666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303" y="3528468"/>
            <a:ext cx="4876201" cy="183006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953" y="1698402"/>
            <a:ext cx="2431650" cy="18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9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82580" y="394448"/>
            <a:ext cx="908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4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 of infection peak determines viral replication in HSV cell infection model.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37" y="1159951"/>
            <a:ext cx="3657600" cy="27527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02" y="1159950"/>
            <a:ext cx="3657600" cy="2752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456" y="3912671"/>
            <a:ext cx="3657600" cy="27527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283" y="3912671"/>
            <a:ext cx="3657600" cy="27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6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2008" y="394448"/>
            <a:ext cx="114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5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 of infection peak determines viral replication and cytokines in SARS-Cov-2 cell infection model.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29" y="1089612"/>
            <a:ext cx="3657600" cy="27527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98" y="1089611"/>
            <a:ext cx="3657600" cy="2752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029" y="3920735"/>
            <a:ext cx="3657600" cy="27527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398" y="3920734"/>
            <a:ext cx="3657600" cy="27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7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45066" y="394448"/>
            <a:ext cx="875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6. Disturbances in the circadian clock lead to worse infection outcomes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- IAV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42" y="1458888"/>
            <a:ext cx="2431650" cy="18300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173" y="1458888"/>
            <a:ext cx="2431650" cy="18300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842" y="3611737"/>
            <a:ext cx="2431650" cy="18300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173" y="3611736"/>
            <a:ext cx="2431650" cy="18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4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45066" y="394448"/>
            <a:ext cx="875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6. Disturbances in the circadian clock lead to worse infection outcomes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- IAV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50" y="1564396"/>
            <a:ext cx="2431650" cy="183006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550" y="3717244"/>
            <a:ext cx="2431650" cy="183006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881" y="1564396"/>
            <a:ext cx="2431650" cy="183006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881" y="3717243"/>
            <a:ext cx="2431650" cy="18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8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85210" y="394448"/>
            <a:ext cx="887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Disturbances in the circadian clock lead to worse infection outcomes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- HSV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6" y="1195120"/>
            <a:ext cx="3657600" cy="27527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38" y="1195120"/>
            <a:ext cx="3657600" cy="275272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537" y="3947841"/>
            <a:ext cx="3657600" cy="27527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137" y="3947841"/>
            <a:ext cx="3657600" cy="27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85210" y="394448"/>
            <a:ext cx="887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6. Disturbances in the circadian clock lead to worse infection outcomes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- HSV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6" y="1195120"/>
            <a:ext cx="3657600" cy="27527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38" y="1195120"/>
            <a:ext cx="3657600" cy="27527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236" y="4026243"/>
            <a:ext cx="3657600" cy="27527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438" y="4026242"/>
            <a:ext cx="3657600" cy="27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1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5113</TotalTime>
  <Words>142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142</cp:revision>
  <dcterms:created xsi:type="dcterms:W3CDTF">2023-01-05T13:52:35Z</dcterms:created>
  <dcterms:modified xsi:type="dcterms:W3CDTF">2023-01-27T12:53:19Z</dcterms:modified>
</cp:coreProperties>
</file>