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75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6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22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10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75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73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11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9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5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8E1AC-92D5-41B2-8B41-6A01DF117C07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5173309" y="104301"/>
            <a:ext cx="190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1.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52" y="473633"/>
            <a:ext cx="7315200" cy="62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0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76319" y="394448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2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Infection time determines the inflammatory response and outcomes.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63" y="905241"/>
            <a:ext cx="7315200" cy="5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3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04571" y="394448"/>
            <a:ext cx="784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3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Mechanisms of time dependent immune response and outcomes.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75" y="966787"/>
            <a:ext cx="7315200" cy="5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9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82580" y="394448"/>
            <a:ext cx="908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4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Time of infection peak determines viral replication in HSV cell infection model.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81" y="905241"/>
            <a:ext cx="7315200" cy="5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6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22008" y="394448"/>
            <a:ext cx="1140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5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Time of infection peak determines viral replication and cytokines in SARS-Cov-2 cell infection model.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83" y="861279"/>
            <a:ext cx="7315200" cy="5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7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45066" y="394448"/>
            <a:ext cx="875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6. Disturbances in the circadian clock lead to worse infection outcomes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- IAV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25" y="3827728"/>
            <a:ext cx="2743200" cy="20645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195" y="3827727"/>
            <a:ext cx="2743200" cy="20645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065" y="3827726"/>
            <a:ext cx="2743200" cy="20645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279" y="1441098"/>
            <a:ext cx="2743200" cy="20645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3108" y="1312437"/>
            <a:ext cx="2743200" cy="20645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3108" y="3760610"/>
            <a:ext cx="2743200" cy="20645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7465" y="1441099"/>
            <a:ext cx="2743200" cy="206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4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85210" y="394448"/>
            <a:ext cx="8879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6. Disturbances in the circadian clock lead to worse infection outcomes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- HSV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202" y="1172775"/>
            <a:ext cx="3657600" cy="27527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075" y="1172775"/>
            <a:ext cx="3657600" cy="27527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202" y="3925496"/>
            <a:ext cx="3657600" cy="2752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075" y="3925495"/>
            <a:ext cx="3657600" cy="27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36371" y="394448"/>
            <a:ext cx="977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6. Disturbances in the circadian clock lead to worse infection outcomes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– SARS-Cov-2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367" y="1072028"/>
            <a:ext cx="3657600" cy="27527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90" y="1072028"/>
            <a:ext cx="3657600" cy="27527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367" y="3974640"/>
            <a:ext cx="3657600" cy="2752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790" y="3974639"/>
            <a:ext cx="3657600" cy="27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8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4756</TotalTime>
  <Words>110</Words>
  <Application>Microsoft Office PowerPoint</Application>
  <PresentationFormat>宽屏</PresentationFormat>
  <Paragraphs>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120</cp:revision>
  <dcterms:created xsi:type="dcterms:W3CDTF">2023-01-05T13:52:35Z</dcterms:created>
  <dcterms:modified xsi:type="dcterms:W3CDTF">2023-01-22T12:11:34Z</dcterms:modified>
</cp:coreProperties>
</file>