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4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5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6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22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0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5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1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9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E1AC-92D5-41B2-8B41-6A01DF117C07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E1AC-92D5-41B2-8B41-6A01DF117C07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8416D-AC06-43C7-9FCD-CA5F19A9C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5173309" y="104301"/>
            <a:ext cx="190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1.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473633"/>
            <a:ext cx="7315200" cy="62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0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76319" y="394448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2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Infection time determines the inflammatory response and outcomes.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76" y="1063870"/>
            <a:ext cx="487737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3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04571" y="394448"/>
            <a:ext cx="784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3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Mechanisms of time dependent immune response and outcomes.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75" y="1089880"/>
            <a:ext cx="7315200" cy="5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9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82580" y="394448"/>
            <a:ext cx="908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4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 of infection peak determines viral replication in HSV cell infection model.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81" y="1045918"/>
            <a:ext cx="7315200" cy="5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6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2008" y="394448"/>
            <a:ext cx="114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5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 of infection peak determines viral replication and cytokines in SARS-Cov-2 cell infection model.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83" y="1125049"/>
            <a:ext cx="7315200" cy="5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7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9742" y="394448"/>
            <a:ext cx="855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6. Disturbances in the circadian clock lead to worse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IAV infection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86" y="984372"/>
            <a:ext cx="7315200" cy="5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4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85256" y="394448"/>
            <a:ext cx="787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7. Mechanisms of clock disruption’s effect on IAV infection outcomes.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92" y="1081087"/>
            <a:ext cx="7315200" cy="5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8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06770" y="394448"/>
            <a:ext cx="106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Disturbances in the circadian clock lead to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worse HSV and SARS-Cov-2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infection outcomes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92" y="1037125"/>
            <a:ext cx="7315200" cy="5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5308</TotalTime>
  <Words>107</Words>
  <Application>Microsoft Office PowerPoint</Application>
  <PresentationFormat>宽屏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163</cp:revision>
  <dcterms:created xsi:type="dcterms:W3CDTF">2023-01-05T13:52:35Z</dcterms:created>
  <dcterms:modified xsi:type="dcterms:W3CDTF">2023-01-28T10:03:04Z</dcterms:modified>
</cp:coreProperties>
</file>