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AC-92D5-41B2-8B41-6A01DF117C07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173309" y="104301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473633"/>
            <a:ext cx="7315200" cy="6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76319" y="39444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time determines the inflammatory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6" y="1063870"/>
            <a:ext cx="487737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571" y="39444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Mechanisms of time dependent immune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75" y="1089880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2580" y="394448"/>
            <a:ext cx="908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in HSV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1" y="1045918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008" y="394448"/>
            <a:ext cx="114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and cytokines in SARS-Cov-2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3" y="1125049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9742" y="394448"/>
            <a:ext cx="85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IAV infection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6" y="984372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85256" y="394448"/>
            <a:ext cx="787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7. Mechanisms of clock disruption’s effect on IAV infection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92" y="1081087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6770" y="394448"/>
            <a:ext cx="106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Disturbances in the circadian clock lead to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worse HSV and SARS-Cov-2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92" y="1037125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107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164</cp:revision>
  <dcterms:created xsi:type="dcterms:W3CDTF">2023-01-05T13:52:35Z</dcterms:created>
  <dcterms:modified xsi:type="dcterms:W3CDTF">2023-02-07T02:45:04Z</dcterms:modified>
</cp:coreProperties>
</file>