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8" r:id="rId2"/>
    <p:sldId id="257" r:id="rId3"/>
    <p:sldId id="270" r:id="rId4"/>
    <p:sldId id="280" r:id="rId5"/>
    <p:sldId id="267" r:id="rId6"/>
    <p:sldId id="264" r:id="rId7"/>
    <p:sldId id="260" r:id="rId8"/>
    <p:sldId id="261" r:id="rId9"/>
    <p:sldId id="265" r:id="rId10"/>
    <p:sldId id="262" r:id="rId11"/>
    <p:sldId id="266" r:id="rId12"/>
    <p:sldId id="263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章霞" initials="章霞" lastIdx="1" clrIdx="0">
    <p:extLst>
      <p:ext uri="{19B8F6BF-5375-455C-9EA6-DF929625EA0E}">
        <p15:presenceInfo xmlns:p15="http://schemas.microsoft.com/office/powerpoint/2012/main" userId="eff04ee0909883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3-24T11:06:01.803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A634-0C71-42EE-989B-BDC9C6F11FB9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DE7D-985E-4A77-A8B6-CAF4A4A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6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A634-0C71-42EE-989B-BDC9C6F11FB9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DE7D-985E-4A77-A8B6-CAF4A4A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A634-0C71-42EE-989B-BDC9C6F11FB9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DE7D-985E-4A77-A8B6-CAF4A4A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A634-0C71-42EE-989B-BDC9C6F11FB9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DE7D-985E-4A77-A8B6-CAF4A4A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A634-0C71-42EE-989B-BDC9C6F11FB9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DE7D-985E-4A77-A8B6-CAF4A4A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1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A634-0C71-42EE-989B-BDC9C6F11FB9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DE7D-985E-4A77-A8B6-CAF4A4A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2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A634-0C71-42EE-989B-BDC9C6F11FB9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DE7D-985E-4A77-A8B6-CAF4A4A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9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A634-0C71-42EE-989B-BDC9C6F11FB9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DE7D-985E-4A77-A8B6-CAF4A4A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2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A634-0C71-42EE-989B-BDC9C6F11FB9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DE7D-985E-4A77-A8B6-CAF4A4A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9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A634-0C71-42EE-989B-BDC9C6F11FB9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DE7D-985E-4A77-A8B6-CAF4A4A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A634-0C71-42EE-989B-BDC9C6F11FB9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DE7D-985E-4A77-A8B6-CAF4A4A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A634-0C71-42EE-989B-BDC9C6F11FB9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DE7D-985E-4A77-A8B6-CAF4A4AF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01247" y="2753579"/>
            <a:ext cx="867279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Guide</a:t>
            </a:r>
            <a:r>
              <a:rPr lang="en-US" altLang="zh-CN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of Daily Report System </a:t>
            </a:r>
            <a:endParaRPr lang="en-US" altLang="zh-CN" sz="44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60727" y="4784259"/>
            <a:ext cx="22044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2014/03/24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75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2457" y="5254171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 err="1" smtClean="0">
                <a:solidFill>
                  <a:schemeClr val="bg1"/>
                </a:solidFill>
              </a:rPr>
              <a:t>OverTime</a:t>
            </a:r>
            <a:r>
              <a:rPr lang="en-US" sz="2400" dirty="0" smtClean="0">
                <a:solidFill>
                  <a:schemeClr val="bg1"/>
                </a:solidFill>
              </a:rPr>
              <a:t> Application page almost the same as the page of </a:t>
            </a:r>
            <a:r>
              <a:rPr lang="en-US" sz="2400" dirty="0" err="1" smtClean="0">
                <a:solidFill>
                  <a:schemeClr val="bg1"/>
                </a:solidFill>
              </a:rPr>
              <a:t>BreakOff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Applcation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线形标注 1(带边框和强调线) 3"/>
          <p:cNvSpPr/>
          <p:nvPr/>
        </p:nvSpPr>
        <p:spPr>
          <a:xfrm>
            <a:off x="1647372" y="4112007"/>
            <a:ext cx="10312400" cy="682172"/>
          </a:xfrm>
          <a:prstGeom prst="accentBorderCallout1">
            <a:avLst>
              <a:gd name="adj1" fmla="val 84708"/>
              <a:gd name="adj2" fmla="val -1667"/>
              <a:gd name="adj3" fmla="val -398139"/>
              <a:gd name="adj4" fmla="val -73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click the </a:t>
            </a:r>
            <a:r>
              <a:rPr lang="en-US" dirty="0" err="1" smtClean="0"/>
              <a:t>CreateNew</a:t>
            </a:r>
            <a:r>
              <a:rPr lang="en-US" dirty="0" smtClean="0"/>
              <a:t> button,</a:t>
            </a:r>
            <a:r>
              <a:rPr lang="en-US" dirty="0"/>
              <a:t> the page pops up a modal </a:t>
            </a:r>
            <a:r>
              <a:rPr lang="en-US" dirty="0" smtClean="0"/>
              <a:t>dialog for us </a:t>
            </a:r>
            <a:r>
              <a:rPr lang="en-US" dirty="0" err="1" smtClean="0"/>
              <a:t>inputing</a:t>
            </a:r>
            <a:r>
              <a:rPr lang="en-US" dirty="0" smtClean="0"/>
              <a:t> our </a:t>
            </a:r>
            <a:r>
              <a:rPr lang="en-US" dirty="0" err="1" smtClean="0"/>
              <a:t>OverTime</a:t>
            </a:r>
            <a:r>
              <a:rPr lang="en-US" dirty="0" smtClean="0"/>
              <a:t> Information.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线形标注 1(带边框和强调线) 4"/>
          <p:cNvSpPr/>
          <p:nvPr/>
        </p:nvSpPr>
        <p:spPr>
          <a:xfrm>
            <a:off x="6803572" y="1480457"/>
            <a:ext cx="1364342" cy="290286"/>
          </a:xfrm>
          <a:prstGeom prst="accent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date</a:t>
            </a:r>
            <a:endParaRPr lang="en-US" dirty="0"/>
          </a:p>
        </p:txBody>
      </p:sp>
      <p:sp>
        <p:nvSpPr>
          <p:cNvPr id="6" name="线形标注 1(带边框和强调线) 5"/>
          <p:cNvSpPr/>
          <p:nvPr/>
        </p:nvSpPr>
        <p:spPr>
          <a:xfrm>
            <a:off x="6306456" y="2085591"/>
            <a:ext cx="3679373" cy="338295"/>
          </a:xfrm>
          <a:prstGeom prst="accent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long did you work overtime?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0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3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85621" y="2967335"/>
            <a:ext cx="4620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Trainee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rticles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62949" y="1900821"/>
            <a:ext cx="28282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Second part: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536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线形标注 1(带边框和强调线) 2"/>
          <p:cNvSpPr/>
          <p:nvPr/>
        </p:nvSpPr>
        <p:spPr>
          <a:xfrm>
            <a:off x="5593278" y="1555668"/>
            <a:ext cx="1615044" cy="285007"/>
          </a:xfrm>
          <a:prstGeom prst="accent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Time</a:t>
            </a:r>
            <a:endParaRPr lang="en-US" dirty="0"/>
          </a:p>
        </p:txBody>
      </p:sp>
      <p:sp>
        <p:nvSpPr>
          <p:cNvPr id="4" name="线形标注 1(带边框和强调线) 3"/>
          <p:cNvSpPr/>
          <p:nvPr/>
        </p:nvSpPr>
        <p:spPr>
          <a:xfrm>
            <a:off x="5593278" y="2113808"/>
            <a:ext cx="1615044" cy="285007"/>
          </a:xfrm>
          <a:prstGeom prst="accent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Time</a:t>
            </a:r>
            <a:endParaRPr lang="en-US" dirty="0"/>
          </a:p>
        </p:txBody>
      </p:sp>
      <p:sp>
        <p:nvSpPr>
          <p:cNvPr id="5" name="线形标注 1(带边框和强调线) 4"/>
          <p:cNvSpPr/>
          <p:nvPr/>
        </p:nvSpPr>
        <p:spPr>
          <a:xfrm>
            <a:off x="7901049" y="2772887"/>
            <a:ext cx="3099460" cy="656113"/>
          </a:xfrm>
          <a:prstGeom prst="accent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Attendance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4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线形标注 1(带边框和强调线) 2"/>
          <p:cNvSpPr/>
          <p:nvPr/>
        </p:nvSpPr>
        <p:spPr>
          <a:xfrm>
            <a:off x="6836229" y="1465943"/>
            <a:ext cx="1567543" cy="391886"/>
          </a:xfrm>
          <a:prstGeom prst="accent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Time</a:t>
            </a:r>
            <a:endParaRPr lang="en-US" dirty="0"/>
          </a:p>
        </p:txBody>
      </p:sp>
      <p:sp>
        <p:nvSpPr>
          <p:cNvPr id="4" name="线形标注 1(带边框和强调线) 3"/>
          <p:cNvSpPr/>
          <p:nvPr/>
        </p:nvSpPr>
        <p:spPr>
          <a:xfrm>
            <a:off x="6836229" y="2017485"/>
            <a:ext cx="1567543" cy="391886"/>
          </a:xfrm>
          <a:prstGeom prst="accent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9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6391" y="2967335"/>
            <a:ext cx="5079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Manager 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rticles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62949" y="1900821"/>
            <a:ext cx="2312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Third part: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74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2977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01108"/>
            <a:ext cx="12461873" cy="36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76805" cy="18288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8093"/>
            <a:ext cx="12192000" cy="26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线形标注 1(带边框和强调线) 6"/>
          <p:cNvSpPr/>
          <p:nvPr/>
        </p:nvSpPr>
        <p:spPr>
          <a:xfrm>
            <a:off x="7908965" y="1009404"/>
            <a:ext cx="2719450" cy="403759"/>
          </a:xfrm>
          <a:prstGeom prst="accentBorderCallout1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nput your </a:t>
            </a:r>
            <a:r>
              <a:rPr lang="en-US" dirty="0" err="1" smtClean="0"/>
              <a:t>UserName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8" name="线形标注 1(带边框和强调线) 7"/>
          <p:cNvSpPr/>
          <p:nvPr/>
        </p:nvSpPr>
        <p:spPr>
          <a:xfrm>
            <a:off x="7908965" y="1579419"/>
            <a:ext cx="2719450" cy="403759"/>
          </a:xfrm>
          <a:prstGeom prst="accentBorderCallout1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your Password.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5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0163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4990"/>
            <a:ext cx="12192000" cy="338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25083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5138" y="2661138"/>
            <a:ext cx="51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This part is same to the last one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1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24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476"/>
            <a:ext cx="12192000" cy="53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2238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58681"/>
            <a:ext cx="11699631" cy="27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3657" y="4165601"/>
            <a:ext cx="1147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Your can update your information like </a:t>
            </a:r>
            <a:r>
              <a:rPr lang="en-US" altLang="zh-CN" sz="2400" dirty="0" err="1" smtClean="0"/>
              <a:t>UserName,LoginPassword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EmailAddress</a:t>
            </a:r>
            <a:r>
              <a:rPr lang="en-US" altLang="zh-CN" sz="2400" dirty="0" smtClean="0"/>
              <a:t> at here.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36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75856" y="2967335"/>
            <a:ext cx="3840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Staff A</a:t>
            </a:r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rticles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62950" y="1900821"/>
            <a:ext cx="1925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 part: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42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线形标注 1(带边框和强调线) 2"/>
          <p:cNvSpPr/>
          <p:nvPr/>
        </p:nvSpPr>
        <p:spPr>
          <a:xfrm>
            <a:off x="3759200" y="493486"/>
            <a:ext cx="1248229" cy="333828"/>
          </a:xfrm>
          <a:prstGeom prst="accent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time.</a:t>
            </a:r>
            <a:endParaRPr lang="en-US" dirty="0"/>
          </a:p>
        </p:txBody>
      </p:sp>
      <p:sp>
        <p:nvSpPr>
          <p:cNvPr id="4" name="线形标注 1(带边框和强调线) 3"/>
          <p:cNvSpPr/>
          <p:nvPr/>
        </p:nvSpPr>
        <p:spPr>
          <a:xfrm>
            <a:off x="2656114" y="1059542"/>
            <a:ext cx="6633029" cy="522515"/>
          </a:xfrm>
          <a:prstGeom prst="accentBorderCallout1">
            <a:avLst>
              <a:gd name="adj1" fmla="val 18750"/>
              <a:gd name="adj2" fmla="val -8333"/>
              <a:gd name="adj3" fmla="val 34722"/>
              <a:gd name="adj4" fmla="val -186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we want to create an new </a:t>
            </a:r>
            <a:r>
              <a:rPr lang="en-US" dirty="0" err="1" smtClean="0"/>
              <a:t>BreakOff</a:t>
            </a:r>
            <a:r>
              <a:rPr lang="en-US" dirty="0" smtClean="0"/>
              <a:t> </a:t>
            </a:r>
            <a:r>
              <a:rPr lang="en-US" dirty="0" err="1" smtClean="0"/>
              <a:t>Application,click</a:t>
            </a:r>
            <a:r>
              <a:rPr lang="en-US" dirty="0" smtClean="0"/>
              <a:t> this button.</a:t>
            </a:r>
            <a:endParaRPr lang="en-US" dirty="0"/>
          </a:p>
        </p:txBody>
      </p:sp>
      <p:sp>
        <p:nvSpPr>
          <p:cNvPr id="5" name="线形标注 1(带边框和强调线) 4"/>
          <p:cNvSpPr/>
          <p:nvPr/>
        </p:nvSpPr>
        <p:spPr>
          <a:xfrm>
            <a:off x="10392229" y="1582057"/>
            <a:ext cx="1277257" cy="362857"/>
          </a:xfrm>
          <a:prstGeom prst="accent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6" name="线形标注 1(带边框和强调线) 5"/>
          <p:cNvSpPr/>
          <p:nvPr/>
        </p:nvSpPr>
        <p:spPr>
          <a:xfrm>
            <a:off x="10711543" y="2235200"/>
            <a:ext cx="1277257" cy="362857"/>
          </a:xfrm>
          <a:prstGeom prst="accent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线形标注 1(带边框和强调线) 2"/>
          <p:cNvSpPr/>
          <p:nvPr/>
        </p:nvSpPr>
        <p:spPr>
          <a:xfrm>
            <a:off x="1814286" y="5370285"/>
            <a:ext cx="10014857" cy="682172"/>
          </a:xfrm>
          <a:prstGeom prst="accentBorderCallout1">
            <a:avLst>
              <a:gd name="adj1" fmla="val 69814"/>
              <a:gd name="adj2" fmla="val -1811"/>
              <a:gd name="adj3" fmla="val -587500"/>
              <a:gd name="adj4" fmla="val -110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click the </a:t>
            </a:r>
            <a:r>
              <a:rPr lang="en-US" dirty="0" err="1" smtClean="0"/>
              <a:t>CreateNew</a:t>
            </a:r>
            <a:r>
              <a:rPr lang="en-US" dirty="0" smtClean="0"/>
              <a:t> button,</a:t>
            </a:r>
            <a:r>
              <a:rPr lang="en-US" dirty="0"/>
              <a:t> the page pops up a modal </a:t>
            </a:r>
            <a:r>
              <a:rPr lang="en-US" dirty="0" smtClean="0"/>
              <a:t>dialog for us </a:t>
            </a:r>
            <a:r>
              <a:rPr lang="en-US" dirty="0" err="1" smtClean="0"/>
              <a:t>inputing</a:t>
            </a:r>
            <a:r>
              <a:rPr lang="en-US" dirty="0" smtClean="0"/>
              <a:t> our </a:t>
            </a:r>
            <a:r>
              <a:rPr lang="en-US" dirty="0" err="1" smtClean="0"/>
              <a:t>BreakOff</a:t>
            </a:r>
            <a:r>
              <a:rPr lang="en-US" dirty="0" smtClean="0"/>
              <a:t> Information.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线形标注 1(带边框和强调线) 3"/>
          <p:cNvSpPr/>
          <p:nvPr/>
        </p:nvSpPr>
        <p:spPr>
          <a:xfrm>
            <a:off x="6778171" y="1422399"/>
            <a:ext cx="2046515" cy="362858"/>
          </a:xfrm>
          <a:prstGeom prst="accent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Time</a:t>
            </a:r>
            <a:endParaRPr lang="en-US" dirty="0"/>
          </a:p>
        </p:txBody>
      </p:sp>
      <p:sp>
        <p:nvSpPr>
          <p:cNvPr id="5" name="线形标注 1(带边框和强调线) 4"/>
          <p:cNvSpPr/>
          <p:nvPr/>
        </p:nvSpPr>
        <p:spPr>
          <a:xfrm>
            <a:off x="6778170" y="2006599"/>
            <a:ext cx="2046515" cy="362858"/>
          </a:xfrm>
          <a:prstGeom prst="accent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Time</a:t>
            </a:r>
            <a:endParaRPr lang="en-US" dirty="0"/>
          </a:p>
        </p:txBody>
      </p:sp>
      <p:sp>
        <p:nvSpPr>
          <p:cNvPr id="6" name="线形标注 1(带边框和强调线) 5"/>
          <p:cNvSpPr/>
          <p:nvPr/>
        </p:nvSpPr>
        <p:spPr>
          <a:xfrm>
            <a:off x="6778169" y="2550885"/>
            <a:ext cx="2046515" cy="362858"/>
          </a:xfrm>
          <a:prstGeom prst="accent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CutFrom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1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144</Words>
  <Application>Microsoft Office PowerPoint</Application>
  <PresentationFormat>宽屏</PresentationFormat>
  <Paragraphs>29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赵明</dc:creator>
  <cp:lastModifiedBy>赵明</cp:lastModifiedBy>
  <cp:revision>34</cp:revision>
  <dcterms:created xsi:type="dcterms:W3CDTF">2014-03-24T01:13:44Z</dcterms:created>
  <dcterms:modified xsi:type="dcterms:W3CDTF">2014-03-24T07:49:03Z</dcterms:modified>
</cp:coreProperties>
</file>