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92" r:id="rId2"/>
    <p:sldId id="360" r:id="rId3"/>
    <p:sldId id="399" r:id="rId4"/>
    <p:sldId id="410" r:id="rId5"/>
    <p:sldId id="411" r:id="rId6"/>
    <p:sldId id="413" r:id="rId7"/>
    <p:sldId id="414" r:id="rId8"/>
    <p:sldId id="416" r:id="rId9"/>
    <p:sldId id="415" r:id="rId10"/>
    <p:sldId id="412" r:id="rId11"/>
    <p:sldId id="417" r:id="rId12"/>
    <p:sldId id="291" r:id="rId13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80" d="100"/>
          <a:sy n="80" d="100"/>
        </p:scale>
        <p:origin x="902" y="67"/>
      </p:cViewPr>
      <p:guideLst>
        <p:guide orient="horz" pos="2160"/>
        <p:guide pos="28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0950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状态管理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状态后端（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State Backends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763688"/>
            <a:ext cx="7416824" cy="468964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传入一条数据，有状态的算子任务都会读取和更新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有效的状态访问对于处理数据的低延迟至关重要，因此每个并行任务都会在本地维护其状态，以确保快速的状态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、访问以及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维护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一个可插入的组件决定，这个组件就叫做</a:t>
            </a:r>
            <a:r>
              <a:rPr lang="zh-CN" altLang="zh-CN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状态后端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state backend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后端主要负责两件事：本地的状态管理，以及将检查点（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checkpoint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）状态写入远程存储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选择一个状态后端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405" y="1557020"/>
            <a:ext cx="7416800" cy="51619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MemoryStateBackend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内存级的状态后端，会将键控状态作为内存中的对象进行管理，将它们存储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TaskManager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JVM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堆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上，而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checkpoint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存储在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JobManager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特点：快速、低延迟，但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不稳定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FsStateBackend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checkpoint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到远程的持久化文件系统（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FileSystem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对于本地状态，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跟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MemoryStateBackend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一样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，也会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存在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TaskManager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JVM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堆上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拥有内存级的本地访问速度，和更好的容错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保证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RocksDBStateBackend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将所有状态序列化后，存入本地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RocksDB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存储。</a:t>
            </a: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RocksDB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是一个硬盘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KV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数据库，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LevelDB, RocketDB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主要内容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 </a:t>
            </a:r>
            <a:r>
              <a:rPr lang="zh-CN" altLang="en-US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中的状态</a:t>
            </a:r>
            <a:endParaRPr lang="en-US" altLang="zh-CN" sz="24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算子状态（</a:t>
            </a:r>
            <a:r>
              <a:rPr lang="en-US" altLang="zh-CN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Operatior State</a:t>
            </a:r>
            <a:r>
              <a:rPr lang="zh-CN" altLang="en-US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4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</a:t>
            </a:r>
            <a:r>
              <a:rPr lang="zh-CN" altLang="en-US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控状态（</a:t>
            </a:r>
            <a:r>
              <a:rPr lang="en-US" altLang="zh-CN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Keyed State</a:t>
            </a:r>
            <a:r>
              <a:rPr lang="zh-CN" altLang="en-US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4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状态后端（</a:t>
            </a:r>
            <a:r>
              <a:rPr lang="en-US" altLang="zh-CN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State Backends</a:t>
            </a:r>
            <a:r>
              <a:rPr lang="zh-CN" altLang="en-US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4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中的状态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4005064"/>
            <a:ext cx="7416824" cy="23042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一个任务维护，并且用来计算某个结果的所有数据，都属于这个任务的状态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可以认为状态就是一个本地变量，可以被任务的业务逻辑访问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进行状态管理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包括状态一致性、故障处理以及高效存储和访问，以便开发人员可以专注于应用程序的逻辑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051720" y="1700808"/>
            <a:ext cx="4968552" cy="2037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中的状态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763688"/>
            <a:ext cx="7416824" cy="468964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Flink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，状态始终与特定算子相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关联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使运行时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Flink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算子的状态，算子需要预先注册其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总的说来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，有两种类型的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算子状态（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Operator State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算子状态的作用范围限定为算子任务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键控状态（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Keyed State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根据输入数据流中定义的键（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）来维护和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</a:t>
            </a:r>
          </a:p>
          <a:p>
            <a:pPr marL="342900" lvl="1" indent="-342900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窗口状态（Windowed State）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算子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Operator State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4581128"/>
            <a:ext cx="7416824" cy="16721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算子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状态的作用范围限定为算子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同一并行任务所处理的所有数据都可以访问到相同的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</a:t>
            </a:r>
            <a:endParaRPr lang="en-US" altLang="zh-CN" sz="16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对于同一任务而言是共享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endParaRPr lang="en-US" altLang="zh-CN" sz="16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算子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状态不能由相同或不同算子的另一个任务访问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555775" y="1556792"/>
            <a:ext cx="3778885" cy="3008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算子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状态数据结构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700808"/>
            <a:ext cx="7416824" cy="4536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列表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状态（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 state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将状态表示为一组数据的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列表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联合列表状态（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Union list state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也将状态表示为数据的列表。它与常规列表状态的区别在于，在发生故障时，或者从保存点（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savepoint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）启动应用程序时如何恢复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广播状态（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Broadcast state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如果一个算子有多项任务，而它的每项任务状态又都相同，那么这种特殊情况最适合应用广播状态。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键控状态（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Keyed State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437112"/>
            <a:ext cx="7416824" cy="16721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控状态是根据输入数据流中定义的键（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）来维护和访问的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为每个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维护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一个状态实例，并将具有相同键的所有数据，都分区到同一个算子任务中，这个任务会维护和处理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key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对应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的状态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当任务处理一条数据时，它会自动将状态的访问范围限定为当前数据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key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55776" y="1628800"/>
            <a:ext cx="3672408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键控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状态的使用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700808"/>
            <a:ext cx="7416824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声明一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个键控状态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69" y="2420888"/>
            <a:ext cx="6924253" cy="125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27584" y="3789040"/>
            <a:ext cx="7416824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读取状态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4869160"/>
            <a:ext cx="7416824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状态赋值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643" y="4470346"/>
            <a:ext cx="3312368" cy="39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676" y="5589240"/>
            <a:ext cx="3703488" cy="31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键控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状态数据结构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700808"/>
            <a:ext cx="7416824" cy="4536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状态（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Value 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state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 ValueStateDescriptor(“xxx”, Types.of[T])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将状态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表示为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单个的值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列表状态（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 state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状态表示为一组数据的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列表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映射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状态（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state, 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字典状态，哈希表状态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 MapStateDescriptor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表示为一组 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Key-Value 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聚合状态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Reducing state &amp; Aggregating State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将状态表示为一个用于聚合操作的列表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Office PowerPoint</Application>
  <PresentationFormat>全屏显示(4:3)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微软雅黑 Light</vt:lpstr>
      <vt:lpstr>Arial</vt:lpstr>
      <vt:lpstr>Calibri</vt:lpstr>
      <vt:lpstr>Wingdings</vt:lpstr>
      <vt:lpstr>Office 主题</vt:lpstr>
      <vt:lpstr>Flink 状态管理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Windows User</cp:lastModifiedBy>
  <cp:revision>538</cp:revision>
  <dcterms:created xsi:type="dcterms:W3CDTF">2017-11-14T06:09:00Z</dcterms:created>
  <dcterms:modified xsi:type="dcterms:W3CDTF">2020-06-03T00:43:41Z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