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12192000" cy="6858000"/>
  <p:notesSz cx="6858000" cy="9144000"/>
  <p:embeddedFontLst>
    <p:embeddedFont>
      <p:font typeface="Arial Nova" panose="020B0504020202020204" pitchFamily="3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295"/>
    <a:srgbClr val="C8BDB4"/>
    <a:srgbClr val="9299A2"/>
    <a:srgbClr val="AA7E47"/>
    <a:srgbClr val="0E6F50"/>
    <a:srgbClr val="7F766A"/>
    <a:srgbClr val="DDAC73"/>
    <a:srgbClr val="CFA979"/>
    <a:srgbClr val="5D7F60"/>
    <a:srgbClr val="AFC6A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89F6E0-BDB8-4DA5-BC9A-4333E5385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6004-992D-44E8-97EB-8D9CDF7EF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23D-909C-47AB-9634-7FC58FD474B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F8494-FEC6-4BED-A6EA-643827F5A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6743-7C2B-4874-98A5-5AECE0BF5A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242-139C-46E7-AAD1-FF83B24EF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DEA9-3F93-4CDE-8E05-6171DE86F40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1A5E-6AB1-4029-8980-76B00C7A3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A71848-77F9-4279-9DA3-6A24298A2F24}"/>
              </a:ext>
            </a:extLst>
          </p:cNvPr>
          <p:cNvSpPr/>
          <p:nvPr/>
        </p:nvSpPr>
        <p:spPr>
          <a:xfrm>
            <a:off x="463195" y="1491540"/>
            <a:ext cx="4192881" cy="49047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337FFE-CE42-414F-B980-148902B8915C}"/>
              </a:ext>
            </a:extLst>
          </p:cNvPr>
          <p:cNvSpPr/>
          <p:nvPr/>
        </p:nvSpPr>
        <p:spPr>
          <a:xfrm>
            <a:off x="7548860" y="1491541"/>
            <a:ext cx="4192881" cy="4904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777DF-446C-4657-A632-5214F08043DA}"/>
              </a:ext>
            </a:extLst>
          </p:cNvPr>
          <p:cNvSpPr txBox="1"/>
          <p:nvPr/>
        </p:nvSpPr>
        <p:spPr>
          <a:xfrm>
            <a:off x="2442980" y="77007"/>
            <a:ext cx="6797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General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9DB50-5CE2-41C6-AA78-126D4F939C1B}"/>
              </a:ext>
            </a:extLst>
          </p:cNvPr>
          <p:cNvSpPr txBox="1"/>
          <p:nvPr/>
        </p:nvSpPr>
        <p:spPr>
          <a:xfrm>
            <a:off x="1226508" y="1550272"/>
            <a:ext cx="2546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4000" dirty="0"/>
              <a:t>Front - end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76EE4-3EA5-4E05-B6A0-DEB2AC37BF59}"/>
              </a:ext>
            </a:extLst>
          </p:cNvPr>
          <p:cNvSpPr txBox="1"/>
          <p:nvPr/>
        </p:nvSpPr>
        <p:spPr>
          <a:xfrm>
            <a:off x="8588506" y="1550272"/>
            <a:ext cx="2113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Back-end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0068148-9212-4E67-BFC5-B7669F482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50" y="2804377"/>
            <a:ext cx="2646303" cy="70788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6686F9-FF1F-4E20-BDA8-A153FB4043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281" y="2804377"/>
            <a:ext cx="2361398" cy="8853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480569-A9C3-4E70-99DF-482F99DCFB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64" y="3777315"/>
            <a:ext cx="2422515" cy="82252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C4F6DF4-8451-4032-B21D-3876FBC0BA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2" y="2258158"/>
            <a:ext cx="634827" cy="6348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A675D4F-FAA8-4EB4-895C-5E89FD24B8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30008" y="4693104"/>
            <a:ext cx="634827" cy="63482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417567-5ECF-40B7-9A26-CE018F145414}"/>
              </a:ext>
            </a:extLst>
          </p:cNvPr>
          <p:cNvSpPr txBox="1"/>
          <p:nvPr/>
        </p:nvSpPr>
        <p:spPr>
          <a:xfrm>
            <a:off x="2442980" y="73318"/>
            <a:ext cx="6797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General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BE1528-71F2-4E16-971C-12849D927738}"/>
              </a:ext>
            </a:extLst>
          </p:cNvPr>
          <p:cNvSpPr txBox="1"/>
          <p:nvPr/>
        </p:nvSpPr>
        <p:spPr>
          <a:xfrm>
            <a:off x="5358228" y="1642605"/>
            <a:ext cx="127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/>
              <a:t>Request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A5F54-3F8C-4C56-AD8C-A3D467767208}"/>
              </a:ext>
            </a:extLst>
          </p:cNvPr>
          <p:cNvSpPr txBox="1"/>
          <p:nvPr/>
        </p:nvSpPr>
        <p:spPr>
          <a:xfrm>
            <a:off x="5350536" y="4188579"/>
            <a:ext cx="1490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/>
              <a:t>Response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66F6A3-81DE-4D1D-BA12-28E1052001C0}"/>
              </a:ext>
            </a:extLst>
          </p:cNvPr>
          <p:cNvSpPr txBox="1"/>
          <p:nvPr/>
        </p:nvSpPr>
        <p:spPr>
          <a:xfrm>
            <a:off x="4937501" y="2927487"/>
            <a:ext cx="23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400" b="0" dirty="0"/>
              <a:t>Searching conditions</a:t>
            </a:r>
            <a:endParaRPr lang="en-US" altLang="ko-KR" sz="4000" b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229DBD-F6D1-46C7-846B-85C8FDCFC636}"/>
              </a:ext>
            </a:extLst>
          </p:cNvPr>
          <p:cNvSpPr txBox="1"/>
          <p:nvPr/>
        </p:nvSpPr>
        <p:spPr>
          <a:xfrm>
            <a:off x="4938272" y="5239358"/>
            <a:ext cx="2336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0" dirty="0"/>
              <a:t>Searching result, </a:t>
            </a:r>
            <a:r>
              <a:rPr lang="en-US" altLang="ko-KR" sz="2000" b="0" dirty="0" err="1"/>
              <a:t>descrption</a:t>
            </a:r>
            <a:endParaRPr lang="en-US" altLang="ko-KR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21C65-4913-4A38-942E-FC9543B435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85" y="4188579"/>
            <a:ext cx="886028" cy="1069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BB164-858F-4DC8-9186-02D85E728C34}"/>
              </a:ext>
            </a:extLst>
          </p:cNvPr>
          <p:cNvSpPr txBox="1"/>
          <p:nvPr/>
        </p:nvSpPr>
        <p:spPr>
          <a:xfrm>
            <a:off x="9366432" y="4431046"/>
            <a:ext cx="238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b="0" dirty="0">
                <a:solidFill>
                  <a:schemeClr val="bg1">
                    <a:lumMod val="85000"/>
                  </a:schemeClr>
                </a:solidFill>
              </a:rPr>
              <a:t>External database</a:t>
            </a:r>
            <a:endParaRPr lang="en-US" altLang="ko-KR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62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 Nova</vt:lpstr>
      <vt:lpstr>나눔스퀘어 Bold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정윤</cp:lastModifiedBy>
  <cp:revision>49</cp:revision>
  <dcterms:created xsi:type="dcterms:W3CDTF">2020-04-13T00:08:17Z</dcterms:created>
  <dcterms:modified xsi:type="dcterms:W3CDTF">2020-11-03T11:57:13Z</dcterms:modified>
</cp:coreProperties>
</file>