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97" r:id="rId4"/>
    <p:sldId id="303" r:id="rId5"/>
    <p:sldId id="305" r:id="rId6"/>
    <p:sldId id="294" r:id="rId7"/>
    <p:sldId id="259" r:id="rId8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82" d="100"/>
          <a:sy n="82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1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2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tT_YaYK7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Warm–up Team Project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(T) 201402750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201602119 </a:t>
            </a:r>
            <a:r>
              <a:rPr lang="ko-KR" altLang="en-US" sz="2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유진솔</a:t>
            </a:r>
            <a:endParaRPr lang="ko-KR" altLang="en-US" sz="2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01      02      03      04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837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 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제품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64400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80424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483768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시스템 구성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324433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시연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업데이트 내역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lang="en-US" altLang="ko-KR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8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6906C-0B62-4EBD-8664-7BBF43D4BCD4}"/>
              </a:ext>
            </a:extLst>
          </p:cNvPr>
          <p:cNvSpPr/>
          <p:nvPr/>
        </p:nvSpPr>
        <p:spPr>
          <a:xfrm>
            <a:off x="0" y="8131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726A5D0-540D-4F12-95D2-29CAC9466904}"/>
              </a:ext>
            </a:extLst>
          </p:cNvPr>
          <p:cNvSpPr txBox="1">
            <a:spLocks/>
          </p:cNvSpPr>
          <p:nvPr/>
        </p:nvSpPr>
        <p:spPr>
          <a:xfrm>
            <a:off x="2240868" y="2579879"/>
            <a:ext cx="4698776" cy="169824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5000" b="1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비타민 L" panose="02020603020101020101" pitchFamily="18" charset="-127"/>
                <a:ea typeface="Rix비타민 L" panose="02020603020101020101" pitchFamily="18" charset="-127"/>
                <a:cs typeface="Arial" pitchFamily="34" charset="0"/>
              </a:rPr>
              <a:t>제품 설명</a:t>
            </a:r>
            <a:endParaRPr lang="en-US" altLang="ko-KR" sz="5000" b="1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비타민 L" panose="02020603020101020101" pitchFamily="18" charset="-127"/>
              <a:ea typeface="Rix비타민 L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D4F59C-BC4D-4F9D-9A82-24ED23CA4A2E}"/>
              </a:ext>
            </a:extLst>
          </p:cNvPr>
          <p:cNvSpPr/>
          <p:nvPr/>
        </p:nvSpPr>
        <p:spPr>
          <a:xfrm>
            <a:off x="0" y="802283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320" y="27505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BF4DD-A508-4B5A-8C01-EF12C142EA12}"/>
              </a:ext>
            </a:extLst>
          </p:cNvPr>
          <p:cNvGrpSpPr/>
          <p:nvPr/>
        </p:nvGrpSpPr>
        <p:grpSpPr>
          <a:xfrm>
            <a:off x="323528" y="2079945"/>
            <a:ext cx="8309035" cy="4013351"/>
            <a:chOff x="978598" y="2182967"/>
            <a:chExt cx="8309035" cy="401335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2551AE-4DCC-49A9-B463-4222C8F17393}"/>
                </a:ext>
              </a:extLst>
            </p:cNvPr>
            <p:cNvGrpSpPr/>
            <p:nvPr/>
          </p:nvGrpSpPr>
          <p:grpSpPr>
            <a:xfrm>
              <a:off x="2492029" y="2182967"/>
              <a:ext cx="6795604" cy="4013351"/>
              <a:chOff x="2567822" y="2182967"/>
              <a:chExt cx="5904229" cy="4013351"/>
            </a:xfrm>
            <a:noFill/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663A45-FB23-42B0-B20D-9B9F65A8FD45}"/>
                  </a:ext>
                </a:extLst>
              </p:cNvPr>
              <p:cNvSpPr txBox="1"/>
              <p:nvPr/>
            </p:nvSpPr>
            <p:spPr>
              <a:xfrm>
                <a:off x="6738840" y="3294634"/>
                <a:ext cx="10801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User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C93F32-53BF-422C-94BF-D5B999F622DA}"/>
                  </a:ext>
                </a:extLst>
              </p:cNvPr>
              <p:cNvSpPr txBox="1"/>
              <p:nvPr/>
            </p:nvSpPr>
            <p:spPr>
              <a:xfrm>
                <a:off x="4043684" y="3608788"/>
                <a:ext cx="108012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Ubuntu</a:t>
                </a:r>
              </a:p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[Server]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580638-6414-49E4-9CC2-255ADB7D2F3A}"/>
                  </a:ext>
                </a:extLst>
              </p:cNvPr>
              <p:cNvSpPr txBox="1"/>
              <p:nvPr/>
            </p:nvSpPr>
            <p:spPr>
              <a:xfrm>
                <a:off x="3976016" y="5888541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Raspberry Pi</a:t>
                </a:r>
                <a:endParaRPr lang="ko-KR" altLang="en-US" sz="1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DE2D41-1BDE-4910-886B-537D0488B8FF}"/>
                  </a:ext>
                </a:extLst>
              </p:cNvPr>
              <p:cNvSpPr txBox="1"/>
              <p:nvPr/>
            </p:nvSpPr>
            <p:spPr>
              <a:xfrm>
                <a:off x="5716119" y="5888540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Arduino</a:t>
                </a:r>
                <a:endParaRPr lang="ko-KR" altLang="en-US" sz="1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F3AAD3-EA87-455A-93AA-1764E1A42FCF}"/>
                  </a:ext>
                </a:extLst>
              </p:cNvPr>
              <p:cNvSpPr txBox="1"/>
              <p:nvPr/>
            </p:nvSpPr>
            <p:spPr>
              <a:xfrm>
                <a:off x="7103899" y="5627078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HC-SR04</a:t>
                </a:r>
                <a:endParaRPr lang="ko-KR" altLang="en-US" sz="1400" b="1" dirty="0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462F8DF-2475-4E5E-B347-45A39FD99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798" y="4819095"/>
                <a:ext cx="883988" cy="936104"/>
              </a:xfrm>
              <a:prstGeom prst="rect">
                <a:avLst/>
              </a:prstGeom>
              <a:grpFill/>
            </p:spPr>
          </p:pic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CDA2271-15FC-4706-AF89-BF5CDFB2D7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2272" y="5260214"/>
                <a:ext cx="767040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13C1B9E-0B07-4AC0-AC7F-FD4454A98C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719" r="26530" b="18705"/>
              <a:stretch/>
            </p:blipFill>
            <p:spPr>
              <a:xfrm>
                <a:off x="4217989" y="4907795"/>
                <a:ext cx="726120" cy="1009627"/>
              </a:xfrm>
              <a:prstGeom prst="rect">
                <a:avLst/>
              </a:prstGeom>
              <a:grpFill/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5FB032A9-ADEB-40BD-BFC1-8509FFA5D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844"/>
              <a:stretch/>
            </p:blipFill>
            <p:spPr>
              <a:xfrm rot="10800000" flipV="1">
                <a:off x="7248933" y="4922042"/>
                <a:ext cx="1078086" cy="732679"/>
              </a:xfrm>
              <a:prstGeom prst="rect">
                <a:avLst/>
              </a:prstGeom>
              <a:grpFill/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D501D0-E67A-4D85-87D6-AE1A0A4DFD10}"/>
                  </a:ext>
                </a:extLst>
              </p:cNvPr>
              <p:cNvSpPr txBox="1"/>
              <p:nvPr/>
            </p:nvSpPr>
            <p:spPr>
              <a:xfrm>
                <a:off x="5014524" y="2182967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5196D11-E9A7-4CC5-86B9-41B671A649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4167" y="2917713"/>
                <a:ext cx="1291778" cy="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58BBCC4-BC29-43A9-B5A9-C7EA957C7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7822" y="3011464"/>
                <a:ext cx="1250158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77BC609-C5B2-4BC4-86F2-5A0A3C781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786" y="5260214"/>
                <a:ext cx="365583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439DD5B-F2CF-48FF-9FC9-F14E49EA6019}"/>
                  </a:ext>
                </a:extLst>
              </p:cNvPr>
              <p:cNvSpPr txBox="1"/>
              <p:nvPr/>
            </p:nvSpPr>
            <p:spPr>
              <a:xfrm>
                <a:off x="3664106" y="4749207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B92B541-E540-4B64-A4F8-373D81A4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1628" y="2331242"/>
              <a:ext cx="1130400" cy="11799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2EB814-4BF7-46EC-BE69-617B398B3456}"/>
                </a:ext>
              </a:extLst>
            </p:cNvPr>
            <p:cNvSpPr txBox="1"/>
            <p:nvPr/>
          </p:nvSpPr>
          <p:spPr>
            <a:xfrm>
              <a:off x="978598" y="3369075"/>
              <a:ext cx="189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DB</a:t>
              </a:r>
            </a:p>
            <a:p>
              <a:pPr algn="ctr"/>
              <a:r>
                <a:rPr lang="en-US" altLang="ko-KR" sz="1000" b="1" dirty="0"/>
                <a:t>[Seat Number, Status]</a:t>
              </a:r>
              <a:endParaRPr lang="ko-KR" altLang="en-US" sz="1000" b="1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6864CF-9702-49A0-B69D-301058B3CEE3}"/>
              </a:ext>
            </a:extLst>
          </p:cNvPr>
          <p:cNvCxnSpPr>
            <a:cxnSpLocks/>
          </p:cNvCxnSpPr>
          <p:nvPr/>
        </p:nvCxnSpPr>
        <p:spPr>
          <a:xfrm flipH="1">
            <a:off x="7400922" y="5272358"/>
            <a:ext cx="376090" cy="0"/>
          </a:xfrm>
          <a:prstGeom prst="line">
            <a:avLst/>
          </a:prstGeom>
          <a:noFill/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8" descr="user ico에 대한 이미지 검색결과">
            <a:extLst>
              <a:ext uri="{FF2B5EF4-FFF2-40B4-BE49-F238E27FC236}">
                <a16:creationId xmlns:a16="http://schemas.microsoft.com/office/drawing/2014/main" id="{8F222A3D-54D3-4FE1-A311-0E2AA4BE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10" y="2311458"/>
            <a:ext cx="809339" cy="8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jango에 대한 이미지 검색결과">
            <a:extLst>
              <a:ext uri="{FF2B5EF4-FFF2-40B4-BE49-F238E27FC236}">
                <a16:creationId xmlns:a16="http://schemas.microsoft.com/office/drawing/2014/main" id="{A965C9D4-472D-4351-93DF-2D9D241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8" y="1474423"/>
            <a:ext cx="1130401" cy="11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UBUNTU ico에 대한 이미지 검색결과">
            <a:extLst>
              <a:ext uri="{FF2B5EF4-FFF2-40B4-BE49-F238E27FC236}">
                <a16:creationId xmlns:a16="http://schemas.microsoft.com/office/drawing/2014/main" id="{463868A6-ADC5-4D8D-AE60-68CF4147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8" y="2340740"/>
            <a:ext cx="1129553" cy="11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B7DE494-5458-4141-81F6-31E4124D825C}"/>
              </a:ext>
            </a:extLst>
          </p:cNvPr>
          <p:cNvSpPr txBox="1"/>
          <p:nvPr/>
        </p:nvSpPr>
        <p:spPr>
          <a:xfrm>
            <a:off x="2156872" y="123295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[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 시스템 구성도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29A532-DCF1-4204-969F-3ACFDA8E60D5}"/>
              </a:ext>
            </a:extLst>
          </p:cNvPr>
          <p:cNvSpPr txBox="1"/>
          <p:nvPr/>
        </p:nvSpPr>
        <p:spPr>
          <a:xfrm>
            <a:off x="4653048" y="2896876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4F002A-CB7C-4BE8-AE8E-6AF11C5F1910}"/>
              </a:ext>
            </a:extLst>
          </p:cNvPr>
          <p:cNvSpPr txBox="1"/>
          <p:nvPr/>
        </p:nvSpPr>
        <p:spPr>
          <a:xfrm>
            <a:off x="4653047" y="2439128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Response: Html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35DD2-62B7-4864-A8C0-1D2AD744FECE}"/>
              </a:ext>
            </a:extLst>
          </p:cNvPr>
          <p:cNvSpPr txBox="1"/>
          <p:nvPr/>
        </p:nvSpPr>
        <p:spPr>
          <a:xfrm>
            <a:off x="3736255" y="4258325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PUT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C4EE72-3901-4C13-AD41-C857864E0E11}"/>
              </a:ext>
            </a:extLst>
          </p:cNvPr>
          <p:cNvCxnSpPr>
            <a:cxnSpLocks/>
          </p:cNvCxnSpPr>
          <p:nvPr/>
        </p:nvCxnSpPr>
        <p:spPr>
          <a:xfrm flipV="1">
            <a:off x="4171772" y="4152097"/>
            <a:ext cx="0" cy="495746"/>
          </a:xfrm>
          <a:prstGeom prst="straightConnector1">
            <a:avLst/>
          </a:prstGeom>
          <a:noFill/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800" y="3075057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시연</a:t>
            </a: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영상</a:t>
            </a:r>
            <a:endParaRPr kumimoji="0" lang="ko-KR" altLang="en-US" sz="4000" b="1" i="0" u="sng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9D9C-BD51-42C7-BCD0-6AD316401A3F}"/>
              </a:ext>
            </a:extLst>
          </p:cNvPr>
          <p:cNvSpPr/>
          <p:nvPr/>
        </p:nvSpPr>
        <p:spPr>
          <a:xfrm>
            <a:off x="179512" y="271681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36712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26" y="26064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B258F-7485-4361-A129-92DBEB65540C}"/>
              </a:ext>
            </a:extLst>
          </p:cNvPr>
          <p:cNvSpPr txBox="1"/>
          <p:nvPr/>
        </p:nvSpPr>
        <p:spPr>
          <a:xfrm>
            <a:off x="571451" y="1124744"/>
            <a:ext cx="306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업데이트 내역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40FE60-A21C-4977-BEF1-DB6CD790C2DB}"/>
              </a:ext>
            </a:extLst>
          </p:cNvPr>
          <p:cNvGraphicFramePr>
            <a:graphicFrameLocks noGrp="1"/>
          </p:cNvGraphicFramePr>
          <p:nvPr/>
        </p:nvGraphicFramePr>
        <p:xfrm>
          <a:off x="12381978" y="179122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423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114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31DA744-553D-4AAF-A2F3-20100F5C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" y="1511476"/>
            <a:ext cx="8322477" cy="4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Internet Application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Team4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175</Words>
  <Application>Microsoft Office PowerPoint</Application>
  <PresentationFormat>화면 슬라이드 쇼(4:3)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Rix비타민 M</vt:lpstr>
      <vt:lpstr>HY헤드라인M</vt:lpstr>
      <vt:lpstr>Rix비타민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109</cp:revision>
  <dcterms:created xsi:type="dcterms:W3CDTF">2016-11-03T20:47:04Z</dcterms:created>
  <dcterms:modified xsi:type="dcterms:W3CDTF">2018-09-25T13:53:33Z</dcterms:modified>
</cp:coreProperties>
</file>