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7" r:id="rId2"/>
    <p:sldId id="260" r:id="rId3"/>
    <p:sldId id="297" r:id="rId4"/>
    <p:sldId id="303" r:id="rId5"/>
    <p:sldId id="305" r:id="rId6"/>
    <p:sldId id="294" r:id="rId7"/>
    <p:sldId id="259" r:id="rId8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E6E6E6"/>
    <a:srgbClr val="D1D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94660"/>
  </p:normalViewPr>
  <p:slideViewPr>
    <p:cSldViewPr>
      <p:cViewPr varScale="1">
        <p:scale>
          <a:sx n="82" d="100"/>
          <a:sy n="82" d="100"/>
        </p:scale>
        <p:origin x="131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2018-09-25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746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271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120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1625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2018-09-25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ztT_YaYK7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3768" y="2276872"/>
            <a:ext cx="425647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Warm–up Team Project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3E2A99-0A1E-4E7B-BFCB-E10159EA69F5}"/>
              </a:ext>
            </a:extLst>
          </p:cNvPr>
          <p:cNvSpPr/>
          <p:nvPr/>
        </p:nvSpPr>
        <p:spPr>
          <a:xfrm>
            <a:off x="4067944" y="4293096"/>
            <a:ext cx="4734272" cy="1502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 latinLnBrk="0">
              <a:lnSpc>
                <a:spcPct val="160000"/>
              </a:lnSpc>
            </a:pPr>
            <a:r>
              <a:rPr lang="en-US" altLang="ko-KR" sz="2000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(T) 201402750 </a:t>
            </a:r>
            <a:r>
              <a:rPr lang="ko-KR" altLang="en-US" sz="2000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임광효</a:t>
            </a:r>
          </a:p>
          <a:p>
            <a:pPr algn="r" fontAlgn="base" latinLnBrk="0">
              <a:lnSpc>
                <a:spcPct val="160000"/>
              </a:lnSpc>
            </a:pPr>
            <a:r>
              <a:rPr lang="en-US" altLang="ko-KR" sz="2000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201600784 </a:t>
            </a:r>
            <a:r>
              <a:rPr lang="ko-KR" altLang="en-US" sz="2000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김준영</a:t>
            </a:r>
          </a:p>
          <a:p>
            <a:pPr algn="r" fontAlgn="base" latinLnBrk="0">
              <a:lnSpc>
                <a:spcPct val="160000"/>
              </a:lnSpc>
            </a:pPr>
            <a:r>
              <a:rPr lang="en-US" altLang="ko-KR" sz="2000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201602119 </a:t>
            </a:r>
            <a:r>
              <a:rPr lang="ko-KR" altLang="en-US" sz="2000" kern="0" dirty="0" err="1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유진솔</a:t>
            </a:r>
            <a:endParaRPr lang="ko-KR" altLang="en-US" sz="2000" kern="0" dirty="0">
              <a:solidFill>
                <a:schemeClr val="bg1"/>
              </a:solidFill>
              <a:latin typeface="Rix비타민 L" panose="02020603020101020101" pitchFamily="18" charset="-127"/>
              <a:ea typeface="Rix비타민 L" panose="0202060302010102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01      02      03      04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48376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71601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7625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5536" y="284364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개요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-   </a:t>
            </a:r>
            <a:r>
              <a: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제품 설명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483768" y="3284984"/>
            <a:ext cx="1368152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4644008" y="3284984"/>
            <a:ext cx="1368152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6804248" y="3284984"/>
            <a:ext cx="1368152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483768" y="342900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- </a:t>
            </a:r>
            <a:r>
              <a: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시스템 구성</a:t>
            </a:r>
            <a:endParaRPr lang="en-US" altLang="ko-KR" sz="1200" b="1" spc="-150" dirty="0">
              <a:solidFill>
                <a:schemeClr val="tx1">
                  <a:lumMod val="75000"/>
                  <a:lumOff val="25000"/>
                </a:schemeClr>
              </a:solidFill>
              <a:latin typeface="Rix비타민 L" panose="02020603020101020101" pitchFamily="18" charset="-127"/>
              <a:ea typeface="Rix비타민 L" panose="02020603020101020101" pitchFamily="18" charset="-127"/>
            </a:endParaRPr>
          </a:p>
          <a:p>
            <a:endParaRPr lang="ko-KR" altLang="en-US" sz="1200" b="1" spc="-150" dirty="0">
              <a:solidFill>
                <a:schemeClr val="tx1">
                  <a:lumMod val="75000"/>
                  <a:lumOff val="25000"/>
                </a:schemeClr>
              </a:solidFill>
              <a:latin typeface="Rix비타민 L" panose="02020603020101020101" pitchFamily="18" charset="-127"/>
              <a:ea typeface="Rix비타민 L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4008" y="3244333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spc="-150" dirty="0">
              <a:solidFill>
                <a:schemeClr val="tx1">
                  <a:lumMod val="75000"/>
                  <a:lumOff val="25000"/>
                </a:schemeClr>
              </a:solidFill>
              <a:latin typeface="Rix비타민 L" panose="02020603020101020101" pitchFamily="18" charset="-127"/>
              <a:ea typeface="Rix비타민 L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시연</a:t>
            </a:r>
            <a:endParaRPr lang="en-US" altLang="ko-KR" sz="1200" b="1" spc="-150" dirty="0">
              <a:solidFill>
                <a:schemeClr val="tx1">
                  <a:lumMod val="75000"/>
                  <a:lumOff val="25000"/>
                </a:schemeClr>
              </a:solidFill>
              <a:latin typeface="Rix비타민 L" panose="02020603020101020101" pitchFamily="18" charset="-127"/>
              <a:ea typeface="Rix비타민 L" panose="02020603020101020101" pitchFamily="18" charset="-127"/>
            </a:endParaRPr>
          </a:p>
          <a:p>
            <a:endParaRPr lang="en-US" altLang="ko-KR" sz="1200" b="1" spc="-150" dirty="0">
              <a:solidFill>
                <a:schemeClr val="tx1">
                  <a:lumMod val="75000"/>
                  <a:lumOff val="25000"/>
                </a:schemeClr>
              </a:solidFill>
              <a:latin typeface="Rix비타민 L" panose="02020603020101020101" pitchFamily="18" charset="-127"/>
              <a:ea typeface="Rix비타민 L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04248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업데이트 내역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1760" y="284364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구성</a:t>
            </a:r>
            <a:endParaRPr lang="en-US" altLang="ko-KR" sz="2000" b="1" spc="-150" dirty="0">
              <a:solidFill>
                <a:schemeClr val="bg1"/>
              </a:solidFill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4008" y="284364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결과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32240" y="2852936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로그</a:t>
            </a:r>
            <a:endParaRPr lang="ko-KR" altLang="en-US" sz="2000" b="1" spc="-150" dirty="0">
              <a:solidFill>
                <a:schemeClr val="bg1"/>
              </a:solidFill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06906C-0B62-4EBD-8664-7BBF43D4BCD4}"/>
              </a:ext>
            </a:extLst>
          </p:cNvPr>
          <p:cNvSpPr/>
          <p:nvPr/>
        </p:nvSpPr>
        <p:spPr>
          <a:xfrm>
            <a:off x="0" y="8131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5415" y="251266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개요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487705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Internet Application Project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 Placeholder 13">
            <a:extLst>
              <a:ext uri="{FF2B5EF4-FFF2-40B4-BE49-F238E27FC236}">
                <a16:creationId xmlns:a16="http://schemas.microsoft.com/office/drawing/2014/main" id="{D726A5D0-540D-4F12-95D2-29CAC9466904}"/>
              </a:ext>
            </a:extLst>
          </p:cNvPr>
          <p:cNvSpPr txBox="1">
            <a:spLocks/>
          </p:cNvSpPr>
          <p:nvPr/>
        </p:nvSpPr>
        <p:spPr>
          <a:xfrm>
            <a:off x="2240868" y="2579879"/>
            <a:ext cx="4698776" cy="169824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ko-KR" altLang="en-US" sz="5000" b="1" dirty="0">
                <a:solidFill>
                  <a:srgbClr val="1737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비타민 L" panose="02020603020101020101" pitchFamily="18" charset="-127"/>
                <a:ea typeface="Rix비타민 L" panose="02020603020101020101" pitchFamily="18" charset="-127"/>
                <a:cs typeface="Arial" pitchFamily="34" charset="0"/>
              </a:rPr>
              <a:t>제품 설명</a:t>
            </a:r>
            <a:endParaRPr lang="en-US" altLang="ko-KR" sz="5000" b="1" dirty="0">
              <a:solidFill>
                <a:srgbClr val="17375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비타민 L" panose="02020603020101020101" pitchFamily="18" charset="-127"/>
              <a:ea typeface="Rix비타민 L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24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0DD4F59C-BC4D-4F9D-9A82-24ED23CA4A2E}"/>
              </a:ext>
            </a:extLst>
          </p:cNvPr>
          <p:cNvSpPr/>
          <p:nvPr/>
        </p:nvSpPr>
        <p:spPr>
          <a:xfrm>
            <a:off x="0" y="802283"/>
            <a:ext cx="9144000" cy="5760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4320" y="275058"/>
            <a:ext cx="864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구성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487705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Internet Application Project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1EBF4DD-A508-4B5A-8C01-EF12C142EA12}"/>
              </a:ext>
            </a:extLst>
          </p:cNvPr>
          <p:cNvGrpSpPr/>
          <p:nvPr/>
        </p:nvGrpSpPr>
        <p:grpSpPr>
          <a:xfrm>
            <a:off x="323528" y="2079945"/>
            <a:ext cx="8309035" cy="4013351"/>
            <a:chOff x="978598" y="2182967"/>
            <a:chExt cx="8309035" cy="401335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D2551AE-4DCC-49A9-B463-4222C8F17393}"/>
                </a:ext>
              </a:extLst>
            </p:cNvPr>
            <p:cNvGrpSpPr/>
            <p:nvPr/>
          </p:nvGrpSpPr>
          <p:grpSpPr>
            <a:xfrm>
              <a:off x="2492029" y="2182967"/>
              <a:ext cx="6795604" cy="4013351"/>
              <a:chOff x="2567822" y="2182967"/>
              <a:chExt cx="5904229" cy="4013351"/>
            </a:xfrm>
            <a:noFill/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C663A45-FB23-42B0-B20D-9B9F65A8FD45}"/>
                  </a:ext>
                </a:extLst>
              </p:cNvPr>
              <p:cNvSpPr txBox="1"/>
              <p:nvPr/>
            </p:nvSpPr>
            <p:spPr>
              <a:xfrm>
                <a:off x="6738840" y="3294634"/>
                <a:ext cx="108012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cs typeface="Arial" panose="020B0604020202020204" pitchFamily="34" charset="0"/>
                  </a:rPr>
                  <a:t>User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C93F32-53BF-422C-94BF-D5B999F622DA}"/>
                  </a:ext>
                </a:extLst>
              </p:cNvPr>
              <p:cNvSpPr txBox="1"/>
              <p:nvPr/>
            </p:nvSpPr>
            <p:spPr>
              <a:xfrm>
                <a:off x="4043684" y="3608788"/>
                <a:ext cx="1080120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Ubuntu</a:t>
                </a:r>
              </a:p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[Server]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F580638-6414-49E4-9CC2-255ADB7D2F3A}"/>
                  </a:ext>
                </a:extLst>
              </p:cNvPr>
              <p:cNvSpPr txBox="1"/>
              <p:nvPr/>
            </p:nvSpPr>
            <p:spPr>
              <a:xfrm>
                <a:off x="3976016" y="5888541"/>
                <a:ext cx="1368152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Raspberry Pi</a:t>
                </a:r>
                <a:endParaRPr lang="ko-KR" altLang="en-US" sz="1400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2DE2D41-1BDE-4910-886B-537D0488B8FF}"/>
                  </a:ext>
                </a:extLst>
              </p:cNvPr>
              <p:cNvSpPr txBox="1"/>
              <p:nvPr/>
            </p:nvSpPr>
            <p:spPr>
              <a:xfrm>
                <a:off x="5716119" y="5888540"/>
                <a:ext cx="1368152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Arduino</a:t>
                </a:r>
                <a:endParaRPr lang="ko-KR" altLang="en-US" sz="1400" b="1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0F3AAD3-EA87-455A-93AA-1764E1A42FCF}"/>
                  </a:ext>
                </a:extLst>
              </p:cNvPr>
              <p:cNvSpPr txBox="1"/>
              <p:nvPr/>
            </p:nvSpPr>
            <p:spPr>
              <a:xfrm>
                <a:off x="7103899" y="5627078"/>
                <a:ext cx="1368152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HC-SR04</a:t>
                </a:r>
                <a:endParaRPr lang="ko-KR" altLang="en-US" sz="1400" b="1" dirty="0"/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C462F8DF-2475-4E5E-B347-45A39FD993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6798" y="4819095"/>
                <a:ext cx="883988" cy="936104"/>
              </a:xfrm>
              <a:prstGeom prst="rect">
                <a:avLst/>
              </a:prstGeom>
              <a:grpFill/>
            </p:spPr>
          </p:pic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BCDA2271-15FC-4706-AF89-BF5CDFB2D7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02272" y="5260214"/>
                <a:ext cx="767040" cy="0"/>
              </a:xfrm>
              <a:prstGeom prst="line">
                <a:avLst/>
              </a:prstGeom>
              <a:grpFill/>
              <a:ln w="381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913C1B9E-0B07-4AC0-AC7F-FD4454A98C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9719" r="26530" b="18705"/>
              <a:stretch/>
            </p:blipFill>
            <p:spPr>
              <a:xfrm>
                <a:off x="4217989" y="4907795"/>
                <a:ext cx="726120" cy="1009627"/>
              </a:xfrm>
              <a:prstGeom prst="rect">
                <a:avLst/>
              </a:prstGeom>
              <a:grpFill/>
            </p:spPr>
          </p:pic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5FB032A9-ADEB-40BD-BFC1-8509FFA5DD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7844"/>
              <a:stretch/>
            </p:blipFill>
            <p:spPr>
              <a:xfrm rot="10800000" flipV="1">
                <a:off x="7248933" y="4922042"/>
                <a:ext cx="1078086" cy="732679"/>
              </a:xfrm>
              <a:prstGeom prst="rect">
                <a:avLst/>
              </a:prstGeom>
              <a:grpFill/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0D501D0-E67A-4D85-87D6-AE1A0A4DFD10}"/>
                  </a:ext>
                </a:extLst>
              </p:cNvPr>
              <p:cNvSpPr txBox="1"/>
              <p:nvPr/>
            </p:nvSpPr>
            <p:spPr>
              <a:xfrm>
                <a:off x="5014524" y="2182967"/>
                <a:ext cx="1864545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HTTP</a:t>
                </a:r>
              </a:p>
            </p:txBody>
          </p: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75196D11-E9A7-4CC5-86B9-41B671A649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44167" y="2917713"/>
                <a:ext cx="1291778" cy="0"/>
              </a:xfrm>
              <a:prstGeom prst="line">
                <a:avLst/>
              </a:prstGeom>
              <a:ln w="28575" cap="flat" cmpd="sng" algn="ctr">
                <a:solidFill>
                  <a:schemeClr val="accent1"/>
                </a:solidFill>
                <a:prstDash val="sysDash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658BBCC4-BC29-43A9-B5A9-C7EA957C79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67822" y="3011464"/>
                <a:ext cx="1250158" cy="0"/>
              </a:xfrm>
              <a:prstGeom prst="line">
                <a:avLst/>
              </a:prstGeom>
              <a:grpFill/>
              <a:ln w="381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77BC609-C5B2-4BC4-86F2-5A0A3C7817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0786" y="5260214"/>
                <a:ext cx="365583" cy="0"/>
              </a:xfrm>
              <a:prstGeom prst="line">
                <a:avLst/>
              </a:prstGeom>
              <a:grpFill/>
              <a:ln w="381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439DD5B-F2CF-48FF-9FC9-F14E49EA6019}"/>
                  </a:ext>
                </a:extLst>
              </p:cNvPr>
              <p:cNvSpPr txBox="1"/>
              <p:nvPr/>
            </p:nvSpPr>
            <p:spPr>
              <a:xfrm>
                <a:off x="3664106" y="4749207"/>
                <a:ext cx="1864545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HTTP</a:t>
                </a:r>
              </a:p>
            </p:txBody>
          </p:sp>
        </p:grp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B92B541-E540-4B64-A4F8-373D81A41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61628" y="2331242"/>
              <a:ext cx="1130400" cy="117990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02EB814-4BF7-46EC-BE69-617B398B3456}"/>
                </a:ext>
              </a:extLst>
            </p:cNvPr>
            <p:cNvSpPr txBox="1"/>
            <p:nvPr/>
          </p:nvSpPr>
          <p:spPr>
            <a:xfrm>
              <a:off x="978598" y="3369075"/>
              <a:ext cx="1896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DB</a:t>
              </a:r>
            </a:p>
            <a:p>
              <a:pPr algn="ctr"/>
              <a:r>
                <a:rPr lang="en-US" altLang="ko-KR" sz="1000" b="1" dirty="0"/>
                <a:t>[Seat Number, Status]</a:t>
              </a:r>
              <a:endParaRPr lang="ko-KR" altLang="en-US" sz="1000" b="1" dirty="0"/>
            </a:p>
          </p:txBody>
        </p: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F06864CF-9702-49A0-B69D-301058B3CEE3}"/>
              </a:ext>
            </a:extLst>
          </p:cNvPr>
          <p:cNvCxnSpPr>
            <a:cxnSpLocks/>
          </p:cNvCxnSpPr>
          <p:nvPr/>
        </p:nvCxnSpPr>
        <p:spPr>
          <a:xfrm flipH="1">
            <a:off x="7400922" y="5272358"/>
            <a:ext cx="376090" cy="0"/>
          </a:xfrm>
          <a:prstGeom prst="line">
            <a:avLst/>
          </a:prstGeom>
          <a:noFill/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8" descr="user ico에 대한 이미지 검색결과">
            <a:extLst>
              <a:ext uri="{FF2B5EF4-FFF2-40B4-BE49-F238E27FC236}">
                <a16:creationId xmlns:a16="http://schemas.microsoft.com/office/drawing/2014/main" id="{8F222A3D-54D3-4FE1-A311-0E2AA4BEB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610" y="2311458"/>
            <a:ext cx="809339" cy="80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django에 대한 이미지 검색결과">
            <a:extLst>
              <a:ext uri="{FF2B5EF4-FFF2-40B4-BE49-F238E27FC236}">
                <a16:creationId xmlns:a16="http://schemas.microsoft.com/office/drawing/2014/main" id="{A965C9D4-472D-4351-93DF-2D9D24107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488" y="1474423"/>
            <a:ext cx="1130401" cy="11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UBUNTU ico에 대한 이미지 검색결과">
            <a:extLst>
              <a:ext uri="{FF2B5EF4-FFF2-40B4-BE49-F238E27FC236}">
                <a16:creationId xmlns:a16="http://schemas.microsoft.com/office/drawing/2014/main" id="{463868A6-ADC5-4D8D-AE60-68CF4147C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488" y="2340740"/>
            <a:ext cx="1129553" cy="112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B7DE494-5458-4141-81F6-31E4124D825C}"/>
              </a:ext>
            </a:extLst>
          </p:cNvPr>
          <p:cNvSpPr txBox="1"/>
          <p:nvPr/>
        </p:nvSpPr>
        <p:spPr>
          <a:xfrm>
            <a:off x="2156872" y="1232950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/>
                </a:solidFill>
                <a:uLnTx/>
                <a:uFillTx/>
                <a:latin typeface="Rix비타민 L" panose="02020603020101020101" pitchFamily="18" charset="-127"/>
                <a:ea typeface="Rix비타민 L" panose="02020603020101020101" pitchFamily="18" charset="-127"/>
              </a:rPr>
              <a:t>[</a:t>
            </a: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/>
                </a:solidFill>
                <a:uLnTx/>
                <a:uFillTx/>
                <a:latin typeface="Rix비타민 L" panose="02020603020101020101" pitchFamily="18" charset="-127"/>
                <a:ea typeface="Rix비타민 L" panose="02020603020101020101" pitchFamily="18" charset="-127"/>
              </a:rPr>
              <a:t> 시스템 구성도 </a:t>
            </a: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/>
                </a:solidFill>
                <a:uLnTx/>
                <a:uFillTx/>
                <a:latin typeface="Rix비타민 L" panose="02020603020101020101" pitchFamily="18" charset="-127"/>
                <a:ea typeface="Rix비타민 L" panose="02020603020101020101" pitchFamily="18" charset="-127"/>
              </a:rPr>
              <a:t>]</a:t>
            </a:r>
            <a:endParaRPr kumimoji="0" lang="ko-KR" altLang="en-US" sz="2000" b="1" i="0" u="none" strike="noStrike" kern="1200" cap="none" spc="-150" normalizeH="0" baseline="0" noProof="0" dirty="0">
              <a:ln>
                <a:noFill/>
              </a:ln>
              <a:solidFill>
                <a:srgbClr val="1F497D"/>
              </a:solidFill>
              <a:uLnTx/>
              <a:uFillTx/>
              <a:latin typeface="Rix비타민 L" panose="02020603020101020101" pitchFamily="18" charset="-127"/>
              <a:ea typeface="Rix비타민 L" panose="0202060302010102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929A532-DCF1-4204-969F-3ACFDA8E60D5}"/>
              </a:ext>
            </a:extLst>
          </p:cNvPr>
          <p:cNvSpPr txBox="1"/>
          <p:nvPr/>
        </p:nvSpPr>
        <p:spPr>
          <a:xfrm>
            <a:off x="4653048" y="2896876"/>
            <a:ext cx="2146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Request: GET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4F002A-CB7C-4BE8-AE8E-6AF11C5F1910}"/>
              </a:ext>
            </a:extLst>
          </p:cNvPr>
          <p:cNvSpPr txBox="1"/>
          <p:nvPr/>
        </p:nvSpPr>
        <p:spPr>
          <a:xfrm>
            <a:off x="4653047" y="2439128"/>
            <a:ext cx="2146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Response: Html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6335DD2-62B7-4864-A8C0-1D2AD744FECE}"/>
              </a:ext>
            </a:extLst>
          </p:cNvPr>
          <p:cNvSpPr txBox="1"/>
          <p:nvPr/>
        </p:nvSpPr>
        <p:spPr>
          <a:xfrm>
            <a:off x="3736255" y="4258325"/>
            <a:ext cx="2146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Request: PUT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CC4EE72-3901-4C13-AD41-C857864E0E11}"/>
              </a:ext>
            </a:extLst>
          </p:cNvPr>
          <p:cNvCxnSpPr>
            <a:cxnSpLocks/>
          </p:cNvCxnSpPr>
          <p:nvPr/>
        </p:nvCxnSpPr>
        <p:spPr>
          <a:xfrm flipV="1">
            <a:off x="4171772" y="4152097"/>
            <a:ext cx="0" cy="495746"/>
          </a:xfrm>
          <a:prstGeom prst="straightConnector1">
            <a:avLst/>
          </a:prstGeom>
          <a:noFill/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34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Internet Application Project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771800" y="3075057"/>
            <a:ext cx="360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u="sng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시연</a:t>
            </a:r>
            <a:r>
              <a:rPr lang="ko-KR" altLang="en-US" sz="4000" b="1" u="sng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 영상</a:t>
            </a:r>
            <a:endParaRPr kumimoji="0" lang="ko-KR" altLang="en-US" sz="4000" b="1" i="0" u="sng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9D9C-BD51-42C7-BCD0-6AD316401A3F}"/>
              </a:ext>
            </a:extLst>
          </p:cNvPr>
          <p:cNvSpPr/>
          <p:nvPr/>
        </p:nvSpPr>
        <p:spPr>
          <a:xfrm>
            <a:off x="179512" y="271681"/>
            <a:ext cx="864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결과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00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36712"/>
            <a:ext cx="9144000" cy="5760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826" y="260648"/>
            <a:ext cx="864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로그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36096" y="487705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Internet Application Project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4B258F-7485-4361-A129-92DBEB65540C}"/>
              </a:ext>
            </a:extLst>
          </p:cNvPr>
          <p:cNvSpPr txBox="1"/>
          <p:nvPr/>
        </p:nvSpPr>
        <p:spPr>
          <a:xfrm>
            <a:off x="571451" y="1124744"/>
            <a:ext cx="3064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업데이트 내역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E40FE60-A21C-4977-BEF1-DB6CD790C2DB}"/>
              </a:ext>
            </a:extLst>
          </p:cNvPr>
          <p:cNvGraphicFramePr>
            <a:graphicFrameLocks noGrp="1"/>
          </p:cNvGraphicFramePr>
          <p:nvPr/>
        </p:nvGraphicFramePr>
        <p:xfrm>
          <a:off x="12381978" y="1791222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423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solidFill>
                        <a:schemeClr val="accent1"/>
                      </a:solidFill>
                      <a:prstDash val="solid"/>
                    </a:lnR>
                    <a:lnT w="12700" cmpd="sng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solidFill>
                        <a:schemeClr val="accent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11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36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068960"/>
            <a:ext cx="914400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Internet Application Project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endParaRPr lang="ko-KR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260C1-EB5F-4BD1-976C-D0D5D633B928}"/>
              </a:ext>
            </a:extLst>
          </p:cNvPr>
          <p:cNvSpPr txBox="1"/>
          <p:nvPr/>
        </p:nvSpPr>
        <p:spPr>
          <a:xfrm>
            <a:off x="3949386" y="1912927"/>
            <a:ext cx="121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Team4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175</Words>
  <Application>Microsoft Office PowerPoint</Application>
  <PresentationFormat>화면 슬라이드 쇼(4:3)</PresentationFormat>
  <Paragraphs>58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Rix비타민 M</vt:lpstr>
      <vt:lpstr>HY헤드라인M</vt:lpstr>
      <vt:lpstr>Rix비타민 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임광효</cp:lastModifiedBy>
  <cp:revision>108</cp:revision>
  <dcterms:created xsi:type="dcterms:W3CDTF">2016-11-03T20:47:04Z</dcterms:created>
  <dcterms:modified xsi:type="dcterms:W3CDTF">2018-09-25T13:49:36Z</dcterms:modified>
</cp:coreProperties>
</file>