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7FFA-0DF0-4792-8242-F7E886900458}" v="1" dt="2020-02-04T14:02:30.148"/>
    <p1510:client id="{33CEE2AB-71C2-420F-9909-937E3C3E0231}" v="10" dt="2020-02-03T14:34:1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0C2-92EC-4A21-933F-FAD5E1F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属性映射服务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4085-B28C-4913-87E1-DFE3EF26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PropertyMappingService: </a:t>
            </a:r>
            <a:r>
              <a:rPr lang="en-US" altLang="zh-CN" dirty="0" err="1"/>
              <a:t>IPropertyMappingService</a:t>
            </a:r>
            <a:endParaRPr lang="en-US" altLang="zh-CN" dirty="0"/>
          </a:p>
          <a:p>
            <a:pPr lvl="1"/>
            <a:r>
              <a:rPr lang="en-US" altLang="zh-CN" dirty="0" err="1"/>
              <a:t>IList</a:t>
            </a:r>
            <a:r>
              <a:rPr lang="en-US" altLang="zh-CN" dirty="0"/>
              <a:t>&lt;</a:t>
            </a:r>
            <a:r>
              <a:rPr lang="en-US" altLang="zh-CN" dirty="0" err="1"/>
              <a:t>IPropertyMapping</a:t>
            </a:r>
            <a:r>
              <a:rPr lang="en-US" altLang="zh-CN" dirty="0"/>
              <a:t>&gt; </a:t>
            </a:r>
            <a:r>
              <a:rPr lang="en-US" altLang="zh-CN" dirty="0" err="1"/>
              <a:t>propertyMappings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Employee</a:t>
            </a:r>
          </a:p>
          <a:p>
            <a:pPr lvl="2"/>
            <a:r>
              <a:rPr lang="en-US" altLang="zh-CN" dirty="0" err="1"/>
              <a:t>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&gt;: </a:t>
            </a:r>
            <a:r>
              <a:rPr lang="en-US" altLang="zh-CN" dirty="0" err="1"/>
              <a:t>IPropertyMapping</a:t>
            </a:r>
            <a:endParaRPr lang="en-US" altLang="zh-CN" dirty="0"/>
          </a:p>
          <a:p>
            <a:pPr lvl="3"/>
            <a:r>
              <a:rPr lang="en-US" altLang="zh-CN" dirty="0"/>
              <a:t>Dictionary&lt;string, </a:t>
            </a:r>
            <a:r>
              <a:rPr lang="en-US" altLang="zh-CN" dirty="0" err="1"/>
              <a:t>PropertyMappingValue</a:t>
            </a:r>
            <a:r>
              <a:rPr lang="en-US" altLang="zh-CN" dirty="0"/>
              <a:t>&gt;</a:t>
            </a:r>
          </a:p>
          <a:p>
            <a:pPr lvl="4"/>
            <a:r>
              <a:rPr lang="en-US" altLang="zh-CN" dirty="0" err="1"/>
              <a:t>PropertyMappingValue</a:t>
            </a:r>
            <a:endParaRPr lang="en-US" altLang="zh-CN" dirty="0"/>
          </a:p>
          <a:p>
            <a:pPr lvl="5"/>
            <a:r>
              <a:rPr lang="en-US" altLang="zh-CN" dirty="0" err="1"/>
              <a:t>DestinationProperties</a:t>
            </a:r>
            <a:r>
              <a:rPr lang="en-US" altLang="zh-CN" dirty="0"/>
              <a:t> </a:t>
            </a:r>
            <a:r>
              <a:rPr lang="zh-CN" altLang="en-US" dirty="0"/>
              <a:t>例如 </a:t>
            </a:r>
            <a:r>
              <a:rPr lang="en-US" altLang="zh-CN" dirty="0"/>
              <a:t>FirstName 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pPr lvl="5"/>
            <a:r>
              <a:rPr lang="en-US" altLang="zh-CN" dirty="0"/>
              <a:t>Revert </a:t>
            </a:r>
            <a:r>
              <a:rPr lang="zh-CN" altLang="en-US" dirty="0"/>
              <a:t>例如 </a:t>
            </a:r>
            <a:r>
              <a:rPr lang="en-US" altLang="zh-CN" dirty="0"/>
              <a:t>true : Age -&gt; </a:t>
            </a:r>
            <a:r>
              <a:rPr lang="en-US" altLang="zh-CN" dirty="0" err="1"/>
              <a:t>DateOfBirth</a:t>
            </a:r>
            <a:endParaRPr lang="en-US" altLang="zh-CN" dirty="0"/>
          </a:p>
          <a:p>
            <a:pPr lvl="1"/>
            <a:r>
              <a:rPr lang="en-US" altLang="zh-CN" dirty="0" err="1"/>
              <a:t>GetPropertyMapping</a:t>
            </a:r>
            <a:r>
              <a:rPr lang="en-US" altLang="zh-CN" dirty="0"/>
              <a:t>&lt;</a:t>
            </a:r>
            <a:r>
              <a:rPr lang="en-US" altLang="zh-CN" dirty="0" err="1"/>
              <a:t>TSource</a:t>
            </a:r>
            <a:r>
              <a:rPr lang="en-US" altLang="zh-CN" dirty="0"/>
              <a:t>, </a:t>
            </a:r>
            <a:r>
              <a:rPr lang="en-US" altLang="zh-CN" dirty="0" err="1"/>
              <a:t>TDestination</a:t>
            </a:r>
            <a:r>
              <a:rPr lang="en-US" altLang="zh-CN" dirty="0"/>
              <a:t>&gt;() </a:t>
            </a:r>
            <a:r>
              <a:rPr lang="zh-CN" altLang="en-US" dirty="0"/>
              <a:t>例如从</a:t>
            </a:r>
            <a:r>
              <a:rPr lang="en-US" altLang="zh-CN" dirty="0" err="1"/>
              <a:t>EmployeeDto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425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属性映射服务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Luo, Xiaopeng</cp:lastModifiedBy>
  <cp:revision>2</cp:revision>
  <dcterms:created xsi:type="dcterms:W3CDTF">2020-02-03T13:34:29Z</dcterms:created>
  <dcterms:modified xsi:type="dcterms:W3CDTF">2021-06-10T00:17:45Z</dcterms:modified>
</cp:coreProperties>
</file>