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46a7d3b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46a7d3b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46a7d3b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46a7d3b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6eb8f40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6eb8f40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5f9e422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5f9e422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8640e08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8640e08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5f9e422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5f9e422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6a7d3b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6a7d3b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7546bd5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7546bd5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6eb8f4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6eb8f4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www.census.gov/geographies/mapping-files/2018/geo/carto-boundary-fil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055600" y="3475100"/>
            <a:ext cx="50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67350" y="3482750"/>
            <a:ext cx="60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Daniel Clepper, Gaomingyu Fan, Darren Tung, Barry Yao, Julia Mengxuan Yu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techniques proposed to be implemented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Model: 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Comparing L1/L2/Elastic-Net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AR/MA/ARMA/ARIMA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Metric: MAPE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Absolute Percentage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over Mean Squared Error because we care about small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Early Stopping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Structured Splitting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sampling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icrobusiness density(MBD) shape: (128535, 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Census data shape: (3142, 26)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missing values in MBD data, 14 missing values in Census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values imputed using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year 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Census percentage values according to 2 years before MBD observation date saved as given observation’s percentages (i.e. pct_college, pct_foreign_born)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MBD Observation Date 2019 -&gt; corresponding county from pct_bb_2017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Merged data shape: (128535, 12)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'row_id', 'cfips', 'county', 'state', 'first_day_of_month', 'microbusiness_density', 'active', 'pct_bb', 'pct_college', 'pct_foreign_born', 'pct_it_workers', 'median_hh_inc'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Microbusiness Density by County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4034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M</a:t>
            </a:r>
            <a:r>
              <a:rPr lang="en"/>
              <a:t>icrobusiness_density by county: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 = 0.06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= 83.48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 = 2.61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Q1 = 1.65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Q3 = 4.5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Carson City, Nevada: highest mean </a:t>
            </a:r>
            <a:r>
              <a:rPr lang="en"/>
              <a:t>Microbusiness_density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Issaquena County, Mississippi: lowest mean Microbusiness_density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outliers greater than 4.5.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Skewed Right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00" y="1497388"/>
            <a:ext cx="4645799" cy="214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2812" l="23599" r="0" t="24896"/>
          <a:stretch/>
        </p:blipFill>
        <p:spPr>
          <a:xfrm>
            <a:off x="613550" y="301292"/>
            <a:ext cx="8520602" cy="484220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028850" y="3655575"/>
            <a:ext cx="2538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States with highest average MBD: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Delaware 18.7419 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District of Columbia 13.5342 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Nevada 12.4262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994375" y="3737200"/>
            <a:ext cx="337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States with lowest average MBD: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</a:rPr>
              <a:t>Mississippi 1.704932</a:t>
            </a: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</a:rPr>
              <a:t>West Virginia 1.8597 </a:t>
            </a: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Arkansas 1.9999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150500" y="0"/>
            <a:ext cx="1605600" cy="2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Source: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https://www.census.gov/geographies/mapping-files/2018/geo/carto-boundary-file.html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Counties by State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72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Texas has most counties (254)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District of Columbia has fewest counties 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number of counties increases, microbusiness density decreases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Bottom 3 Average MBD States are not inside Top 11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300" y="1017725"/>
            <a:ext cx="5108700" cy="35982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806075" y="4568875"/>
            <a:ext cx="2596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States </a:t>
            </a:r>
            <a:r>
              <a:rPr lang="en"/>
              <a:t>with</a:t>
            </a:r>
            <a:r>
              <a:rPr lang="en"/>
              <a:t> most counties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Counties by Microbusiness Density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278175" y="4146850"/>
            <a:ext cx="2949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11 Counties with Highest MBD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300" y="1152475"/>
            <a:ext cx="5451300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22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Extreme MBD values in Carson city and Lincoln country (Nevada) may explain the high ranking of Nevada among states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Delaware has no county in Top 10 despite being state with highest MBD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Sussex County, Delaware: 11th-highest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/>
              <a:t>p</a:t>
            </a:r>
            <a:r>
              <a:rPr lang="en"/>
              <a:t>ct_bb, pct_college): r=</a:t>
            </a:r>
            <a:r>
              <a:rPr lang="en"/>
              <a:t>0.65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(pct_bb, median_hin_inc) r=0.73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(pct_college, </a:t>
            </a:r>
            <a:r>
              <a:rPr lang="en"/>
              <a:t>median_hin_inc) r=0.71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variables have positive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are not highly correlated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10" y="1152475"/>
            <a:ext cx="4046990" cy="35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445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Heteroscedasticity present in “active”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drop feature before training ML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Considerations for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all features, there exists outliers that spikes up significantly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Partitioning the counties in ways such as by size or population may be needed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950" y="1321500"/>
            <a:ext cx="4453900" cy="30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3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Average Microbusiness Density by Month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910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trend of average Microbusiness Density per month: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2019 to 2022, </a:t>
            </a:r>
            <a:r>
              <a:rPr lang="en" sz="1600"/>
              <a:t>average Microbusiness Density per month </a:t>
            </a:r>
            <a:r>
              <a:rPr lang="en" sz="1600"/>
              <a:t>i</a:t>
            </a:r>
            <a:r>
              <a:rPr lang="en" sz="1600"/>
              <a:t>ncreased over time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Occasional drops, but not seasonal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Feb 2020 had the lowest average </a:t>
            </a:r>
            <a:r>
              <a:rPr lang="en" sz="1600"/>
              <a:t>Microbusiness Density 3.63</a:t>
            </a:r>
            <a:endParaRPr sz="16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0" y="2346825"/>
            <a:ext cx="7430349" cy="2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