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0BEB-E74F-2034-E284-90A5AFE62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21A357-523E-DF1A-8728-DBA80CD9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44CA8-A841-AB7B-7AE8-7BD6C1F5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BE1AC-6496-4E80-EBA0-BF6E7CFA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6E4E8-E746-186B-BC73-632FC82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7071-3CA8-1990-890A-D37F9E46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B8793-954C-505F-7E20-5DA62AAF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72ED1-196A-D2E3-3A45-4A17CAF6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EF1AF-9C13-0E56-4EF9-4A608C8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59F72-925A-37AD-3431-CC9893F4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A2BB77-4415-1BE5-5138-4D5024D0A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ED034-611C-07AF-6AF8-11C3BB69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DFD6-F49F-1263-38E7-E7584016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394B-FD0D-3D35-9E5F-B1AE724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06EBE-BAD9-380B-22F2-61990A9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40AE-9137-5F72-37FF-3C3DAF66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6E9F-23AD-3A67-1413-50AC4191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8C982-FB10-5114-CD3F-6603EED4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63A52-336A-57A3-00DF-A49F7105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894EB-0561-3CB4-DF11-C2B2DB0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317F8-7E7A-9653-8BDB-29C2E8BD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57EDF-0083-161B-10B9-1A9F6F2E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4623F-C72D-388A-1D63-9C2BF4F8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A9B7F-D284-C0D6-3452-118A2A7E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04750-62E2-2646-5ECF-208CBC9D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3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45FE1-9697-94ED-AF86-75C90313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241BD-B5A7-0C9D-8590-BBFAB2579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F3A47-D856-3E2F-5629-C565D216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D95FF-257B-A7A7-3BA9-9B949869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F3006-8FE3-6DEE-903A-251817E6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F8CC0-CEFC-7038-714A-52A9F7CC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91B6A-FD67-5D59-0A80-07DF6CDC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2334F-DE81-0DD1-FC11-BA48FB20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77373-BD3B-314A-E895-5C53CFC8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45A190-69A2-4BC7-13CA-B59276C42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CBDF3-FE05-F7D1-B7BA-17B01E1A8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5799C-E378-3683-CC7B-BF82A2AA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EB899-6949-2677-5D73-BA068E7B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FC7D9-C15D-C27E-0DC4-3B8304D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1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44F40-6CB1-5C4E-A51F-B5D0D477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C0C38-6458-2867-B806-4B0F0CF1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C1D7F-FEBC-4D30-34A7-68CE09CB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97001-1CDE-6495-78B0-C729394E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773F77-CC6B-CC07-FFA2-DC979156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71294-59C1-5AB4-787A-7E461CBB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4F402-DEE6-E4FD-593D-FAD887AD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4D646-0906-BC76-B303-6C2D495C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4C55-2C6D-4B29-46F7-B11DBB74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E89A5-F3A4-F37B-AF86-1E58AC56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1A2D4-EF16-A606-CF0B-9E93FCFA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21080-DE64-4FAD-9F95-4A251987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BD082-4BE3-0BE0-CAD1-D061A5A4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F7F8-0F79-BC89-50B2-DA843F5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3D3C1A-8A4A-66CD-4C4B-895475B5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E9F146-4FBC-E59C-0CC3-6B1D6A547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E18BB-3AC0-F482-FEB8-755F01A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501DB-DCF0-6863-5CA2-594ED18F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6C1BE-6FD4-5DC0-2989-2EA0DE03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3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714097-660B-D2FE-1364-E672AD4C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ECE27-4478-82E9-3198-6FF6C43B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4F005-E607-8026-8F11-7D79FB559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FBAB0-B773-4A4D-8D4D-1D9A29CDAA0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44EB-9FAB-DC27-590F-68C9FB5E7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1D0C3-0ED9-A935-55F0-DBEFC81C5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5DA6D-FF46-414B-B4E4-799FCEE71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98F0190-BA66-A5AF-30F6-AA2A50807438}"/>
              </a:ext>
            </a:extLst>
          </p:cNvPr>
          <p:cNvCxnSpPr>
            <a:cxnSpLocks/>
          </p:cNvCxnSpPr>
          <p:nvPr/>
        </p:nvCxnSpPr>
        <p:spPr>
          <a:xfrm>
            <a:off x="2039519" y="1897710"/>
            <a:ext cx="24410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D0D4775-2CA8-5B19-FD5D-9329CBFACBAB}"/>
              </a:ext>
            </a:extLst>
          </p:cNvPr>
          <p:cNvCxnSpPr>
            <a:cxnSpLocks/>
          </p:cNvCxnSpPr>
          <p:nvPr/>
        </p:nvCxnSpPr>
        <p:spPr>
          <a:xfrm>
            <a:off x="2039519" y="4969565"/>
            <a:ext cx="24410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流程图: 手动操作 5">
            <a:extLst>
              <a:ext uri="{FF2B5EF4-FFF2-40B4-BE49-F238E27FC236}">
                <a16:creationId xmlns:a16="http://schemas.microsoft.com/office/drawing/2014/main" id="{F006C1C0-2DDA-83E4-3858-5BF7DAD225BF}"/>
              </a:ext>
            </a:extLst>
          </p:cNvPr>
          <p:cNvSpPr>
            <a:spLocks/>
          </p:cNvSpPr>
          <p:nvPr/>
        </p:nvSpPr>
        <p:spPr>
          <a:xfrm rot="16200000">
            <a:off x="2456964" y="4405023"/>
            <a:ext cx="1606162" cy="1129085"/>
          </a:xfrm>
          <a:prstGeom prst="flowChartManualOperat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3D </a:t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Backbone</a:t>
            </a:r>
          </a:p>
        </p:txBody>
      </p:sp>
      <p:sp>
        <p:nvSpPr>
          <p:cNvPr id="12" name="流程图: 手动操作 11">
            <a:extLst>
              <a:ext uri="{FF2B5EF4-FFF2-40B4-BE49-F238E27FC236}">
                <a16:creationId xmlns:a16="http://schemas.microsoft.com/office/drawing/2014/main" id="{D916C457-1544-B416-185B-EE54093B6A04}"/>
              </a:ext>
            </a:extLst>
          </p:cNvPr>
          <p:cNvSpPr/>
          <p:nvPr/>
        </p:nvSpPr>
        <p:spPr>
          <a:xfrm rot="16200000">
            <a:off x="2456965" y="1323892"/>
            <a:ext cx="1606162" cy="1129085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2D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37695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Agency FB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Jiang, Jacky</dc:creator>
  <cp:lastModifiedBy>Jiang, Jacky</cp:lastModifiedBy>
  <cp:revision>1</cp:revision>
  <dcterms:created xsi:type="dcterms:W3CDTF">2024-05-26T14:08:20Z</dcterms:created>
  <dcterms:modified xsi:type="dcterms:W3CDTF">2024-05-26T23:37:29Z</dcterms:modified>
</cp:coreProperties>
</file>