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0" r:id="rId13"/>
  </p:sldMasterIdLst>
  <p:notesMasterIdLst>
    <p:notesMasterId r:id="rId17"/>
  </p:notesMasterIdLst>
  <p:handoutMasterIdLst>
    <p:handoutMasterId r:id="rId15"/>
  </p:handoutMasterIdLst>
  <p:sldIdLst>
    <p:sldId id="257" r:id="rId19"/>
    <p:sldId id="258" r:id="rId20"/>
    <p:sldId id="256" r:id="rId21"/>
    <p:sldId id="259" r:id="rId22"/>
  </p:sldIdLst>
  <p:sldSz cx="9906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EFAFB233-063F-42B5-8137-9DF3F51BA10A}">
      <p15:sldGuideLst xmlns:p15="http://schemas.microsoft.com/office/powerpoint/2012/main">
        <p15:guide id="1" orient="horz" pos="2101" userDrawn="1">
          <p15:clr>
            <a:srgbClr val="A4A3A4"/>
          </p15:clr>
        </p15:guide>
        <p15:guide id="2" pos="5825" userDrawn="1">
          <p15:clr>
            <a:srgbClr val="A4A3A4"/>
          </p15:clr>
        </p15:guide>
        <p15:guide id="3" pos="395" userDrawn="1">
          <p15:clr>
            <a:srgbClr val="A4A3A4"/>
          </p15:clr>
        </p15:guide>
        <p15:guide id="4" orient="horz" pos="3954" userDrawn="1">
          <p15:clr>
            <a:srgbClr val="A4A3A4"/>
          </p15:clr>
        </p15:guide>
        <p15:guide id="5" orient="horz" pos="316" userDrawn="1">
          <p15:clr>
            <a:srgbClr val="A4A3A4"/>
          </p15:clr>
        </p15:guide>
        <p15:guide id="5" pos="31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 showGuides="1">
      <p:cViewPr varScale="1">
        <p:scale>
          <a:sx n="88" d="100"/>
          <a:sy n="88" d="100"/>
        </p:scale>
        <p:origin x="96" y="462"/>
      </p:cViewPr>
      <p:guideLst>
        <p:guide orient="horz" pos="2101"/>
        <p:guide pos="5825"/>
        <p:guide pos="395"/>
        <p:guide orient="horz" pos="3954"/>
        <p:guide orient="horz" pos="316"/>
        <p:guide pos="310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orient="horz" pos="2101"/>
        <p:guide pos="5825"/>
        <p:guide pos="395"/>
        <p:guide orient="horz" pos="3954"/>
        <p:guide orient="horz" pos="316"/>
        <p:guide pos="3109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1200150" y="1143000"/>
            <a:ext cx="44583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1200150" y="1143000"/>
            <a:ext cx="44583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/>
            <a:endParaRPr lang="ko-KR" altLang="en-US" sz="3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1200150" y="1143000"/>
            <a:ext cx="44589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 noGrp="1" noRot="1"/>
          </p:cNvSpPr>
          <p:nvPr>
            <p:ph type="sldImg"/>
          </p:nvPr>
        </p:nvSpPr>
        <p:spPr>
          <a:xfrm rot="0">
            <a:off x="1200150" y="1143000"/>
            <a:ext cx="44583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/>
            <a:endParaRPr lang="ko-KR" altLang="en-US" sz="3200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1200150" y="1143000"/>
            <a:ext cx="44589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238250" y="1122680"/>
            <a:ext cx="74301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buFontTx/>
              <a:buNone/>
              <a:defRPr lang="en-GB" altLang="en-US" sz="6000"/>
            </a:lvl1pPr>
          </a:lstStyle>
          <a:p>
            <a:pPr marL="0" indent="0" defTabSz="508000">
              <a:buFontTx/>
              <a:buNone/>
            </a:pPr>
            <a:r>
              <a:rPr lang="ko-KR" altLang="en-US" sz="1800"/>
              <a:t>마스터 제목 스타일 편집</a:t>
            </a:r>
            <a:endParaRPr lang="ko-KR" altLang="en-US" sz="180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238250" y="3602355"/>
            <a:ext cx="7430135" cy="16554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buFontTx/>
              <a:buNone/>
              <a:defRPr lang="en-GB" altLang="en-US" sz="2400"/>
            </a:lvl1pPr>
            <a:lvl2pPr marL="457200" indent="0" algn="ctr" defTabSz="508000">
              <a:buFontTx/>
              <a:buNone/>
              <a:defRPr lang="en-GB" altLang="en-US" sz="2000"/>
            </a:lvl2pPr>
            <a:lvl3pPr marL="914400" indent="0" algn="ctr" defTabSz="508000">
              <a:buFontTx/>
              <a:buNone/>
              <a:defRPr lang="en-GB" altLang="en-US" sz="1800"/>
            </a:lvl3pPr>
            <a:lvl4pPr marL="1371600" indent="0" algn="ctr" defTabSz="508000">
              <a:buFontTx/>
              <a:buNone/>
              <a:defRPr lang="en-GB" altLang="en-US" sz="1600"/>
            </a:lvl4pPr>
            <a:lvl5pPr marL="1828800" indent="0" algn="ctr" defTabSz="508000">
              <a:buFontTx/>
              <a:buNone/>
              <a:defRPr lang="en-GB" altLang="en-US" sz="1600"/>
            </a:lvl5pPr>
            <a:lvl6pPr marL="2286000" indent="0" algn="ctr" defTabSz="508000">
              <a:buFontTx/>
              <a:buNone/>
              <a:defRPr lang="en-GB" altLang="en-US" sz="1600"/>
            </a:lvl6pPr>
            <a:lvl7pPr marL="2743200" indent="0" algn="ctr" defTabSz="508000">
              <a:buFontTx/>
              <a:buNone/>
              <a:defRPr lang="en-GB" altLang="en-US" sz="1600"/>
            </a:lvl7pPr>
            <a:lvl8pPr marL="3200400" indent="0" algn="ctr" defTabSz="508000">
              <a:buFontTx/>
              <a:buNone/>
              <a:defRPr lang="en-GB" altLang="en-US" sz="1600"/>
            </a:lvl8pPr>
            <a:lvl9pPr marL="3657600" indent="0" algn="ctr" defTabSz="508000">
              <a:buFontTx/>
              <a:buNone/>
              <a:defRPr lang="en-GB" altLang="en-US" sz="1600"/>
            </a:lvl9pPr>
          </a:lstStyle>
          <a:p>
            <a:pPr marL="0" indent="0" defTabSz="508000">
              <a:buFontTx/>
              <a:buNone/>
            </a:pPr>
            <a:r>
              <a:rPr lang="ko-KR" altLang="en-US" sz="1800"/>
              <a:t>클릭하여 마스터 부제목 스타일 편집</a:t>
            </a:r>
            <a:endParaRPr lang="ko-KR" altLang="en-US" sz="1800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80720" y="6356350"/>
            <a:ext cx="222948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2020-09-24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3281680" y="6356350"/>
            <a:ext cx="334327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6995795" y="6356350"/>
            <a:ext cx="222948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81355" y="365125"/>
            <a:ext cx="854392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 sz="1800"/>
              <a:t>마스터 제목 스타일 편집</a:t>
            </a:r>
            <a:endParaRPr lang="ko-KR" altLang="en-US" sz="1800"/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681355" y="1825625"/>
            <a:ext cx="8543925" cy="435165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마스터 텍스트 스타일 편집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  <a:endParaRPr lang="ko-KR" altLang="en-US" sz="1800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80720" y="6356350"/>
            <a:ext cx="222948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2020-09-24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3281680" y="6356350"/>
            <a:ext cx="334327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6995795" y="6356350"/>
            <a:ext cx="222948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 rot="0">
            <a:off x="7089140" y="365125"/>
            <a:ext cx="2135505" cy="5812155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 sz="1800"/>
              <a:t>마스터 제목 스타일 편집</a:t>
            </a:r>
            <a:endParaRPr lang="ko-KR" altLang="en-US" sz="1800"/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680720" y="365125"/>
            <a:ext cx="6284595" cy="581215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마스터 텍스트 스타일 편집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  <a:endParaRPr lang="ko-KR" altLang="en-US" sz="1800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80720" y="6356350"/>
            <a:ext cx="222948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2020-09-24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3281680" y="6356350"/>
            <a:ext cx="334327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6995795" y="6356350"/>
            <a:ext cx="222948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81355" y="365125"/>
            <a:ext cx="854392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 sz="1800"/>
              <a:t>마스터 제목 스타일 편집</a:t>
            </a:r>
            <a:endParaRPr lang="ko-KR" altLang="en-US" sz="1800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81355" y="1825625"/>
            <a:ext cx="8543925" cy="43516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마스터 텍스트 스타일 편집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  <a:endParaRPr lang="ko-KR" altLang="en-US" sz="1800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80720" y="6356350"/>
            <a:ext cx="222948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2020-09-24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3281680" y="6356350"/>
            <a:ext cx="334327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6995795" y="6356350"/>
            <a:ext cx="222948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75640" y="1710055"/>
            <a:ext cx="854392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buFontTx/>
              <a:buNone/>
              <a:defRPr lang="en-GB" altLang="en-US" sz="6000"/>
            </a:lvl1pPr>
          </a:lstStyle>
          <a:p>
            <a:pPr marL="0" indent="0" defTabSz="508000">
              <a:buFontTx/>
              <a:buNone/>
            </a:pPr>
            <a:r>
              <a:rPr lang="ko-KR" altLang="en-US" sz="1800"/>
              <a:t>마스터 제목 스타일 편집</a:t>
            </a:r>
            <a:endParaRPr lang="ko-KR" altLang="en-US" sz="1800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675640" y="4589780"/>
            <a:ext cx="854392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defTabSz="50800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defTabSz="508000">
              <a:buFontTx/>
              <a:buNone/>
            </a:pPr>
            <a:r>
              <a:rPr lang="ko-KR" altLang="en-US" sz="1800"/>
              <a:t>마스터 텍스트 스타일 편집</a:t>
            </a:r>
            <a:endParaRPr lang="ko-KR" altLang="en-US" sz="1800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80720" y="6356350"/>
            <a:ext cx="222948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2020-09-24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3281680" y="6356350"/>
            <a:ext cx="334327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6995795" y="6356350"/>
            <a:ext cx="222948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81355" y="365125"/>
            <a:ext cx="854392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 sz="1800"/>
              <a:t>마스터 제목 스타일 편집</a:t>
            </a:r>
            <a:endParaRPr lang="ko-KR" altLang="en-US" sz="1800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sz="half" idx="1"/>
          </p:nvPr>
        </p:nvSpPr>
        <p:spPr>
          <a:xfrm rot="0">
            <a:off x="680720" y="1825625"/>
            <a:ext cx="4210685" cy="43516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마스터 텍스트 스타일 편집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  <a:endParaRPr lang="ko-KR" altLang="en-US" sz="1800"/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5014595" y="1825625"/>
            <a:ext cx="4210685" cy="43516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마스터 텍스트 스타일 편집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  <a:endParaRPr lang="ko-KR" altLang="en-US" sz="1800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80720" y="6356350"/>
            <a:ext cx="222948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2020-09-24</a:t>
            </a:fld>
            <a:endParaRPr lang="ko-KR" altLang="en-US" sz="1800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3281680" y="6356350"/>
            <a:ext cx="334327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endParaRPr lang="ko-KR" altLang="en-US" sz="180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6995795" y="6356350"/>
            <a:ext cx="222948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82625" y="365125"/>
            <a:ext cx="854392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 sz="1800"/>
              <a:t>마스터 제목 스타일 편집</a:t>
            </a:r>
            <a:endParaRPr lang="ko-KR" altLang="en-US" sz="1800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682625" y="1681480"/>
            <a:ext cx="4190365" cy="82359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buFontTx/>
              <a:buNone/>
              <a:defRPr lang="en-GB" altLang="en-US" sz="2400" b="1"/>
            </a:lvl1pPr>
            <a:lvl2pPr marL="457200" indent="0" defTabSz="508000">
              <a:buFontTx/>
              <a:buNone/>
              <a:defRPr lang="en-GB" altLang="en-US" sz="2000" b="1"/>
            </a:lvl2pPr>
            <a:lvl3pPr marL="914400" indent="0" defTabSz="508000">
              <a:buFontTx/>
              <a:buNone/>
              <a:defRPr lang="en-GB" altLang="en-US" sz="1800" b="1"/>
            </a:lvl3pPr>
            <a:lvl4pPr marL="1371600" indent="0" defTabSz="508000">
              <a:buFontTx/>
              <a:buNone/>
              <a:defRPr lang="en-GB" altLang="en-US" sz="1600" b="1"/>
            </a:lvl4pPr>
            <a:lvl5pPr marL="1828800" indent="0" defTabSz="508000">
              <a:buFontTx/>
              <a:buNone/>
              <a:defRPr lang="en-GB" altLang="en-US" sz="1600" b="1"/>
            </a:lvl5pPr>
            <a:lvl6pPr marL="2286000" indent="0" defTabSz="508000">
              <a:buFontTx/>
              <a:buNone/>
              <a:defRPr lang="en-GB" altLang="en-US" sz="1600" b="1"/>
            </a:lvl6pPr>
            <a:lvl7pPr marL="2743200" indent="0" defTabSz="508000">
              <a:buFontTx/>
              <a:buNone/>
              <a:defRPr lang="en-GB" altLang="en-US" sz="1600" b="1"/>
            </a:lvl7pPr>
            <a:lvl8pPr marL="3200400" indent="0" defTabSz="508000">
              <a:buFontTx/>
              <a:buNone/>
              <a:defRPr lang="en-GB" altLang="en-US" sz="1600" b="1"/>
            </a:lvl8pPr>
            <a:lvl9pPr marL="3657600" indent="0" defTabSz="508000">
              <a:buFontTx/>
              <a:buNone/>
              <a:defRPr lang="en-GB" altLang="en-US" sz="1600" b="1"/>
            </a:lvl9pPr>
          </a:lstStyle>
          <a:p>
            <a:pPr marL="0" indent="0" defTabSz="508000">
              <a:buFontTx/>
              <a:buNone/>
            </a:pPr>
            <a:r>
              <a:rPr lang="ko-KR" altLang="en-US" sz="1800"/>
              <a:t>마스터 텍스트 스타일 편집</a:t>
            </a:r>
            <a:endParaRPr lang="ko-KR" altLang="en-US" sz="1800"/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82625" y="2505075"/>
            <a:ext cx="4190365" cy="36849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마스터 텍스트 스타일 편집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  <a:endParaRPr lang="ko-KR" altLang="en-US" sz="1800"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 rot="0">
            <a:off x="5014595" y="1681480"/>
            <a:ext cx="4211955" cy="82359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buFontTx/>
              <a:buNone/>
              <a:defRPr lang="en-GB" altLang="en-US" sz="2400" b="1"/>
            </a:lvl1pPr>
            <a:lvl2pPr marL="457200" indent="0" defTabSz="508000">
              <a:buFontTx/>
              <a:buNone/>
              <a:defRPr lang="en-GB" altLang="en-US" sz="2000" b="1"/>
            </a:lvl2pPr>
            <a:lvl3pPr marL="914400" indent="0" defTabSz="508000">
              <a:buFontTx/>
              <a:buNone/>
              <a:defRPr lang="en-GB" altLang="en-US" sz="1800" b="1"/>
            </a:lvl3pPr>
            <a:lvl4pPr marL="1371600" indent="0" defTabSz="508000">
              <a:buFontTx/>
              <a:buNone/>
              <a:defRPr lang="en-GB" altLang="en-US" sz="1600" b="1"/>
            </a:lvl4pPr>
            <a:lvl5pPr marL="1828800" indent="0" defTabSz="508000">
              <a:buFontTx/>
              <a:buNone/>
              <a:defRPr lang="en-GB" altLang="en-US" sz="1600" b="1"/>
            </a:lvl5pPr>
            <a:lvl6pPr marL="2286000" indent="0" defTabSz="508000">
              <a:buFontTx/>
              <a:buNone/>
              <a:defRPr lang="en-GB" altLang="en-US" sz="1600" b="1"/>
            </a:lvl6pPr>
            <a:lvl7pPr marL="2743200" indent="0" defTabSz="508000">
              <a:buFontTx/>
              <a:buNone/>
              <a:defRPr lang="en-GB" altLang="en-US" sz="1600" b="1"/>
            </a:lvl7pPr>
            <a:lvl8pPr marL="3200400" indent="0" defTabSz="508000">
              <a:buFontTx/>
              <a:buNone/>
              <a:defRPr lang="en-GB" altLang="en-US" sz="1600" b="1"/>
            </a:lvl8pPr>
            <a:lvl9pPr marL="3657600" indent="0" defTabSz="508000">
              <a:buFontTx/>
              <a:buNone/>
              <a:defRPr lang="en-GB" altLang="en-US" sz="1600" b="1"/>
            </a:lvl9pPr>
          </a:lstStyle>
          <a:p>
            <a:pPr marL="0" indent="0" defTabSz="508000">
              <a:buFontTx/>
              <a:buNone/>
            </a:pPr>
            <a:r>
              <a:rPr lang="ko-KR" altLang="en-US" sz="1800"/>
              <a:t>마스터 텍스트 스타일 편집</a:t>
            </a:r>
            <a:endParaRPr lang="ko-KR" altLang="en-US" sz="1800"/>
          </a:p>
        </p:txBody>
      </p:sp>
      <p:sp>
        <p:nvSpPr>
          <p:cNvPr id="6" name="내용 개체 틀 5"/>
          <p:cNvSpPr txBox="1">
            <a:spLocks noGrp="1"/>
          </p:cNvSpPr>
          <p:nvPr>
            <p:ph type="obj" sz="quarter" idx="4"/>
          </p:nvPr>
        </p:nvSpPr>
        <p:spPr>
          <a:xfrm rot="0">
            <a:off x="5014595" y="2505075"/>
            <a:ext cx="4211955" cy="36849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마스터 텍스트 스타일 편집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  <a:endParaRPr lang="ko-KR" altLang="en-US" sz="1800"/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 rot="0">
            <a:off x="680720" y="6356350"/>
            <a:ext cx="222948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2020-09-24</a:t>
            </a:fld>
            <a:endParaRPr lang="ko-KR" altLang="en-US" sz="1800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 rot="0">
            <a:off x="3281680" y="6356350"/>
            <a:ext cx="334327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endParaRPr lang="ko-KR" altLang="en-US" sz="1800"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 rot="0">
            <a:off x="6995795" y="6356350"/>
            <a:ext cx="222948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81355" y="365125"/>
            <a:ext cx="854392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 sz="1800"/>
              <a:t>마스터 제목 스타일 편집</a:t>
            </a:r>
            <a:endParaRPr lang="ko-KR" altLang="en-US" sz="1800"/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 rot="0">
            <a:off x="680720" y="6356350"/>
            <a:ext cx="222948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2020-09-24</a:t>
            </a:fld>
            <a:endParaRPr lang="ko-KR" altLang="en-US" sz="1800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 rot="0">
            <a:off x="3281680" y="6356350"/>
            <a:ext cx="334327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endParaRPr lang="ko-KR" altLang="en-US" sz="1800"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 rot="0">
            <a:off x="6995795" y="6356350"/>
            <a:ext cx="222948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 rot="0">
            <a:off x="680720" y="6356350"/>
            <a:ext cx="222948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2020-09-24</a:t>
            </a:fld>
            <a:endParaRPr lang="ko-KR" altLang="en-US" sz="1800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 rot="0">
            <a:off x="3281680" y="6356350"/>
            <a:ext cx="334327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endParaRPr lang="ko-KR" altLang="en-US" sz="1800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 rot="0">
            <a:off x="6995795" y="6356350"/>
            <a:ext cx="222948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82625" y="457200"/>
            <a:ext cx="319468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buFontTx/>
              <a:buNone/>
              <a:defRPr lang="en-GB" altLang="en-US" sz="3200"/>
            </a:lvl1pPr>
          </a:lstStyle>
          <a:p>
            <a:pPr marL="0" indent="0" defTabSz="508000">
              <a:buFontTx/>
              <a:buNone/>
            </a:pPr>
            <a:r>
              <a:rPr lang="ko-KR" altLang="en-US" sz="1800"/>
              <a:t>마스터 제목 스타일 편집</a:t>
            </a:r>
            <a:endParaRPr lang="ko-KR" altLang="en-US" sz="1800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4211955" y="987425"/>
            <a:ext cx="5014595" cy="48736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buFontTx/>
              <a:buNone/>
              <a:defRPr lang="en-GB" altLang="en-US" sz="3200"/>
            </a:lvl1pPr>
            <a:lvl2pPr marL="0" indent="0" defTabSz="508000">
              <a:buFontTx/>
              <a:buNone/>
              <a:defRPr lang="en-GB" altLang="en-US" sz="2800"/>
            </a:lvl2pPr>
            <a:lvl3pPr marL="0" indent="0" defTabSz="508000">
              <a:buFontTx/>
              <a:buNone/>
              <a:defRPr lang="en-GB" altLang="en-US" sz="2400"/>
            </a:lvl3pPr>
            <a:lvl4pPr marL="0" indent="0" defTabSz="508000">
              <a:buFontTx/>
              <a:buNone/>
              <a:defRPr lang="en-GB" altLang="en-US" sz="2000"/>
            </a:lvl4pPr>
            <a:lvl5pPr marL="0" indent="0" defTabSz="508000">
              <a:buFontTx/>
              <a:buNone/>
              <a:defRPr lang="en-GB" altLang="en-US" sz="2000"/>
            </a:lvl5pPr>
            <a:lvl6pPr marL="0" indent="0" defTabSz="508000">
              <a:buFontTx/>
              <a:buNone/>
              <a:defRPr lang="en-GB" altLang="en-US" sz="2000"/>
            </a:lvl6pPr>
            <a:lvl7pPr marL="0" indent="0" defTabSz="508000">
              <a:buFontTx/>
              <a:buNone/>
              <a:defRPr lang="en-GB" altLang="en-US" sz="2000"/>
            </a:lvl7pPr>
            <a:lvl8pPr marL="0" indent="0" defTabSz="508000">
              <a:buFontTx/>
              <a:buNone/>
              <a:defRPr lang="en-GB" altLang="en-US" sz="2000"/>
            </a:lvl8pPr>
            <a:lvl9pPr marL="0" indent="0" defTabSz="508000">
              <a:buFontTx/>
              <a:buNone/>
              <a:defRPr lang="en-GB" altLang="en-US" sz="2000"/>
            </a:lvl9pPr>
          </a:lstStyle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마스터 텍스트 스타일 편집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  <a:endParaRPr lang="ko-KR" altLang="en-US" sz="1800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682625" y="2057400"/>
            <a:ext cx="3194685" cy="38119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buFontTx/>
              <a:buNone/>
              <a:defRPr lang="en-GB" altLang="en-US" sz="1600"/>
            </a:lvl1pPr>
            <a:lvl2pPr marL="457200" indent="0" defTabSz="508000">
              <a:buFontTx/>
              <a:buNone/>
              <a:defRPr lang="en-GB" altLang="en-US" sz="1400"/>
            </a:lvl2pPr>
            <a:lvl3pPr marL="914400" indent="0" defTabSz="508000">
              <a:buFontTx/>
              <a:buNone/>
              <a:defRPr lang="en-GB" altLang="en-US" sz="1200"/>
            </a:lvl3pPr>
            <a:lvl4pPr marL="1371600" indent="0" defTabSz="508000">
              <a:buFontTx/>
              <a:buNone/>
              <a:defRPr lang="en-GB" altLang="en-US" sz="1000"/>
            </a:lvl4pPr>
            <a:lvl5pPr marL="1828800" indent="0" defTabSz="508000">
              <a:buFontTx/>
              <a:buNone/>
              <a:defRPr lang="en-GB" altLang="en-US" sz="1000"/>
            </a:lvl5pPr>
            <a:lvl6pPr marL="2286000" indent="0" defTabSz="508000">
              <a:buFontTx/>
              <a:buNone/>
              <a:defRPr lang="en-GB" altLang="en-US" sz="1000"/>
            </a:lvl6pPr>
            <a:lvl7pPr marL="2743200" indent="0" defTabSz="508000">
              <a:buFontTx/>
              <a:buNone/>
              <a:defRPr lang="en-GB" altLang="en-US" sz="1000"/>
            </a:lvl7pPr>
            <a:lvl8pPr marL="3200400" indent="0" defTabSz="508000">
              <a:buFontTx/>
              <a:buNone/>
              <a:defRPr lang="en-GB" altLang="en-US" sz="1000"/>
            </a:lvl8pPr>
            <a:lvl9pPr marL="3657600" indent="0" defTabSz="508000">
              <a:buFontTx/>
              <a:buNone/>
              <a:defRPr lang="en-GB" altLang="en-US" sz="1000"/>
            </a:lvl9pPr>
          </a:lstStyle>
          <a:p>
            <a:pPr marL="0" indent="0" defTabSz="508000">
              <a:buFontTx/>
              <a:buNone/>
            </a:pPr>
            <a:r>
              <a:rPr lang="ko-KR" altLang="en-US" sz="1800"/>
              <a:t>마스터 텍스트 스타일 편집</a:t>
            </a:r>
            <a:endParaRPr lang="ko-KR" altLang="en-US" sz="1800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80720" y="6356350"/>
            <a:ext cx="222948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2020-09-24</a:t>
            </a:fld>
            <a:endParaRPr lang="ko-KR" altLang="en-US" sz="1800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3281680" y="6356350"/>
            <a:ext cx="334327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endParaRPr lang="ko-KR" altLang="en-US" sz="180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6995795" y="6356350"/>
            <a:ext cx="222948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82625" y="457200"/>
            <a:ext cx="319468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buFontTx/>
              <a:buNone/>
              <a:defRPr lang="en-GB" altLang="en-US" sz="3200"/>
            </a:lvl1pPr>
          </a:lstStyle>
          <a:p>
            <a:pPr marL="0" indent="0" defTabSz="508000">
              <a:buFontTx/>
              <a:buNone/>
            </a:pPr>
            <a:r>
              <a:rPr lang="ko-KR" altLang="en-US" sz="1800"/>
              <a:t>마스터 제목 스타일 편집</a:t>
            </a:r>
            <a:endParaRPr lang="ko-KR" altLang="en-US" sz="1800"/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 rot="0">
            <a:off x="4211955" y="987425"/>
            <a:ext cx="5014595" cy="4873625"/>
          </a:xfrm>
          <a:prstGeom prst="rect"/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682625" y="2057400"/>
            <a:ext cx="3194685" cy="38119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buFontTx/>
              <a:buNone/>
              <a:defRPr lang="en-GB" altLang="en-US" sz="1600"/>
            </a:lvl1pPr>
            <a:lvl2pPr marL="457200" indent="0" defTabSz="508000">
              <a:buFontTx/>
              <a:buNone/>
              <a:defRPr lang="en-GB" altLang="en-US" sz="1400"/>
            </a:lvl2pPr>
            <a:lvl3pPr marL="914400" indent="0" defTabSz="508000">
              <a:buFontTx/>
              <a:buNone/>
              <a:defRPr lang="en-GB" altLang="en-US" sz="1200"/>
            </a:lvl3pPr>
            <a:lvl4pPr marL="1371600" indent="0" defTabSz="508000">
              <a:buFontTx/>
              <a:buNone/>
              <a:defRPr lang="en-GB" altLang="en-US" sz="1000"/>
            </a:lvl4pPr>
            <a:lvl5pPr marL="1828800" indent="0" defTabSz="508000">
              <a:buFontTx/>
              <a:buNone/>
              <a:defRPr lang="en-GB" altLang="en-US" sz="1000"/>
            </a:lvl5pPr>
            <a:lvl6pPr marL="2286000" indent="0" defTabSz="508000">
              <a:buFontTx/>
              <a:buNone/>
              <a:defRPr lang="en-GB" altLang="en-US" sz="1000"/>
            </a:lvl6pPr>
            <a:lvl7pPr marL="2743200" indent="0" defTabSz="508000">
              <a:buFontTx/>
              <a:buNone/>
              <a:defRPr lang="en-GB" altLang="en-US" sz="1000"/>
            </a:lvl7pPr>
            <a:lvl8pPr marL="3200400" indent="0" defTabSz="508000">
              <a:buFontTx/>
              <a:buNone/>
              <a:defRPr lang="en-GB" altLang="en-US" sz="1000"/>
            </a:lvl8pPr>
            <a:lvl9pPr marL="3657600" indent="0" defTabSz="508000">
              <a:buFontTx/>
              <a:buNone/>
              <a:defRPr lang="en-GB" altLang="en-US" sz="1000"/>
            </a:lvl9pPr>
          </a:lstStyle>
          <a:p>
            <a:pPr marL="0" indent="0" defTabSz="508000">
              <a:buFontTx/>
              <a:buNone/>
            </a:pPr>
            <a:r>
              <a:rPr lang="ko-KR" altLang="en-US" sz="1800"/>
              <a:t>마스터 텍스트 스타일 편집</a:t>
            </a:r>
            <a:endParaRPr lang="ko-KR" altLang="en-US" sz="1800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80720" y="6356350"/>
            <a:ext cx="222948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2020-09-24</a:t>
            </a:fld>
            <a:endParaRPr lang="ko-KR" altLang="en-US" sz="1800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3281680" y="6356350"/>
            <a:ext cx="334327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endParaRPr lang="ko-KR" altLang="en-US" sz="180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6995795" y="6356350"/>
            <a:ext cx="222948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 rot="0">
            <a:off x="681355" y="365125"/>
            <a:ext cx="854392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 sz="1800"/>
              <a:t>마스터 제목 스타일 편집</a:t>
            </a:r>
            <a:endParaRPr lang="ko-KR" altLang="en-US" sz="1800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681355" y="1825625"/>
            <a:ext cx="8543925" cy="43516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마스터 텍스트 스타일 편집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  <a:endParaRPr lang="ko-KR" altLang="en-US" sz="1800"/>
          </a:p>
          <a:p>
            <a:pPr marL="228600" indent="-228600" defTabSz="50800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  <a:endParaRPr lang="ko-KR" altLang="en-US" sz="1800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 rot="0">
            <a:off x="680720" y="6356350"/>
            <a:ext cx="222948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defTabSz="50800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2020-09-24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 rot="0">
            <a:off x="3281680" y="6356350"/>
            <a:ext cx="334327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defTabSz="50800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 rot="0">
            <a:off x="6995795" y="6356350"/>
            <a:ext cx="222948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defTabSz="50800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68671302364.jpeg"></Relationship><Relationship Id="rId3" Type="http://schemas.openxmlformats.org/officeDocument/2006/relationships/image" Target="../media/fImage1753141418851.jpeg"></Relationship><Relationship Id="rId4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image" Target="../media/fImage1753141492364.jpeg"></Relationship><Relationship Id="rId4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753141838851.jpeg"></Relationship><Relationship Id="rId3" Type="http://schemas.openxmlformats.org/officeDocument/2006/relationships/notesSlide" Target="../notesSlides/notesSlide4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262380" y="1499235"/>
            <a:ext cx="7902575" cy="4318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2200" b="1">
                <a:latin typeface="KoPub돋움체 Bold" charset="0"/>
                <a:ea typeface="KoPub돋움체 Bold" charset="0"/>
              </a:rPr>
              <a:t>제목 및 부제목은 볼드 폰트로 20~24 사이즈로 작성합니다.</a:t>
            </a:r>
            <a:endParaRPr lang="ko-KR" altLang="en-US" sz="2200" b="1">
              <a:latin typeface="KoPub돋움체 Bold" charset="0"/>
              <a:ea typeface="KoPub돋움체 Bold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260475" y="2245360"/>
            <a:ext cx="7299960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소제목은</a:t>
            </a:r>
            <a:r>
              <a:rPr lang="ko-KR" sz="1600">
                <a:latin typeface="맑은 고딕" charset="0"/>
                <a:ea typeface="맑은 고딕" charset="0"/>
              </a:rPr>
              <a:t> </a:t>
            </a:r>
            <a:r>
              <a:rPr lang="ko-KR" sz="1600">
                <a:latin typeface="맑은 고딕" charset="0"/>
                <a:ea typeface="맑은 고딕" charset="0"/>
              </a:rPr>
              <a:t>미디엄</a:t>
            </a:r>
            <a:r>
              <a:rPr lang="ko-KR" sz="1600">
                <a:latin typeface="맑은 고딕" charset="0"/>
                <a:ea typeface="맑은 고딕" charset="0"/>
              </a:rPr>
              <a:t> </a:t>
            </a:r>
            <a:r>
              <a:rPr lang="ko-KR" sz="1600">
                <a:latin typeface="맑은 고딕" charset="0"/>
                <a:ea typeface="맑은 고딕" charset="0"/>
              </a:rPr>
              <a:t>폰트로</a:t>
            </a:r>
            <a:r>
              <a:rPr lang="ko-KR" sz="1600">
                <a:latin typeface="맑은 고딕" charset="0"/>
                <a:ea typeface="맑은 고딕" charset="0"/>
              </a:rPr>
              <a:t> </a:t>
            </a:r>
            <a:r>
              <a:rPr lang="ko-KR" sz="1600">
                <a:latin typeface="맑은 고딕" charset="0"/>
                <a:ea typeface="맑은 고딕" charset="0"/>
              </a:rPr>
              <a:t>14~18</a:t>
            </a:r>
            <a:r>
              <a:rPr lang="ko-KR" sz="1600">
                <a:latin typeface="맑은 고딕" charset="0"/>
                <a:ea typeface="맑은 고딕" charset="0"/>
              </a:rPr>
              <a:t> </a:t>
            </a:r>
            <a:r>
              <a:rPr lang="ko-KR" sz="1600">
                <a:latin typeface="맑은 고딕" charset="0"/>
                <a:ea typeface="맑은 고딕" charset="0"/>
              </a:rPr>
              <a:t>사이즈로</a:t>
            </a:r>
            <a:r>
              <a:rPr lang="ko-KR" sz="1600">
                <a:latin typeface="맑은 고딕" charset="0"/>
                <a:ea typeface="맑은 고딕" charset="0"/>
              </a:rPr>
              <a:t> </a:t>
            </a:r>
            <a:r>
              <a:rPr lang="ko-KR" sz="1600">
                <a:latin typeface="맑은 고딕" charset="0"/>
                <a:ea typeface="맑은 고딕" charset="0"/>
              </a:rPr>
              <a:t>작성합니다.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1258570" y="2830830"/>
            <a:ext cx="729996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200">
                <a:latin typeface="KoPub돋움체 Medium" charset="0"/>
                <a:ea typeface="KoPub돋움체 Medium" charset="0"/>
              </a:rPr>
              <a:t>상세내용은  라이트 폰트로 10~12 사이즈로 작성합니다.</a:t>
            </a:r>
            <a:endParaRPr lang="ko-KR" altLang="en-US" sz="1200">
              <a:latin typeface="KoPub돋움체 Medium" charset="0"/>
              <a:ea typeface="KoPub돋움체 Medium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31005" y="3209290"/>
          <a:ext cx="6604000" cy="1173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04000"/>
              </a:tblGrid>
              <a:tr h="537845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작지만 큰 차이를 만드는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5635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2400" kern="1200" i="0" b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폰트의 활용</a:t>
                      </a:r>
                      <a:endParaRPr lang="ko-KR" altLang="en-US" sz="2400" kern="1200" i="0" b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6" name="텍스트 상자 5"/>
          <p:cNvSpPr txBox="1">
            <a:spLocks/>
          </p:cNvSpPr>
          <p:nvPr/>
        </p:nvSpPr>
        <p:spPr>
          <a:xfrm rot="0">
            <a:off x="1024255" y="4549140"/>
            <a:ext cx="7463790" cy="11087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사소해조이는 폰트의 차이지만, 폰트를 통해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508000" hangingPunct="1"/>
            <a:r>
              <a:rPr lang="ko-KR" sz="4800">
                <a:latin typeface="KoPub돋움체 Bold" charset="0"/>
                <a:ea typeface="KoPub돋움체 Bold" charset="0"/>
              </a:rPr>
              <a:t>메세지를 강화할 수 있습니다.</a:t>
            </a:r>
            <a:endParaRPr lang="ko-KR" altLang="en-US" sz="4800">
              <a:latin typeface="KoPub돋움체 Bold" charset="0"/>
              <a:ea typeface="KoPub돋움체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629285" y="3840480"/>
            <a:ext cx="4318000" cy="723900"/>
          </a:xfrm>
          <a:prstGeom prst="rect"/>
          <a:solidFill>
            <a:schemeClr val="bg2">
              <a:lumMod val="2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2000">
                <a:latin typeface="KoPub돋움체 Bold" charset="0"/>
                <a:ea typeface="KoPub돋움체 Bold" charset="0"/>
              </a:rPr>
              <a:t>이다영</a:t>
            </a:r>
            <a:r>
              <a:rPr lang="ko-KR" sz="1400">
                <a:latin typeface="KoPub돋움체 Light" charset="0"/>
                <a:ea typeface="KoPub돋움체 Light" charset="0"/>
              </a:rPr>
              <a:t>(Da Young)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622300" y="4561840"/>
            <a:ext cx="4318000" cy="177228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t">
            <a:noAutofit/>
          </a:bodyPr>
          <a:lstStyle/>
          <a:p>
            <a:pPr marL="254000" indent="-254000" algn="l" defTabSz="508000" hangingPunct="1">
              <a:lnSpc>
                <a:spcPct val="150000"/>
              </a:lnSpc>
              <a:buFont typeface="Wingdings"/>
              <a:buChar char=""/>
            </a:pPr>
            <a:r>
              <a:rPr 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인사지원번호:1111111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  <a:p>
            <a:pPr marL="254000" indent="-254000" algn="l" defTabSz="508000" hangingPunct="1">
              <a:lnSpc>
                <a:spcPct val="150000"/>
              </a:lnSpc>
              <a:buFont typeface="Wingdings"/>
              <a:buChar char=""/>
            </a:pPr>
            <a:r>
              <a:rPr 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지원직무 : IT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  <a:p>
            <a:pPr marL="254000" indent="-254000" algn="l" defTabSz="508000" hangingPunct="1">
              <a:lnSpc>
                <a:spcPct val="150000"/>
              </a:lnSpc>
              <a:buFont typeface="Wingdings"/>
              <a:buChar char=""/>
            </a:pPr>
            <a:r>
              <a:rPr 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학력 : 한국외대 산업경영공학과 졸업(’20)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  <a:p>
            <a:pPr marL="711200" indent="-254000" algn="l" defTabSz="508000" hangingPunct="1" lvl="1">
              <a:lnSpc>
                <a:spcPct val="150000"/>
              </a:lnSpc>
              <a:buFont typeface="Wingdings"/>
              <a:buChar char=""/>
            </a:pPr>
            <a:r>
              <a:rPr 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용인캠퍼스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  <a:p>
            <a:pPr marL="254000" indent="-254000" algn="l" defTabSz="508000" hangingPunct="1">
              <a:lnSpc>
                <a:spcPct val="150000"/>
              </a:lnSpc>
              <a:buFont typeface="Wingdings"/>
              <a:buChar char=""/>
            </a:pPr>
            <a:r>
              <a:rPr 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연락처:dayoung@11111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4922520" y="1454150"/>
            <a:ext cx="4270375" cy="1449070"/>
            <a:chOff x="4922520" y="1454150"/>
            <a:chExt cx="4270375" cy="1449070"/>
          </a:xfrm>
        </p:grpSpPr>
        <p:sp>
          <p:nvSpPr>
            <p:cNvPr id="10" name="도형 9"/>
            <p:cNvSpPr>
              <a:spLocks/>
            </p:cNvSpPr>
            <p:nvPr/>
          </p:nvSpPr>
          <p:spPr>
            <a:xfrm rot="0">
              <a:off x="4922520" y="1454150"/>
              <a:ext cx="919480" cy="723900"/>
            </a:xfrm>
            <a:prstGeom prst="rect"/>
            <a:solidFill>
              <a:schemeClr val="bg2">
                <a:lumMod val="2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508000" hangingPunct="1"/>
              <a:r>
                <a:rPr lang="ko-KR" sz="2400">
                  <a:latin typeface="KoPub돋움체 Light" charset="0"/>
                  <a:ea typeface="KoPub돋움체 Light" charset="0"/>
                </a:rPr>
                <a:t>1</a:t>
              </a:r>
              <a:endParaRPr lang="ko-KR" altLang="en-US" sz="3600">
                <a:latin typeface="KoPub돋움체 Bold" charset="0"/>
                <a:ea typeface="KoPub돋움체 Bold" charset="0"/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 rot="0">
              <a:off x="5843905" y="1463040"/>
              <a:ext cx="3348990" cy="723900"/>
            </a:xfrm>
            <a:prstGeom prst="rect"/>
            <a:solidFill>
              <a:schemeClr val="bg2">
                <a:lumMod val="90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508000" hangingPunct="1"/>
              <a:r>
                <a:rPr lang="ko-KR" sz="160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Medium" charset="0"/>
                  <a:ea typeface="KoPub돋움체 Medium" charset="0"/>
                </a:rPr>
                <a:t>python을 활용한 웹크롤링 프로젝트</a:t>
              </a:r>
              <a:endParaRPr lang="ko-KR" altLang="en-US" sz="2200">
                <a:solidFill>
                  <a:schemeClr val="bg2">
                    <a:lumMod val="25000"/>
                    <a:lumOff val="0"/>
                  </a:schemeClr>
                </a:solidFill>
                <a:latin typeface="KoPub돋움체 Medium" charset="0"/>
                <a:ea typeface="KoPub돋움체 Medium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4922520" y="2179320"/>
              <a:ext cx="4270375" cy="723900"/>
            </a:xfrm>
            <a:prstGeom prst="rect"/>
            <a:no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254000" indent="-254000" algn="l" defTabSz="508000" hangingPunct="1">
                <a:buFont typeface="Wingdings"/>
                <a:buChar char=""/>
              </a:pPr>
              <a:r>
                <a:rPr lang="ko-KR" sz="120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주요 내용 : 네이버의 데이터를 바탕으로 커피 가격 추이 조사</a:t>
              </a:r>
              <a:endParaRPr lang="ko-KR" altLang="en-US" sz="1200">
                <a:solidFill>
                  <a:schemeClr val="bg2">
                    <a:lumMod val="25000"/>
                    <a:lumOff val="0"/>
                  </a:schemeClr>
                </a:solidFill>
                <a:latin typeface="KoPub돋움체 Light" charset="0"/>
                <a:ea typeface="KoPub돋움체 Light" charset="0"/>
              </a:endParaRPr>
            </a:p>
            <a:p>
              <a:pPr marL="254000" indent="-254000" algn="l" defTabSz="508000" hangingPunct="1">
                <a:buFont typeface="Wingdings"/>
                <a:buChar char=""/>
              </a:pPr>
              <a:r>
                <a:rPr lang="ko-KR" sz="120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기간 : 2020년 6월</a:t>
              </a:r>
              <a:endParaRPr lang="ko-KR" altLang="en-US" sz="1800">
                <a:solidFill>
                  <a:schemeClr val="bg2">
                    <a:lumMod val="25000"/>
                    <a:lumOff val="0"/>
                  </a:schemeClr>
                </a:solidFill>
                <a:latin typeface="KoPub돋움체 Light" charset="0"/>
                <a:ea typeface="KoPub돋움체 Light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4951095" y="3039110"/>
            <a:ext cx="4270375" cy="1449070"/>
            <a:chOff x="4951095" y="3039110"/>
            <a:chExt cx="4270375" cy="1449070"/>
          </a:xfrm>
        </p:grpSpPr>
        <p:sp>
          <p:nvSpPr>
            <p:cNvPr id="13" name="도형 12"/>
            <p:cNvSpPr>
              <a:spLocks/>
            </p:cNvSpPr>
            <p:nvPr/>
          </p:nvSpPr>
          <p:spPr>
            <a:xfrm rot="0">
              <a:off x="4951095" y="3039110"/>
              <a:ext cx="919480" cy="723900"/>
            </a:xfrm>
            <a:prstGeom prst="rect"/>
            <a:solidFill>
              <a:schemeClr val="bg2">
                <a:lumMod val="2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508000" hangingPunct="1"/>
              <a:r>
                <a:rPr lang="ko-KR" sz="2400">
                  <a:latin typeface="KoPub돋움체 Light" charset="0"/>
                  <a:ea typeface="KoPub돋움체 Light" charset="0"/>
                </a:rPr>
                <a:t>1</a:t>
              </a:r>
              <a:endParaRPr lang="ko-KR" altLang="en-US" sz="3600">
                <a:latin typeface="KoPub돋움체 Bold" charset="0"/>
                <a:ea typeface="KoPub돋움체 Bold" charset="0"/>
              </a:endParaRPr>
            </a:p>
          </p:txBody>
        </p:sp>
        <p:sp>
          <p:nvSpPr>
            <p:cNvPr id="14" name="도형 13"/>
            <p:cNvSpPr>
              <a:spLocks/>
            </p:cNvSpPr>
            <p:nvPr/>
          </p:nvSpPr>
          <p:spPr>
            <a:xfrm rot="0">
              <a:off x="5872480" y="3048000"/>
              <a:ext cx="3348990" cy="723900"/>
            </a:xfrm>
            <a:prstGeom prst="rect"/>
            <a:solidFill>
              <a:schemeClr val="bg2">
                <a:lumMod val="90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508000" hangingPunct="1"/>
              <a:r>
                <a:rPr lang="ko-KR" sz="160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Medium" charset="0"/>
                  <a:ea typeface="KoPub돋움체 Medium" charset="0"/>
                </a:rPr>
                <a:t>python을 활용한 웹크롤링 프로젝트</a:t>
              </a:r>
              <a:endParaRPr lang="ko-KR" altLang="en-US" sz="2200">
                <a:solidFill>
                  <a:schemeClr val="bg2">
                    <a:lumMod val="25000"/>
                    <a:lumOff val="0"/>
                  </a:schemeClr>
                </a:solidFill>
                <a:latin typeface="KoPub돋움체 Medium" charset="0"/>
                <a:ea typeface="KoPub돋움체 Medium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 rot="0">
              <a:off x="4951095" y="3764280"/>
              <a:ext cx="4270375" cy="723900"/>
            </a:xfrm>
            <a:prstGeom prst="rect"/>
            <a:no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254000" indent="-254000" algn="l" defTabSz="508000" hangingPunct="1">
                <a:buFont typeface="Wingdings"/>
                <a:buChar char=""/>
              </a:pPr>
              <a:r>
                <a:rPr lang="ko-KR" sz="120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주요 내용 : 네이버의 데이터를 바탕으로 커피 가격 추이 조사</a:t>
              </a:r>
              <a:endParaRPr lang="ko-KR" altLang="en-US" sz="1200">
                <a:solidFill>
                  <a:schemeClr val="bg2">
                    <a:lumMod val="25000"/>
                    <a:lumOff val="0"/>
                  </a:schemeClr>
                </a:solidFill>
                <a:latin typeface="KoPub돋움체 Light" charset="0"/>
                <a:ea typeface="KoPub돋움체 Light" charset="0"/>
              </a:endParaRPr>
            </a:p>
            <a:p>
              <a:pPr marL="254000" indent="-254000" algn="l" defTabSz="508000" hangingPunct="1">
                <a:buFont typeface="Wingdings"/>
                <a:buChar char=""/>
              </a:pPr>
              <a:r>
                <a:rPr lang="ko-KR" sz="120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기간 : 2020년 6월</a:t>
              </a:r>
              <a:endParaRPr lang="ko-KR" altLang="en-US" sz="1800">
                <a:solidFill>
                  <a:schemeClr val="bg2">
                    <a:lumMod val="25000"/>
                    <a:lumOff val="0"/>
                  </a:schemeClr>
                </a:solidFill>
                <a:latin typeface="KoPub돋움체 Light" charset="0"/>
                <a:ea typeface="KoPub돋움체 Light" charset="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 rot="0">
            <a:off x="4924425" y="4533265"/>
            <a:ext cx="4270375" cy="1449070"/>
            <a:chOff x="4924425" y="4533265"/>
            <a:chExt cx="4270375" cy="1449070"/>
          </a:xfrm>
        </p:grpSpPr>
        <p:sp>
          <p:nvSpPr>
            <p:cNvPr id="16" name="도형 15"/>
            <p:cNvSpPr>
              <a:spLocks/>
            </p:cNvSpPr>
            <p:nvPr/>
          </p:nvSpPr>
          <p:spPr>
            <a:xfrm rot="0">
              <a:off x="4924425" y="4533265"/>
              <a:ext cx="919480" cy="723900"/>
            </a:xfrm>
            <a:prstGeom prst="rect"/>
            <a:solidFill>
              <a:schemeClr val="bg2">
                <a:lumMod val="2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508000" hangingPunct="1"/>
              <a:r>
                <a:rPr lang="ko-KR" sz="2400">
                  <a:latin typeface="KoPub돋움체 Light" charset="0"/>
                  <a:ea typeface="KoPub돋움체 Light" charset="0"/>
                </a:rPr>
                <a:t>1</a:t>
              </a:r>
              <a:endParaRPr lang="ko-KR" altLang="en-US" sz="3600">
                <a:latin typeface="KoPub돋움체 Bold" charset="0"/>
                <a:ea typeface="KoPub돋움체 Bold" charset="0"/>
              </a:endParaRP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 rot="0">
              <a:off x="5845810" y="4542155"/>
              <a:ext cx="3348990" cy="723900"/>
            </a:xfrm>
            <a:prstGeom prst="rect"/>
            <a:solidFill>
              <a:schemeClr val="bg2">
                <a:lumMod val="90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508000" hangingPunct="1"/>
              <a:r>
                <a:rPr lang="ko-KR" sz="160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Medium" charset="0"/>
                  <a:ea typeface="KoPub돋움체 Medium" charset="0"/>
                </a:rPr>
                <a:t>python을 활용한 웹크롤링 프로젝트</a:t>
              </a:r>
              <a:endParaRPr lang="ko-KR" altLang="en-US" sz="2200">
                <a:solidFill>
                  <a:schemeClr val="bg2">
                    <a:lumMod val="25000"/>
                    <a:lumOff val="0"/>
                  </a:schemeClr>
                </a:solidFill>
                <a:latin typeface="KoPub돋움체 Medium" charset="0"/>
                <a:ea typeface="KoPub돋움체 Medium" charset="0"/>
              </a:endParaRPr>
            </a:p>
          </p:txBody>
        </p:sp>
        <p:sp>
          <p:nvSpPr>
            <p:cNvPr id="18" name="도형 17"/>
            <p:cNvSpPr>
              <a:spLocks/>
            </p:cNvSpPr>
            <p:nvPr/>
          </p:nvSpPr>
          <p:spPr>
            <a:xfrm rot="0">
              <a:off x="4924425" y="5258435"/>
              <a:ext cx="4270375" cy="723900"/>
            </a:xfrm>
            <a:prstGeom prst="rect"/>
            <a:no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254000" indent="-254000" algn="l" defTabSz="508000" hangingPunct="1">
                <a:buFont typeface="Wingdings"/>
                <a:buChar char=""/>
              </a:pPr>
              <a:r>
                <a:rPr lang="ko-KR" sz="120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주요 내용 : 네이버의 데이터를 바탕으로 커피 가격 추이 조사</a:t>
              </a:r>
              <a:endParaRPr lang="ko-KR" altLang="en-US" sz="1200">
                <a:solidFill>
                  <a:schemeClr val="bg2">
                    <a:lumMod val="25000"/>
                    <a:lumOff val="0"/>
                  </a:schemeClr>
                </a:solidFill>
                <a:latin typeface="KoPub돋움체 Light" charset="0"/>
                <a:ea typeface="KoPub돋움체 Light" charset="0"/>
              </a:endParaRPr>
            </a:p>
            <a:p>
              <a:pPr marL="254000" indent="-254000" algn="l" defTabSz="508000" hangingPunct="1">
                <a:buFont typeface="Wingdings"/>
                <a:buChar char=""/>
              </a:pPr>
              <a:r>
                <a:rPr lang="ko-KR" sz="120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기간 : 2020년 6월</a:t>
              </a:r>
              <a:endParaRPr lang="ko-KR" altLang="en-US" sz="1800">
                <a:solidFill>
                  <a:schemeClr val="bg2">
                    <a:lumMod val="25000"/>
                    <a:lumOff val="0"/>
                  </a:schemeClr>
                </a:solidFill>
                <a:latin typeface="KoPub돋움체 Light" charset="0"/>
                <a:ea typeface="KoPub돋움체 Light" charset="0"/>
              </a:endParaRPr>
            </a:p>
          </p:txBody>
        </p:sp>
      </p:grpSp>
      <p:sp>
        <p:nvSpPr>
          <p:cNvPr id="19" name="도형 18"/>
          <p:cNvSpPr>
            <a:spLocks/>
          </p:cNvSpPr>
          <p:nvPr/>
        </p:nvSpPr>
        <p:spPr>
          <a:xfrm rot="0">
            <a:off x="1219200" y="515620"/>
            <a:ext cx="7465695" cy="410845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  <a:lumOff val="0"/>
            </a:schemeClr>
          </a:solidFill>
          <a:ln w="12700" cap="flat" cmpd="sng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2000">
                <a:latin typeface="KoPub돋움체 Bold" charset="0"/>
                <a:ea typeface="KoPub돋움체 Bold" charset="0"/>
              </a:rPr>
              <a:t>포트폴리오</a:t>
            </a:r>
            <a:endParaRPr lang="ko-KR" altLang="en-US" sz="2000">
              <a:latin typeface="KoPub돋움체 Bold" charset="0"/>
              <a:ea typeface="KoPub돋움체 Bold" charset="0"/>
            </a:endParaRPr>
          </a:p>
        </p:txBody>
      </p:sp>
      <p:pic>
        <p:nvPicPr>
          <p:cNvPr id="20" name="그림 19" descr="C:/Users/dayoung/AppData/Roaming/PolarisOffice/ETemp/3380_12602912/fImage68671302364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836420" y="1375410"/>
            <a:ext cx="1847215" cy="2054225"/>
          </a:xfrm>
          <a:prstGeom prst="ellipse"/>
          <a:noFill/>
          <a:ln w="0" cap="flat" cmpd="sng">
            <a:prstDash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  <p:pic>
        <p:nvPicPr>
          <p:cNvPr id="21" name="그림 20" descr="C:/Users/dayoung/AppData/Roaming/PolarisOffice/ETemp/3380_12602912/fImage1753141418851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55125" y="67310"/>
            <a:ext cx="644525" cy="6000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dayoung/AppData/Roaming/PolarisOffice/ETemp/3380_12602912/fImage1753141492364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56700" y="8255"/>
            <a:ext cx="742950" cy="600075"/>
          </a:xfrm>
          <a:prstGeom prst="rect"/>
          <a:noFill/>
        </p:spPr>
      </p:pic>
      <p:sp>
        <p:nvSpPr>
          <p:cNvPr id="2" name="도형 1"/>
          <p:cNvSpPr>
            <a:spLocks/>
          </p:cNvSpPr>
          <p:nvPr/>
        </p:nvSpPr>
        <p:spPr>
          <a:xfrm rot="0">
            <a:off x="629920" y="508635"/>
            <a:ext cx="867410" cy="723900"/>
          </a:xfrm>
          <a:prstGeom prst="rect"/>
          <a:solidFill>
            <a:srgbClr val="FF006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2400">
                <a:latin typeface="KoPub돋움체 Bold" charset="0"/>
                <a:ea typeface="KoPub돋움체 Bold" charset="0"/>
              </a:rPr>
              <a:t>1</a:t>
            </a:r>
            <a:endParaRPr lang="ko-KR" altLang="en-US" sz="3600">
              <a:latin typeface="KoPub돋움체 Bold" charset="0"/>
              <a:ea typeface="KoPub돋움체 Bold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1555115" y="521335"/>
            <a:ext cx="3411855" cy="723900"/>
          </a:xfrm>
          <a:prstGeom prst="rect"/>
          <a:solidFill>
            <a:srgbClr val="FF006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200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Python을 활용한 </a:t>
            </a:r>
            <a:endParaRPr lang="ko-KR" altLang="en-US" sz="200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ctr" defTabSz="508000" hangingPunct="1"/>
            <a:r>
              <a:rPr lang="ko-KR" sz="200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웹크롤링 프로젝트</a:t>
            </a:r>
            <a:endParaRPr lang="ko-KR" altLang="en-US" sz="260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4939030" y="510540"/>
            <a:ext cx="4265295" cy="72390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 hangingPunct="1"/>
            <a:r>
              <a:rPr lang="ko-KR" sz="1600">
                <a:solidFill>
                  <a:schemeClr val="bg2">
                    <a:lumMod val="25000"/>
                    <a:lumOff val="0"/>
                  </a:schemeClr>
                </a:solidFill>
                <a:latin typeface="KoPub돋움체 Medium" charset="0"/>
                <a:ea typeface="KoPub돋움체 Medium" charset="0"/>
              </a:rPr>
              <a:t>Python을 활용한 개발 프로세스를 이해하고,</a:t>
            </a:r>
            <a:endParaRPr lang="ko-KR" altLang="en-US" sz="1600">
              <a:solidFill>
                <a:schemeClr val="bg2">
                  <a:lumMod val="25000"/>
                  <a:lumOff val="0"/>
                </a:schemeClr>
              </a:solidFill>
              <a:latin typeface="KoPub돋움체 Medium" charset="0"/>
              <a:ea typeface="KoPub돋움체 Medium" charset="0"/>
            </a:endParaRPr>
          </a:p>
          <a:p>
            <a:pPr marL="0" indent="0" algn="l" defTabSz="508000" hangingPunct="1"/>
            <a:r>
              <a:rPr lang="ko-KR" sz="1600">
                <a:solidFill>
                  <a:schemeClr val="bg2">
                    <a:lumMod val="25000"/>
                    <a:lumOff val="0"/>
                  </a:schemeClr>
                </a:solidFill>
                <a:latin typeface="KoPub돋움체 Medium" charset="0"/>
                <a:ea typeface="KoPub돋움체 Medium" charset="0"/>
              </a:rPr>
              <a:t>이를 서비스 기획에 활용하고자 합니다.</a:t>
            </a:r>
            <a:endParaRPr lang="ko-KR" altLang="en-US" sz="2200">
              <a:solidFill>
                <a:schemeClr val="bg2">
                  <a:lumMod val="25000"/>
                  <a:lumOff val="0"/>
                </a:schemeClr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22300" y="1478915"/>
            <a:ext cx="2863850" cy="432435"/>
          </a:xfrm>
          <a:prstGeom prst="rect"/>
          <a:solidFill>
            <a:schemeClr val="bg2">
              <a:lumMod val="25000"/>
              <a:lumOff val="0"/>
            </a:schemeClr>
          </a:solidFill>
          <a:ln w="1270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60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분석 목표 설정</a:t>
            </a:r>
            <a:endParaRPr lang="ko-KR" altLang="en-US" sz="220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3589020" y="1491615"/>
            <a:ext cx="2851150" cy="432435"/>
          </a:xfrm>
          <a:prstGeom prst="rect"/>
          <a:solidFill>
            <a:schemeClr val="bg2">
              <a:lumMod val="25000"/>
              <a:lumOff val="0"/>
            </a:schemeClr>
          </a:solidFill>
          <a:ln w="1270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60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웹 크롤링 실행</a:t>
            </a:r>
            <a:endParaRPr lang="ko-KR" altLang="en-US" sz="220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6555740" y="1504315"/>
            <a:ext cx="2726055" cy="432435"/>
          </a:xfrm>
          <a:prstGeom prst="rect"/>
          <a:solidFill>
            <a:schemeClr val="bg2">
              <a:lumMod val="25000"/>
              <a:lumOff val="0"/>
            </a:schemeClr>
          </a:solidFill>
          <a:ln w="1270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60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주요 분석 이슈 확인</a:t>
            </a:r>
            <a:endParaRPr lang="ko-KR" altLang="en-US" sz="220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635000" y="1905000"/>
            <a:ext cx="2851150" cy="3471545"/>
          </a:xfrm>
          <a:prstGeom prst="rect"/>
          <a:solidFill>
            <a:schemeClr val="bg1"/>
          </a:solidFill>
          <a:ln w="1270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t">
            <a:noAutofit/>
          </a:bodyPr>
          <a:lstStyle/>
          <a:p>
            <a:pPr marL="254000" indent="-254000" algn="l" defTabSz="508000" hangingPunct="1">
              <a:buFont typeface="Wingdings"/>
              <a:buChar char=""/>
            </a:pPr>
            <a:r>
              <a:rPr lang="ko-KR" sz="140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주제 : </a:t>
            </a:r>
            <a:endParaRPr lang="ko-KR" altLang="en-US" sz="140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254000" indent="-254000" algn="l" defTabSz="508000" hangingPunct="1">
              <a:buFont typeface="Wingdings"/>
              <a:buChar char=""/>
            </a:pPr>
            <a:r>
              <a:rPr lang="ko-KR" sz="140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대상 :</a:t>
            </a:r>
            <a:endParaRPr lang="ko-KR" altLang="en-US" sz="140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711200" indent="-254000" algn="l" defTabSz="508000" hangingPunct="1">
              <a:buFont typeface="Wingdings"/>
              <a:buChar char=""/>
            </a:pPr>
            <a:r>
              <a:rPr lang="ko-KR" sz="100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지역 : </a:t>
            </a:r>
            <a:endParaRPr lang="ko-KR" altLang="en-US" sz="100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711200" indent="-254000" algn="l" defTabSz="508000" hangingPunct="1">
              <a:buFont typeface="Wingdings"/>
              <a:buChar char=""/>
            </a:pPr>
            <a:r>
              <a:rPr lang="ko-KR" sz="100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제품 :</a:t>
            </a:r>
            <a:endParaRPr lang="ko-KR" altLang="en-US" sz="100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254000" indent="-254000" algn="l" defTabSz="508000" hangingPunct="1">
              <a:buFont typeface="Wingdings"/>
              <a:buChar char=""/>
            </a:pPr>
            <a:r>
              <a:rPr lang="ko-KR" sz="140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데이터 조회 대상 </a:t>
            </a:r>
            <a:endParaRPr lang="ko-KR" altLang="en-US" sz="140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711200" indent="-254000" algn="l" defTabSz="508000" hangingPunct="1">
              <a:buFont typeface="Wingdings"/>
              <a:buChar char=""/>
            </a:pPr>
            <a:r>
              <a:rPr lang="ko-KR" sz="100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검색 대상 사이트 : 네이버 검색 포털</a:t>
            </a:r>
            <a:endParaRPr lang="ko-KR" altLang="en-US" sz="100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711200" indent="-254000" algn="l" defTabSz="508000" hangingPunct="1">
              <a:buFont typeface="Wingdings"/>
              <a:buChar char=""/>
            </a:pPr>
            <a:r>
              <a:rPr lang="ko-KR" sz="100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주요 검색 키워드 : 커피, 아메리카노</a:t>
            </a:r>
            <a:endParaRPr lang="ko-KR" altLang="en-US" sz="100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254000" indent="-254000" algn="l" defTabSz="508000" hangingPunct="1">
              <a:buFont typeface="Wingdings"/>
              <a:buChar char=""/>
            </a:pPr>
            <a:endParaRPr lang="ko-KR" altLang="en-US" sz="200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3603625" y="1917700"/>
            <a:ext cx="2836545" cy="3439160"/>
          </a:xfrm>
          <a:prstGeom prst="rect"/>
          <a:solidFill>
            <a:schemeClr val="bg1"/>
          </a:solidFill>
          <a:ln w="1270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t">
            <a:noAutofit/>
          </a:bodyPr>
          <a:lstStyle/>
          <a:p>
            <a:pPr marL="254000" indent="-254000" algn="l" defTabSz="508000" hangingPunct="1">
              <a:buFont typeface="Wingdings"/>
              <a:buChar char=""/>
            </a:pPr>
            <a:r>
              <a:rPr lang="ko-KR" sz="140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파이썬 코드 구성</a:t>
            </a:r>
            <a:endParaRPr lang="ko-KR" altLang="en-US" sz="140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711200" indent="-254000" algn="l" defTabSz="508000" hangingPunct="1">
              <a:buFont typeface="Wingdings"/>
              <a:buChar char=""/>
            </a:pPr>
            <a:r>
              <a:rPr lang="ko-KR" sz="140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24324</a:t>
            </a:r>
            <a:endParaRPr lang="ko-KR" altLang="en-US" sz="140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711200" indent="-254000" algn="l" defTabSz="508000" hangingPunct="1">
              <a:buFont typeface="Wingdings"/>
              <a:buChar char=""/>
            </a:pPr>
            <a:r>
              <a:rPr lang="ko-KR" sz="140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711200" indent="-254000" algn="l" defTabSz="508000" hangingPunct="1">
              <a:buFont typeface="Wingdings"/>
              <a:buChar char=""/>
            </a:pPr>
            <a:r>
              <a:rPr lang="ko-KR" sz="140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ㄴㅇㄹㄴㅇ</a:t>
            </a:r>
            <a:endParaRPr lang="ko-KR" altLang="en-US" sz="140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457200" indent="0" algn="l" defTabSz="50800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ㅇㄴㄹㄴㅇ</a:t>
            </a:r>
            <a:endParaRPr lang="ko-KR" altLang="en-US" sz="140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457200" indent="0" algn="l" defTabSz="508000" hangingPunct="1">
              <a:buFontTx/>
              <a:buNone/>
            </a:pPr>
            <a:endParaRPr lang="ko-KR" altLang="en-US" sz="200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6548755" y="1950085"/>
            <a:ext cx="2726055" cy="3406775"/>
          </a:xfrm>
          <a:prstGeom prst="rect"/>
          <a:solidFill>
            <a:schemeClr val="bg1"/>
          </a:solidFill>
          <a:ln w="1270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t">
            <a:noAutofit/>
          </a:bodyPr>
          <a:lstStyle/>
          <a:p>
            <a:pPr marL="254000" indent="-254000" algn="l" defTabSz="508000" hangingPunct="1">
              <a:buFont typeface="Wingdings"/>
              <a:buChar char=""/>
            </a:pPr>
            <a:r>
              <a:rPr lang="ko-KR" sz="140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프로세스 3</a:t>
            </a:r>
            <a:endParaRPr lang="ko-KR" altLang="en-US" sz="200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622300" y="5575300"/>
            <a:ext cx="8613775" cy="723900"/>
          </a:xfrm>
          <a:prstGeom prst="rect"/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600">
                <a:solidFill>
                  <a:schemeClr val="bg1"/>
                </a:solidFill>
                <a:latin typeface="KoPub돋움체 Medium" charset="0"/>
                <a:ea typeface="KoPub돋움체 Medium" charset="0"/>
              </a:rPr>
              <a:t>현상을 객관화하여 분석하기 위한 데이터의 중요성과 전처리 과정을 이해할 수 있었습니다.</a:t>
            </a:r>
            <a:endParaRPr lang="ko-KR" altLang="en-US" sz="1600">
              <a:solidFill>
                <a:schemeClr val="bg1"/>
              </a:solidFill>
              <a:latin typeface="KoPub돋움체 Medium" charset="0"/>
              <a:ea typeface="KoPub돋움체 Medium" charset="0"/>
            </a:endParaRPr>
          </a:p>
          <a:p>
            <a:pPr marL="0" indent="0" algn="ctr" defTabSz="508000" hangingPunct="1"/>
            <a:r>
              <a:rPr lang="ko-KR" sz="1600">
                <a:solidFill>
                  <a:schemeClr val="bg1"/>
                </a:solidFill>
                <a:latin typeface="KoPub돋움체 Medium" charset="0"/>
                <a:ea typeface="KoPub돋움체 Medium" charset="0"/>
              </a:rPr>
              <a:t>물류의 흐흐</a:t>
            </a:r>
            <a:endParaRPr lang="ko-KR" altLang="en-US" sz="2200">
              <a:solidFill>
                <a:schemeClr val="bg1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767715" y="4937760"/>
            <a:ext cx="2560955" cy="379730"/>
          </a:xfrm>
          <a:prstGeom prst="rect"/>
          <a:solidFill>
            <a:schemeClr val="bg2">
              <a:lumMod val="90000"/>
              <a:lumOff val="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20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약 2일 간/4명의 팀 작업</a:t>
            </a:r>
            <a:endParaRPr lang="ko-KR" altLang="en-US" sz="1200">
              <a:solidFill>
                <a:schemeClr val="tx1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6695440" y="4911090"/>
            <a:ext cx="2454910" cy="379730"/>
          </a:xfrm>
          <a:prstGeom prst="rect"/>
          <a:solidFill>
            <a:schemeClr val="bg2">
              <a:lumMod val="90000"/>
              <a:lumOff val="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20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약 2일 간/4명의 팀 작업</a:t>
            </a:r>
            <a:endParaRPr lang="ko-KR" altLang="en-US" sz="1200">
              <a:solidFill>
                <a:schemeClr val="tx1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3668395" y="4923790"/>
            <a:ext cx="2560955" cy="379730"/>
          </a:xfrm>
          <a:prstGeom prst="rect"/>
          <a:solidFill>
            <a:schemeClr val="bg2">
              <a:lumMod val="90000"/>
              <a:lumOff val="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20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약 2일 간/4명의 팀 작업</a:t>
            </a:r>
            <a:endParaRPr lang="ko-KR" altLang="en-US" sz="1200">
              <a:solidFill>
                <a:schemeClr val="tx1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3684270" y="1982470"/>
            <a:ext cx="2676525" cy="881380"/>
          </a:xfrm>
          <a:prstGeom prst="rect"/>
          <a:solidFill>
            <a:schemeClr val="bg1">
              <a:alpha val="0"/>
            </a:schemeClr>
          </a:solidFill>
          <a:ln w="12700" cap="flat" cmpd="sng">
            <a:solidFill>
              <a:srgbClr val="FC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" descr="C:/Users/dayoung/AppData/Roaming/PolarisOffice/ETemp/3380_12602912/fImage175314183885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56700" y="8255"/>
            <a:ext cx="742950" cy="600075"/>
          </a:xfrm>
          <a:prstGeom prst="rect"/>
          <a:noFill/>
        </p:spPr>
      </p:pic>
      <p:sp>
        <p:nvSpPr>
          <p:cNvPr id="2" name="Rect 0"/>
          <p:cNvSpPr>
            <a:spLocks/>
          </p:cNvSpPr>
          <p:nvPr/>
        </p:nvSpPr>
        <p:spPr>
          <a:xfrm rot="0">
            <a:off x="629920" y="508635"/>
            <a:ext cx="867410" cy="723900"/>
          </a:xfrm>
          <a:prstGeom prst="rect"/>
          <a:solidFill>
            <a:srgbClr val="FF006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2400">
                <a:latin typeface="KoPub돋움체 Bold" charset="0"/>
                <a:ea typeface="KoPub돋움체 Bold" charset="0"/>
              </a:rPr>
              <a:t>1</a:t>
            </a:r>
            <a:endParaRPr lang="ko-KR" altLang="en-US" sz="3600">
              <a:latin typeface="KoPub돋움체 Bold" charset="0"/>
              <a:ea typeface="KoPub돋움체 Bold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1555115" y="521335"/>
            <a:ext cx="3411855" cy="723900"/>
          </a:xfrm>
          <a:prstGeom prst="rect"/>
          <a:solidFill>
            <a:srgbClr val="FF006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200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Python을 활용한 </a:t>
            </a:r>
            <a:endParaRPr lang="ko-KR" altLang="en-US" sz="200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algn="ctr" defTabSz="508000" hangingPunct="1"/>
            <a:r>
              <a:rPr lang="ko-KR" sz="200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웹크롤링 프로젝트</a:t>
            </a:r>
            <a:endParaRPr lang="ko-KR" altLang="en-US" sz="260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4939030" y="510540"/>
            <a:ext cx="4265295" cy="72390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508000" hangingPunct="1"/>
            <a:r>
              <a:rPr lang="ko-KR" sz="1600">
                <a:solidFill>
                  <a:schemeClr val="bg2">
                    <a:lumMod val="25000"/>
                    <a:lumOff val="0"/>
                  </a:schemeClr>
                </a:solidFill>
                <a:latin typeface="KoPub돋움체 Medium" charset="0"/>
                <a:ea typeface="KoPub돋움체 Medium" charset="0"/>
              </a:rPr>
              <a:t>Python을 활용한 개발 프로세스를 이해하고,</a:t>
            </a:r>
            <a:endParaRPr lang="ko-KR" altLang="en-US" sz="1600">
              <a:solidFill>
                <a:schemeClr val="bg2">
                  <a:lumMod val="25000"/>
                  <a:lumOff val="0"/>
                </a:schemeClr>
              </a:solidFill>
              <a:latin typeface="KoPub돋움체 Medium" charset="0"/>
              <a:ea typeface="KoPub돋움체 Medium" charset="0"/>
            </a:endParaRPr>
          </a:p>
          <a:p>
            <a:pPr marL="0" indent="0" algn="l" defTabSz="508000" hangingPunct="1"/>
            <a:r>
              <a:rPr lang="ko-KR" sz="1600">
                <a:solidFill>
                  <a:schemeClr val="bg2">
                    <a:lumMod val="25000"/>
                    <a:lumOff val="0"/>
                  </a:schemeClr>
                </a:solidFill>
                <a:latin typeface="KoPub돋움체 Medium" charset="0"/>
                <a:ea typeface="KoPub돋움체 Medium" charset="0"/>
              </a:rPr>
              <a:t>이를 서비스 기획에 활용하고자 합니다.</a:t>
            </a:r>
            <a:endParaRPr lang="ko-KR" altLang="en-US" sz="2200">
              <a:solidFill>
                <a:schemeClr val="bg2">
                  <a:lumMod val="25000"/>
                  <a:lumOff val="0"/>
                </a:schemeClr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622300" y="1478915"/>
            <a:ext cx="4267200" cy="432435"/>
          </a:xfrm>
          <a:prstGeom prst="rect"/>
          <a:solidFill>
            <a:schemeClr val="bg2">
              <a:lumMod val="25000"/>
              <a:lumOff val="0"/>
            </a:schemeClr>
          </a:solidFill>
          <a:ln w="1270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60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① </a:t>
            </a:r>
            <a:r>
              <a:rPr lang="ko-KR" sz="160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데이터 전처리 작업 주요 내용</a:t>
            </a:r>
            <a:endParaRPr lang="ko-KR" altLang="en-US" sz="220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5059045" y="1484630"/>
            <a:ext cx="4177030" cy="432435"/>
          </a:xfrm>
          <a:prstGeom prst="rect"/>
          <a:solidFill>
            <a:schemeClr val="bg2">
              <a:lumMod val="25000"/>
              <a:lumOff val="0"/>
            </a:schemeClr>
          </a:solidFill>
          <a:ln w="1270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60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② </a:t>
            </a:r>
            <a:r>
              <a:rPr lang="ko-KR" sz="160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지역별 커피 가격 동향 분석</a:t>
            </a:r>
            <a:endParaRPr lang="ko-KR" altLang="en-US" sz="220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635000" y="1905000"/>
            <a:ext cx="4249420" cy="4358005"/>
          </a:xfrm>
          <a:prstGeom prst="rect"/>
          <a:solidFill>
            <a:schemeClr val="bg1"/>
          </a:solidFill>
          <a:ln w="1270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t">
            <a:noAutofit/>
          </a:bodyPr>
          <a:lstStyle/>
          <a:p>
            <a:pPr marL="254000" indent="-254000" algn="l" defTabSz="508000" hangingPunct="1">
              <a:buFont typeface="Wingdings"/>
              <a:buChar char=""/>
            </a:pPr>
            <a:r>
              <a:rPr lang="ko-KR" sz="140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주제 : </a:t>
            </a:r>
            <a:endParaRPr lang="ko-KR" altLang="en-US" sz="140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254000" indent="-254000" algn="l" defTabSz="508000" hangingPunct="1">
              <a:buFont typeface="Wingdings"/>
              <a:buChar char=""/>
            </a:pPr>
            <a:r>
              <a:rPr lang="ko-KR" sz="140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대상 :</a:t>
            </a:r>
            <a:endParaRPr lang="ko-KR" altLang="en-US" sz="140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711200" indent="-254000" algn="l" defTabSz="508000" hangingPunct="1">
              <a:buFont typeface="Wingdings"/>
              <a:buChar char=""/>
            </a:pPr>
            <a:r>
              <a:rPr lang="ko-KR" sz="100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지역 : </a:t>
            </a:r>
            <a:endParaRPr lang="ko-KR" altLang="en-US" sz="100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711200" indent="-254000" algn="l" defTabSz="508000" hangingPunct="1">
              <a:buFont typeface="Wingdings"/>
              <a:buChar char=""/>
            </a:pPr>
            <a:r>
              <a:rPr lang="ko-KR" sz="100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제품 :</a:t>
            </a:r>
            <a:endParaRPr lang="ko-KR" altLang="en-US" sz="100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254000" indent="-254000" algn="l" defTabSz="508000" hangingPunct="1">
              <a:buFont typeface="Wingdings"/>
              <a:buChar char=""/>
            </a:pPr>
            <a:r>
              <a:rPr lang="ko-KR" sz="140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데이터 조회 대상 </a:t>
            </a:r>
            <a:endParaRPr lang="ko-KR" altLang="en-US" sz="140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711200" indent="-254000" algn="l" defTabSz="508000" hangingPunct="1">
              <a:buFont typeface="Wingdings"/>
              <a:buChar char=""/>
            </a:pPr>
            <a:r>
              <a:rPr lang="ko-KR" sz="100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검색 대상 사이트 : 네이버 검색 포털</a:t>
            </a:r>
            <a:endParaRPr lang="ko-KR" altLang="en-US" sz="100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711200" indent="-254000" algn="l" defTabSz="508000" hangingPunct="1">
              <a:buFont typeface="Wingdings"/>
              <a:buChar char=""/>
            </a:pPr>
            <a:r>
              <a:rPr lang="ko-KR" sz="100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주요 검색 키워드 : 커피, 아메리카노</a:t>
            </a:r>
            <a:endParaRPr lang="ko-KR" altLang="en-US" sz="100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  <a:p>
            <a:pPr marL="254000" indent="-254000" algn="l" defTabSz="508000" hangingPunct="1">
              <a:buFont typeface="Wingdings"/>
              <a:buChar char=""/>
            </a:pPr>
            <a:endParaRPr lang="ko-KR" altLang="en-US" sz="200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5052060" y="1891030"/>
            <a:ext cx="4184015" cy="4399915"/>
          </a:xfrm>
          <a:prstGeom prst="rect"/>
          <a:solidFill>
            <a:schemeClr val="bg1"/>
          </a:solidFill>
          <a:ln w="1270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t">
            <a:noAutofit/>
          </a:bodyPr>
          <a:lstStyle/>
          <a:p>
            <a:pPr marL="254000" indent="-254000" algn="l" defTabSz="508000" hangingPunct="1">
              <a:buFont typeface="Wingdings"/>
              <a:buChar char=""/>
            </a:pPr>
            <a:r>
              <a:rPr lang="ko-KR" sz="1400">
                <a:solidFill>
                  <a:schemeClr val="tx1"/>
                </a:solidFill>
                <a:latin typeface="KoPub돋움체 Light" charset="0"/>
                <a:ea typeface="KoPub돋움체 Light" charset="0"/>
              </a:rPr>
              <a:t>프로세스 3</a:t>
            </a:r>
            <a:endParaRPr lang="ko-KR" altLang="en-US" sz="2000">
              <a:solidFill>
                <a:schemeClr val="tx1"/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661670" y="5335270"/>
            <a:ext cx="4156075" cy="892175"/>
          </a:xfrm>
          <a:prstGeom prst="rect"/>
          <a:solidFill>
            <a:schemeClr val="bg2">
              <a:lumMod val="90000"/>
              <a:lumOff val="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54000" indent="-254000" algn="l" defTabSz="508000" hangingPunct="1">
              <a:buFont typeface="Wingdings"/>
              <a:buChar char=""/>
            </a:pPr>
            <a:r>
              <a:rPr lang="ko-KR" sz="120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파이썬 코트는 어쩌고</a:t>
            </a:r>
            <a:endParaRPr lang="ko-KR" altLang="en-US" sz="1200">
              <a:solidFill>
                <a:schemeClr val="tx1"/>
              </a:solidFill>
              <a:latin typeface="KoPub돋움체 Medium" charset="0"/>
              <a:ea typeface="KoPub돋움체 Medium" charset="0"/>
            </a:endParaRPr>
          </a:p>
          <a:p>
            <a:pPr marL="254000" indent="-254000" algn="l" defTabSz="508000" hangingPunct="1">
              <a:buFont typeface="Wingdings"/>
              <a:buChar char=""/>
            </a:pPr>
            <a:r>
              <a:rPr lang="ko-KR" sz="120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저쩌고</a:t>
            </a:r>
            <a:endParaRPr lang="ko-KR" altLang="en-US" sz="1200">
              <a:solidFill>
                <a:schemeClr val="tx1"/>
              </a:solidFill>
              <a:latin typeface="KoPub돋움체 Medium" charset="0"/>
              <a:ea typeface="KoPub돋움체 Medium" charset="0"/>
            </a:endParaRPr>
          </a:p>
          <a:p>
            <a:pPr marL="254000" indent="-254000" algn="l" defTabSz="508000" hangingPunct="1">
              <a:buFont typeface="Wingdings"/>
              <a:buChar char=""/>
            </a:pPr>
            <a:r>
              <a:rPr lang="ko-KR" sz="120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이렇고 저렇고</a:t>
            </a:r>
            <a:endParaRPr lang="ko-KR" altLang="en-US" sz="1200">
              <a:solidFill>
                <a:schemeClr val="tx1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5139690" y="5328285"/>
            <a:ext cx="4037330" cy="892175"/>
          </a:xfrm>
          <a:prstGeom prst="rect"/>
          <a:solidFill>
            <a:schemeClr val="bg2">
              <a:lumMod val="90000"/>
              <a:lumOff val="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54000" indent="-254000" algn="l" defTabSz="508000" hangingPunct="1">
              <a:buFont typeface="Wingdings"/>
              <a:buChar char=""/>
            </a:pPr>
            <a:r>
              <a:rPr lang="ko-KR" sz="120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파이썬 코트는 어쩌고</a:t>
            </a:r>
            <a:endParaRPr lang="ko-KR" altLang="en-US" sz="1200">
              <a:solidFill>
                <a:schemeClr val="tx1"/>
              </a:solidFill>
              <a:latin typeface="KoPub돋움체 Medium" charset="0"/>
              <a:ea typeface="KoPub돋움체 Medium" charset="0"/>
            </a:endParaRPr>
          </a:p>
          <a:p>
            <a:pPr marL="254000" indent="-254000" algn="l" defTabSz="508000" hangingPunct="1">
              <a:buFont typeface="Wingdings"/>
              <a:buChar char=""/>
            </a:pPr>
            <a:r>
              <a:rPr lang="ko-KR" sz="120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저쩌고</a:t>
            </a:r>
            <a:endParaRPr lang="ko-KR" altLang="en-US" sz="1200">
              <a:solidFill>
                <a:schemeClr val="tx1"/>
              </a:solidFill>
              <a:latin typeface="KoPub돋움체 Medium" charset="0"/>
              <a:ea typeface="KoPub돋움체 Medium" charset="0"/>
            </a:endParaRPr>
          </a:p>
          <a:p>
            <a:pPr marL="254000" indent="-254000" algn="l" defTabSz="508000" hangingPunct="1">
              <a:buFont typeface="Wingdings"/>
              <a:buChar char=""/>
            </a:pPr>
            <a:r>
              <a:rPr lang="ko-KR" sz="120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이렇고 저렇고</a:t>
            </a:r>
            <a:endParaRPr lang="ko-KR" altLang="en-US" sz="1200">
              <a:solidFill>
                <a:schemeClr val="tx1"/>
              </a:solidFill>
              <a:latin typeface="KoPub돋움체 Medium" charset="0"/>
              <a:ea typeface="KoPub돋움체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eekfud2</dc:creator>
  <cp:lastModifiedBy>eekfud2</cp:lastModifiedBy>
  <dc:title>PowerPoint 프레젠테이션</dc:title>
  <cp:version>9.101.23.39576</cp:version>
</cp:coreProperties>
</file>