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0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5375" userDrawn="1">
          <p15:clr>
            <a:srgbClr val="A4A3A4"/>
          </p15:clr>
        </p15:guide>
        <p15:guide id="4" pos="385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77"/>
      </p:cViewPr>
      <p:guideLst>
        <p:guide orient="horz" pos="2137"/>
        <p:guide pos="2880"/>
        <p:guide pos="5375"/>
        <p:guide pos="385"/>
        <p:guide orient="horz" pos="346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F020-BEAB-42FE-BC1E-333E5160512B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2EE0A-2E0D-466D-972C-C0434F94CE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97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6388" cy="3087688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670" cy="360172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defTabSz="508000">
              <a:buFontTx/>
              <a:buNone/>
            </a:pPr>
            <a:endParaRPr/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>
            <a:off x="3884930" y="8685530"/>
            <a:ext cx="2973070" cy="45974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</a:pPr>
            <a:fld id="{B9320F77-B9A0-41C5-862A-B4B631284C64}" type="slidenum">
              <a:rPr lang="ko-KR" altLang="en-US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1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6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21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5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6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1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3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9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57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9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7C791-A58F-400A-9FF8-CF1E603E675C}" type="datetimeFigureOut">
              <a:rPr lang="ko-KR" altLang="en-US" smtClean="0"/>
              <a:t>2020-09-24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E468-4AA5-476A-8E34-0522605FDC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5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580879" y="3808828"/>
            <a:ext cx="3985846" cy="668215"/>
          </a:xfrm>
          <a:prstGeom prst="rect">
            <a:avLst/>
          </a:prstGeom>
          <a:solidFill>
            <a:schemeClr val="bg2">
              <a:lumMod val="2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4406" tIns="42203" rIns="84406" bIns="42203" anchor="ctr">
            <a:noAutofit/>
          </a:bodyPr>
          <a:lstStyle/>
          <a:p>
            <a:pPr algn="ctr" defTabSz="468935"/>
            <a:r>
              <a:rPr lang="ko-KR" altLang="en-US" sz="1846">
                <a:latin typeface="KoPub돋움체 Bold" charset="0"/>
                <a:ea typeface="KoPub돋움체 Bold" charset="0"/>
              </a:rPr>
              <a:t>이다영</a:t>
            </a:r>
            <a:r>
              <a:rPr lang="en-US" altLang="ko-KR" sz="1292">
                <a:latin typeface="KoPub돋움체 Light" charset="0"/>
                <a:ea typeface="KoPub돋움체 Light" charset="0"/>
              </a:rPr>
              <a:t>(Da Young)</a:t>
            </a:r>
            <a:endParaRPr lang="ko-KR" altLang="en-US" sz="1846">
              <a:latin typeface="KoPub돋움체 Bold" charset="0"/>
              <a:ea typeface="KoPub돋움체 Bold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574431" y="4474699"/>
            <a:ext cx="3985846" cy="163595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4406" tIns="42203" rIns="84406" bIns="42203" anchor="t">
            <a:noAutofit/>
          </a:bodyPr>
          <a:lstStyle/>
          <a:p>
            <a:pPr marL="234467" indent="-234467" defTabSz="468935">
              <a:lnSpc>
                <a:spcPct val="150000"/>
              </a:lnSpc>
              <a:buFont typeface="Wingdings"/>
              <a:buChar char=""/>
            </a:pP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인사지원번호</a:t>
            </a:r>
            <a:r>
              <a:rPr lang="en-US" altLang="ko-KR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:1111111</a:t>
            </a:r>
            <a:endParaRPr lang="ko-KR" altLang="en-US" sz="1108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34467" indent="-234467" defTabSz="468935">
              <a:lnSpc>
                <a:spcPct val="150000"/>
              </a:lnSpc>
              <a:buFont typeface="Wingdings"/>
              <a:buChar char=""/>
            </a:pP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지원직무 </a:t>
            </a:r>
            <a:r>
              <a:rPr lang="en-US" altLang="ko-KR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: IT</a:t>
            </a:r>
            <a:endParaRPr lang="ko-KR" altLang="en-US" sz="1108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234467" indent="-234467" defTabSz="468935">
              <a:lnSpc>
                <a:spcPct val="150000"/>
              </a:lnSpc>
              <a:buFont typeface="Wingdings"/>
              <a:buChar char=""/>
            </a:pP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학력 </a:t>
            </a:r>
            <a:r>
              <a:rPr lang="en-US" altLang="ko-KR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: </a:t>
            </a: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한국외대 산업경영공학과 졸업</a:t>
            </a:r>
            <a:r>
              <a:rPr lang="en-US" altLang="ko-KR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(’20)</a:t>
            </a:r>
            <a:endParaRPr lang="ko-KR" altLang="en-US" sz="1108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  <a:p>
            <a:pPr marL="656509" lvl="1" indent="-234467" defTabSz="468935">
              <a:lnSpc>
                <a:spcPct val="150000"/>
              </a:lnSpc>
              <a:buFont typeface="Wingdings"/>
              <a:buChar char=""/>
            </a:pP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용인캠퍼스</a:t>
            </a:r>
          </a:p>
          <a:p>
            <a:pPr marL="234467" indent="-234467" defTabSz="468935">
              <a:lnSpc>
                <a:spcPct val="150000"/>
              </a:lnSpc>
              <a:buFont typeface="Wingdings"/>
              <a:buChar char=""/>
            </a:pPr>
            <a:r>
              <a:rPr lang="ko-KR" altLang="en-US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연락처</a:t>
            </a:r>
            <a:r>
              <a:rPr lang="en-US" altLang="ko-KR" sz="1108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charset="0"/>
                <a:ea typeface="KoPub돋움체 Light" charset="0"/>
              </a:rPr>
              <a:t>:dayoung@11111</a:t>
            </a:r>
            <a:endParaRPr lang="ko-KR" altLang="en-US" sz="1108">
              <a:solidFill>
                <a:schemeClr val="tx1">
                  <a:lumMod val="75000"/>
                  <a:lumOff val="25000"/>
                </a:schemeClr>
              </a:solidFill>
              <a:latin typeface="KoPub돋움체 Light" charset="0"/>
              <a:ea typeface="KoPub돋움체 Light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60277" y="4474112"/>
            <a:ext cx="3941885" cy="1337603"/>
            <a:chOff x="4922520" y="1454150"/>
            <a:chExt cx="4270375" cy="1449070"/>
          </a:xfrm>
        </p:grpSpPr>
        <p:sp>
          <p:nvSpPr>
            <p:cNvPr id="10" name="도형 9"/>
            <p:cNvSpPr>
              <a:spLocks/>
            </p:cNvSpPr>
            <p:nvPr/>
          </p:nvSpPr>
          <p:spPr>
            <a:xfrm>
              <a:off x="4922520" y="1454150"/>
              <a:ext cx="919480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2215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323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>
              <a:off x="5843905" y="1463040"/>
              <a:ext cx="3348990" cy="723900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python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을 활용한 </a:t>
              </a:r>
              <a:r>
                <a:rPr lang="ko-KR" altLang="en-US" sz="1477" dirty="0" err="1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031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>
              <a:off x="4922520" y="2179320"/>
              <a:ext cx="4270375" cy="723900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네이버의 데이터를 바탕으로 커피 가격 추이 조사</a:t>
              </a:r>
            </a:p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2020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년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6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월</a:t>
              </a:r>
              <a:endParaRPr lang="ko-KR" altLang="en-US" sz="1662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sp>
        <p:nvSpPr>
          <p:cNvPr id="19" name="도형 18"/>
          <p:cNvSpPr>
            <a:spLocks/>
          </p:cNvSpPr>
          <p:nvPr/>
        </p:nvSpPr>
        <p:spPr>
          <a:xfrm>
            <a:off x="1125416" y="739726"/>
            <a:ext cx="6891411" cy="379242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  <a:lumOff val="0"/>
            </a:schemeClr>
          </a:solidFill>
          <a:ln w="12700" cap="flat" cmpd="sng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4406" tIns="42203" rIns="84406" bIns="42203" anchor="ctr">
            <a:noAutofit/>
          </a:bodyPr>
          <a:lstStyle/>
          <a:p>
            <a:pPr algn="ctr" defTabSz="468935"/>
            <a:r>
              <a:rPr lang="ko-KR" altLang="en-US" sz="1846">
                <a:latin typeface="KoPub돋움체 Bold" charset="0"/>
                <a:ea typeface="KoPub돋움체 Bold" charset="0"/>
              </a:rPr>
              <a:t>포트폴리오</a:t>
            </a:r>
          </a:p>
        </p:txBody>
      </p:sp>
      <p:pic>
        <p:nvPicPr>
          <p:cNvPr id="20" name="그림 19" descr="C:/Users/dayoung/AppData/Roaming/PolarisOffice/ETemp/3380_12602912/fImage6867130236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95157" y="1533379"/>
            <a:ext cx="1705122" cy="1896208"/>
          </a:xfrm>
          <a:prstGeom prst="ellipse">
            <a:avLst/>
          </a:prstGeom>
          <a:noFill/>
          <a:ln w="0" cap="flat" cmpd="sng">
            <a:prstDash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25" name="그룹 24"/>
          <p:cNvGrpSpPr/>
          <p:nvPr/>
        </p:nvGrpSpPr>
        <p:grpSpPr>
          <a:xfrm>
            <a:off x="4601308" y="3084161"/>
            <a:ext cx="3941885" cy="1337603"/>
            <a:chOff x="4922520" y="1454150"/>
            <a:chExt cx="4270375" cy="1449070"/>
          </a:xfrm>
        </p:grpSpPr>
        <p:sp>
          <p:nvSpPr>
            <p:cNvPr id="26" name="도형 9"/>
            <p:cNvSpPr>
              <a:spLocks/>
            </p:cNvSpPr>
            <p:nvPr/>
          </p:nvSpPr>
          <p:spPr>
            <a:xfrm>
              <a:off x="4922520" y="1454150"/>
              <a:ext cx="919480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2215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323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27" name="도형 10"/>
            <p:cNvSpPr>
              <a:spLocks/>
            </p:cNvSpPr>
            <p:nvPr/>
          </p:nvSpPr>
          <p:spPr>
            <a:xfrm>
              <a:off x="5843905" y="1463040"/>
              <a:ext cx="3348990" cy="723900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python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을 활용한 </a:t>
              </a:r>
              <a:r>
                <a:rPr lang="ko-KR" altLang="en-US" sz="1477" dirty="0" err="1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031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28" name="도형 11"/>
            <p:cNvSpPr>
              <a:spLocks/>
            </p:cNvSpPr>
            <p:nvPr/>
          </p:nvSpPr>
          <p:spPr>
            <a:xfrm>
              <a:off x="4922520" y="2179320"/>
              <a:ext cx="4270375" cy="723900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네이버의 데이터를 바탕으로 커피 가격 추이 조사</a:t>
              </a:r>
            </a:p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2020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년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6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월</a:t>
              </a:r>
              <a:endParaRPr lang="ko-KR" altLang="en-US" sz="1662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590928" y="1533379"/>
            <a:ext cx="3941885" cy="1337603"/>
            <a:chOff x="4922520" y="1454150"/>
            <a:chExt cx="4270375" cy="1449070"/>
          </a:xfrm>
        </p:grpSpPr>
        <p:sp>
          <p:nvSpPr>
            <p:cNvPr id="30" name="도형 9"/>
            <p:cNvSpPr>
              <a:spLocks/>
            </p:cNvSpPr>
            <p:nvPr/>
          </p:nvSpPr>
          <p:spPr>
            <a:xfrm>
              <a:off x="4922520" y="1454150"/>
              <a:ext cx="919480" cy="723900"/>
            </a:xfrm>
            <a:prstGeom prst="rect">
              <a:avLst/>
            </a:prstGeom>
            <a:solidFill>
              <a:schemeClr val="bg2">
                <a:lumMod val="25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2215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Light" charset="0"/>
                  <a:ea typeface="KoPub돋움체 Light" charset="0"/>
                </a:rPr>
                <a:t>1</a:t>
              </a:r>
              <a:endParaRPr lang="ko-KR" altLang="en-US" sz="3323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charset="0"/>
                <a:ea typeface="KoPub돋움체 Bold" charset="0"/>
              </a:endParaRPr>
            </a:p>
          </p:txBody>
        </p:sp>
        <p:sp>
          <p:nvSpPr>
            <p:cNvPr id="31" name="도형 10"/>
            <p:cNvSpPr>
              <a:spLocks/>
            </p:cNvSpPr>
            <p:nvPr/>
          </p:nvSpPr>
          <p:spPr>
            <a:xfrm>
              <a:off x="5843905" y="1463040"/>
              <a:ext cx="3348990" cy="723900"/>
            </a:xfrm>
            <a:prstGeom prst="rect">
              <a:avLst/>
            </a:prstGeom>
            <a:solidFill>
              <a:schemeClr val="bg2">
                <a:lumMod val="90000"/>
                <a:lumOff val="0"/>
              </a:schemeClr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algn="ctr" defTabSz="468935"/>
              <a:r>
                <a:rPr lang="en-US" altLang="ko-KR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python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을 활용한 </a:t>
              </a:r>
              <a:r>
                <a:rPr lang="ko-KR" altLang="en-US" sz="1477" dirty="0" err="1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웹크롤링</a:t>
              </a:r>
              <a:r>
                <a:rPr lang="ko-KR" altLang="en-US" sz="1477" dirty="0">
                  <a:solidFill>
                    <a:schemeClr val="bg2">
                      <a:lumMod val="25000"/>
                      <a:lumOff val="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KoPub돋움체 Medium" charset="0"/>
                  <a:ea typeface="KoPub돋움체 Medium" charset="0"/>
                </a:rPr>
                <a:t> 프로젝트</a:t>
              </a:r>
              <a:endParaRPr lang="ko-KR" altLang="en-US" sz="2031" dirty="0">
                <a:solidFill>
                  <a:schemeClr val="bg2">
                    <a:lumMod val="25000"/>
                    <a:lumOff val="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Medium" charset="0"/>
                <a:ea typeface="KoPub돋움체 Medium" charset="0"/>
              </a:endParaRPr>
            </a:p>
          </p:txBody>
        </p:sp>
        <p:sp>
          <p:nvSpPr>
            <p:cNvPr id="32" name="도형 11"/>
            <p:cNvSpPr>
              <a:spLocks/>
            </p:cNvSpPr>
            <p:nvPr/>
          </p:nvSpPr>
          <p:spPr>
            <a:xfrm>
              <a:off x="4922520" y="2179320"/>
              <a:ext cx="4270375" cy="723900"/>
            </a:xfrm>
            <a:prstGeom prst="rect">
              <a:avLst/>
            </a:prstGeom>
            <a:no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4406" tIns="42203" rIns="84406" bIns="42203" anchor="ctr">
              <a:noAutofit/>
            </a:bodyPr>
            <a:lstStyle/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주요 내용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</a:t>
              </a:r>
              <a:r>
                <a:rPr lang="en-US" altLang="ko-KR" sz="1108" dirty="0" smtClean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3</a:t>
              </a:r>
              <a:r>
                <a:rPr lang="ko-KR" altLang="en-US" sz="1108" dirty="0" smtClean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개 요리 레시피 사이트 데이터를 바탕으로 레시피 추천 후 필요한 재료들을 구매 사이트에 연동</a:t>
              </a:r>
              <a:endParaRPr lang="en-US" altLang="ko-KR" sz="1108" dirty="0" smtClean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  <a:p>
              <a:pPr marL="234467" indent="-234467" defTabSz="468935">
                <a:buFont typeface="Wingdings"/>
                <a:buChar char=""/>
              </a:pPr>
              <a:r>
                <a:rPr lang="ko-KR" altLang="en-US" sz="1108" dirty="0" smtClean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기간 </a:t>
              </a:r>
              <a:r>
                <a:rPr lang="en-US" altLang="ko-KR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: 2020</a:t>
              </a:r>
              <a:r>
                <a:rPr lang="ko-KR" altLang="en-US" sz="1108" dirty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년 </a:t>
              </a:r>
              <a:r>
                <a:rPr lang="en-US" altLang="ko-KR" sz="1108" dirty="0" smtClean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8</a:t>
              </a:r>
              <a:r>
                <a:rPr lang="ko-KR" altLang="en-US" sz="1108" dirty="0" smtClean="0">
                  <a:solidFill>
                    <a:schemeClr val="bg2">
                      <a:lumMod val="25000"/>
                      <a:lumOff val="0"/>
                    </a:schemeClr>
                  </a:solidFill>
                  <a:latin typeface="KoPub돋움체 Light" charset="0"/>
                  <a:ea typeface="KoPub돋움체 Light" charset="0"/>
                </a:rPr>
                <a:t>월</a:t>
              </a:r>
              <a:endParaRPr lang="ko-KR" altLang="en-US" sz="1662" dirty="0">
                <a:solidFill>
                  <a:schemeClr val="bg2">
                    <a:lumMod val="25000"/>
                    <a:lumOff val="0"/>
                  </a:schemeClr>
                </a:solidFill>
                <a:latin typeface="KoPub돋움체 Light" charset="0"/>
                <a:ea typeface="KoPub돋움체 Light" charset="0"/>
              </a:endParaRPr>
            </a:p>
          </p:txBody>
        </p:sp>
      </p:grpSp>
      <p:pic>
        <p:nvPicPr>
          <p:cNvPr id="33" name="Picture 2" descr="CJ제일제당, 생물자원 국내 사업 독립법인 '씨제이생물자원' 세운다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881" r="-1706" b="28585"/>
          <a:stretch/>
        </p:blipFill>
        <p:spPr bwMode="auto">
          <a:xfrm>
            <a:off x="7699376" y="37211"/>
            <a:ext cx="1263316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188" y="549275"/>
            <a:ext cx="630000" cy="6303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4524" y="549274"/>
            <a:ext cx="3177476" cy="63030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활용한</a:t>
            </a:r>
            <a:endParaRPr lang="en-US" altLang="ko-K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크롤링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999" y="549274"/>
            <a:ext cx="3960813" cy="6303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활용한 개발 프로세스를 이해했으며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이를 서비스 기획에 활용하고자 합니다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387474"/>
            <a:ext cx="2424619" cy="432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목표 설정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59690" y="1387474"/>
            <a:ext cx="2424619" cy="432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웹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클롤링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실행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108193" y="1387474"/>
            <a:ext cx="2424619" cy="432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주요 분석 이슈 확인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8" y="1819656"/>
            <a:ext cx="2424618" cy="3529584"/>
          </a:xfrm>
          <a:prstGeom prst="rect">
            <a:avLst/>
          </a:prstGeom>
          <a:noFill/>
          <a:ln cmpd="sng">
            <a:solidFill>
              <a:schemeClr val="tx1">
                <a:alpha val="9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레시피 추천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대상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주부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자취생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 조회 대상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검색 대상 사이트</a:t>
            </a:r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만개의 레시피</a:t>
            </a:r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해먹남녀</a:t>
            </a:r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청정원</a:t>
            </a:r>
            <a:r>
              <a:rPr lang="ko-KR" altLang="en-US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레시피</a:t>
            </a:r>
            <a:endParaRPr lang="en-US" altLang="ko-KR" sz="11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주요 검색 키워드</a:t>
            </a:r>
            <a:r>
              <a:rPr lang="en-US" altLang="ko-KR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식재료</a:t>
            </a:r>
            <a:endParaRPr lang="en-US" altLang="ko-KR" sz="11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 툴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파이썬을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활용한 </a:t>
            </a:r>
            <a:r>
              <a:rPr lang="ko-KR" altLang="en-US" sz="120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크롤링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코드 제작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11187" y="5568696"/>
            <a:ext cx="7921625" cy="7400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현상을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객관화아여</a:t>
            </a:r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어쩌구저쩌구</a:t>
            </a:r>
            <a:endParaRPr lang="en-US" altLang="ko-KR" sz="1400" dirty="0" smtClean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b="1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이게 더 </a:t>
            </a:r>
            <a:r>
              <a:rPr lang="ko-KR" altLang="en-US" sz="1600" b="1" dirty="0" err="1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중요한내용</a:t>
            </a:r>
            <a:endParaRPr lang="ko-KR" altLang="en-US" sz="16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 descr="CJ제일제당, 생물자원 국내 사업 독립법인 '씨제이생물자원' 세운다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881" r="-1706" b="28585"/>
          <a:stretch/>
        </p:blipFill>
        <p:spPr bwMode="auto">
          <a:xfrm>
            <a:off x="7699376" y="37211"/>
            <a:ext cx="1263316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3359689" y="1819656"/>
            <a:ext cx="2424618" cy="3529584"/>
          </a:xfrm>
          <a:prstGeom prst="rect">
            <a:avLst/>
          </a:prstGeom>
          <a:noFill/>
          <a:ln cmpd="sng">
            <a:solidFill>
              <a:schemeClr val="tx1">
                <a:alpha val="9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지역별 커피 가격 차이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대상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서울시</a:t>
            </a:r>
            <a:endParaRPr lang="en-US" altLang="ko-KR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08189" y="1819656"/>
            <a:ext cx="2424618" cy="3529584"/>
          </a:xfrm>
          <a:prstGeom prst="rect">
            <a:avLst/>
          </a:prstGeom>
          <a:noFill/>
          <a:ln cmpd="sng">
            <a:solidFill>
              <a:schemeClr val="tx1">
                <a:alpha val="9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주제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지역별 커피 가격 차이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대상</a:t>
            </a:r>
            <a:endParaRPr lang="en-US" altLang="ko-KR" sz="120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지역</a:t>
            </a:r>
            <a:r>
              <a:rPr lang="en-US" altLang="ko-KR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r>
              <a:rPr lang="ko-KR" altLang="en-US" sz="12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서울시</a:t>
            </a:r>
            <a:endParaRPr lang="en-US" altLang="ko-KR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10865" y="4910328"/>
            <a:ext cx="2225263" cy="365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 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일간 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4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명의 팀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작엄</a:t>
            </a:r>
            <a:endParaRPr lang="ko-KR" altLang="en-US" sz="105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59366" y="4910328"/>
            <a:ext cx="2225263" cy="365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 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일간 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4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명의 팀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작엄</a:t>
            </a:r>
            <a:endParaRPr lang="ko-KR" altLang="en-US" sz="105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207866" y="4910328"/>
            <a:ext cx="2225263" cy="365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 </a:t>
            </a:r>
            <a:r>
              <a:rPr lang="en-US" altLang="ko-KR" sz="1050" dirty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일간 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4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명의 팀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작엄</a:t>
            </a:r>
            <a:endParaRPr lang="ko-KR" altLang="en-US" sz="105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83484" y="2177796"/>
            <a:ext cx="2236470" cy="2819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428048" y="6387211"/>
            <a:ext cx="1005081" cy="204089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주요 담당 역할</a:t>
            </a:r>
            <a:endParaRPr lang="ko-KR" altLang="en-US" sz="10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188" y="549275"/>
            <a:ext cx="630000" cy="63030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94524" y="549274"/>
            <a:ext cx="3177476" cy="63030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활용한</a:t>
            </a:r>
            <a:endParaRPr lang="en-US" altLang="ko-KR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웹 </a:t>
            </a:r>
            <a:r>
              <a:rPr lang="ko-KR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크롤링</a:t>
            </a:r>
            <a:r>
              <a:rPr lang="ko-KR" alt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</a:t>
            </a:r>
            <a:endParaRPr lang="ko-KR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71999" y="549274"/>
            <a:ext cx="3960813" cy="6303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Python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활용한 개발 프로세스를 이해했으며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이를 서비스 기획에 활용하고자 합니다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188" y="1387474"/>
            <a:ext cx="3808414" cy="432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데이터 전처리 작업 주요 내용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11188" y="1819655"/>
            <a:ext cx="3808412" cy="4489069"/>
          </a:xfrm>
          <a:prstGeom prst="rect">
            <a:avLst/>
          </a:prstGeom>
          <a:noFill/>
          <a:ln cmpd="sng">
            <a:solidFill>
              <a:schemeClr val="tx1">
                <a:alpha val="9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1026" name="Picture 2" descr="CJ제일제당, 생물자원 국내 사업 독립법인 '씨제이생물자원' 세운다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881" r="-1706" b="28585"/>
          <a:stretch/>
        </p:blipFill>
        <p:spPr bwMode="auto">
          <a:xfrm>
            <a:off x="7699376" y="37211"/>
            <a:ext cx="1263316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4724922" y="1399032"/>
            <a:ext cx="3808414" cy="432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지역별 커피 동향 분석 결과</a:t>
            </a:r>
            <a:endParaRPr lang="ko-KR" altLang="en-US"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24400" y="1831213"/>
            <a:ext cx="3808412" cy="4477511"/>
          </a:xfrm>
          <a:prstGeom prst="rect">
            <a:avLst/>
          </a:prstGeom>
          <a:noFill/>
          <a:ln cmpd="sng">
            <a:solidFill>
              <a:schemeClr val="tx1">
                <a:alpha val="98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97098" y="5184648"/>
            <a:ext cx="3663015" cy="1033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코드는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깃허브를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통해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어쩌구</a:t>
            </a:r>
            <a:endParaRPr lang="en-US" altLang="ko-KR" sz="105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깃허브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endParaRPr lang="ko-KR" altLang="en-US" sz="105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endParaRPr lang="ko-KR" altLang="en-US" sz="105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3886" y="5184648"/>
            <a:ext cx="3663015" cy="10332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파이썬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코드는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깃허브를</a:t>
            </a: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통해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어쩌구</a:t>
            </a:r>
            <a:endParaRPr lang="en-US" altLang="ko-KR" sz="1050" dirty="0" smtClean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</a:t>
            </a:r>
            <a:r>
              <a:rPr lang="ko-KR" altLang="en-US" sz="1050" dirty="0" err="1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깃허브</a:t>
            </a:r>
            <a:r>
              <a:rPr lang="en-US" altLang="ko-KR" sz="1050" dirty="0" smtClean="0"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 </a:t>
            </a:r>
            <a:endParaRPr lang="ko-KR" altLang="en-US" sz="1050" dirty="0"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262</Words>
  <Application>Microsoft Office PowerPoint</Application>
  <PresentationFormat>화면 슬라이드 쇼(4:3)</PresentationFormat>
  <Paragraphs>58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KoPub돋움체 Bold</vt:lpstr>
      <vt:lpstr>KoPub돋움체 Light</vt:lpstr>
      <vt:lpstr>KoPub돋움체 Medium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 jw</dc:creator>
  <cp:lastModifiedBy>y jw</cp:lastModifiedBy>
  <cp:revision>7</cp:revision>
  <dcterms:created xsi:type="dcterms:W3CDTF">2020-09-24T05:09:47Z</dcterms:created>
  <dcterms:modified xsi:type="dcterms:W3CDTF">2020-09-24T10:04:17Z</dcterms:modified>
</cp:coreProperties>
</file>