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70" r:id="rId6"/>
    <p:sldId id="271" r:id="rId7"/>
    <p:sldId id="275" r:id="rId8"/>
    <p:sldId id="272" r:id="rId9"/>
    <p:sldId id="274" r:id="rId10"/>
    <p:sldId id="265" r:id="rId11"/>
    <p:sldId id="261" r:id="rId12"/>
  </p:sldIdLst>
  <p:sldSz cx="9144000" cy="6858000" type="screen4x3"/>
  <p:notesSz cx="6858000" cy="9144000"/>
  <p:embeddedFontLst>
    <p:embeddedFont>
      <p:font typeface="210 앱굴림 L" panose="02020603020101020101" pitchFamily="18" charset="-127"/>
      <p:regular r:id="rId14"/>
    </p:embeddedFont>
    <p:embeddedFont>
      <p:font typeface="Amatic SC" pitchFamily="2" charset="0"/>
      <p:regular r:id="rId15"/>
      <p:bold r:id="rId16"/>
    </p:embeddedFont>
    <p:embeddedFont>
      <p:font typeface="Bahnschrift SemiCondensed" panose="020B0502040204020203" pitchFamily="34" charset="0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배달의민족 한나는 열한살" panose="020B0600000101010101" pitchFamily="50" charset="-127"/>
      <p:regular r:id="rId21"/>
    </p:embeddedFont>
    <p:embeddedFont>
      <p:font typeface="타이포_쌍문동 B" panose="02020803020101020101" pitchFamily="18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E0F"/>
    <a:srgbClr val="9CCA7C"/>
    <a:srgbClr val="FF5050"/>
    <a:srgbClr val="FF3300"/>
    <a:srgbClr val="FF3399"/>
    <a:srgbClr val="FF6600"/>
    <a:srgbClr val="FF6699"/>
    <a:srgbClr val="FF0066"/>
    <a:srgbClr val="EB6E19"/>
    <a:srgbClr val="DF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86382" autoAdjust="0"/>
  </p:normalViewPr>
  <p:slideViewPr>
    <p:cSldViewPr snapToGrid="0" showGuides="1">
      <p:cViewPr varScale="1">
        <p:scale>
          <a:sx n="72" d="100"/>
          <a:sy n="72" d="100"/>
        </p:scale>
        <p:origin x="14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EFAF5-EC95-42E1-BAB4-71C81BDC20E9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FB884-0045-42BB-B239-CF7F0B7C14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FB884-0045-42BB-B239-CF7F0B7C14C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5B79-554D-442C-A61D-0F7F9BC7E810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C915-7C64-4949-A750-F11B552F1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85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35B79-554D-442C-A61D-0F7F9BC7E810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C915-7C64-4949-A750-F11B552F1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2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35603" y="1840089"/>
            <a:ext cx="4249209" cy="873192"/>
          </a:xfrm>
          <a:prstGeom prst="rect">
            <a:avLst/>
          </a:prstGeom>
          <a:solidFill>
            <a:srgbClr val="C1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35602" y="2752251"/>
            <a:ext cx="4249209" cy="873192"/>
          </a:xfrm>
          <a:prstGeom prst="rect">
            <a:avLst/>
          </a:prstGeom>
          <a:solidFill>
            <a:srgbClr val="025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47395" y="2752251"/>
            <a:ext cx="4249209" cy="873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74891" y="1903018"/>
            <a:ext cx="3522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matic SC" pitchFamily="2" charset="0"/>
                <a:ea typeface="Yoon 머리정체2S 카카오" panose="020C0703000000000000" pitchFamily="50" charset="-127"/>
              </a:rPr>
              <a:t>Merry Christmas</a:t>
            </a:r>
            <a:endParaRPr lang="en-US" altLang="ko-KR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matic SC" pitchFamily="2" charset="0"/>
              <a:ea typeface="Yoon 머리정체2S 카카오" panose="020C07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6471" y="2783627"/>
            <a:ext cx="2743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10E0E"/>
                </a:solidFill>
                <a:latin typeface="Amatic SC" pitchFamily="2" charset="0"/>
                <a:ea typeface="Yoon 머리정체2S 카카오" panose="020C0703000000000000" pitchFamily="50" charset="-127"/>
              </a:rPr>
              <a:t>Santa Escape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3265" y="6615403"/>
            <a:ext cx="3153747" cy="223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07362" y="336885"/>
            <a:ext cx="258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210 앱굴림 L" pitchFamily="18" charset="-127"/>
                <a:ea typeface="210 앱굴림 L" pitchFamily="18" charset="-127"/>
              </a:rPr>
              <a:t>김유림</a:t>
            </a:r>
            <a:r>
              <a:rPr lang="en-US" altLang="ko-KR" sz="1600" dirty="0">
                <a:solidFill>
                  <a:schemeClr val="bg1"/>
                </a:solidFill>
                <a:latin typeface="210 앱굴림 L" pitchFamily="18" charset="-127"/>
                <a:ea typeface="210 앱굴림 L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210 앱굴림 L" pitchFamily="18" charset="-127"/>
                <a:ea typeface="210 앱굴림 L" pitchFamily="18" charset="-127"/>
              </a:rPr>
              <a:t>양지우</a:t>
            </a:r>
            <a:r>
              <a:rPr lang="en-US" altLang="ko-KR" sz="1600" dirty="0">
                <a:solidFill>
                  <a:schemeClr val="bg1"/>
                </a:solidFill>
                <a:latin typeface="210 앱굴림 L" pitchFamily="18" charset="-127"/>
                <a:ea typeface="210 앱굴림 L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210 앱굴림 L" pitchFamily="18" charset="-127"/>
                <a:ea typeface="210 앱굴림 L" pitchFamily="18" charset="-127"/>
              </a:rPr>
              <a:t>엄주원</a:t>
            </a:r>
            <a:r>
              <a:rPr lang="en-US" altLang="ko-KR" sz="1600" dirty="0">
                <a:solidFill>
                  <a:schemeClr val="bg1"/>
                </a:solidFill>
                <a:latin typeface="210 앱굴림 L" pitchFamily="18" charset="-127"/>
                <a:ea typeface="210 앱굴림 L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210 앱굴림 L" pitchFamily="18" charset="-127"/>
                <a:ea typeface="210 앱굴림 L" pitchFamily="18" charset="-127"/>
              </a:rPr>
              <a:t>정다희</a:t>
            </a:r>
          </a:p>
        </p:txBody>
      </p:sp>
    </p:spTree>
    <p:extLst>
      <p:ext uri="{BB962C8B-B14F-4D97-AF65-F5344CB8AC3E}">
        <p14:creationId xmlns:p14="http://schemas.microsoft.com/office/powerpoint/2010/main" val="395741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3265" y="6615400"/>
            <a:ext cx="3153747" cy="223935"/>
          </a:xfrm>
          <a:prstGeom prst="rect">
            <a:avLst/>
          </a:prstGeom>
          <a:solidFill>
            <a:srgbClr val="C20E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41627" y="404038"/>
            <a:ext cx="1621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방 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91D0BD-144D-4C56-A437-E77D8BBA0F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1" y="4487035"/>
            <a:ext cx="2990105" cy="1904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A7936D-DAE5-4803-95BF-8144BF8C02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496" y="4488741"/>
            <a:ext cx="2990102" cy="19042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FCC4E7-FE0D-42A6-8C75-371998714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82" y="4468373"/>
            <a:ext cx="2994435" cy="1904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4781AC-CA9C-46EC-935A-C1E519C511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06" y="2597729"/>
            <a:ext cx="2994435" cy="19042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7958664-1AFB-40B6-9B24-4391AD7B25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1" y="2597729"/>
            <a:ext cx="2994435" cy="18893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FC6C1-7DE0-48AE-85C0-568C932A06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56" y="2612687"/>
            <a:ext cx="2984742" cy="18893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9876B4-CA69-419B-98EB-9427887A3F4B}"/>
              </a:ext>
            </a:extLst>
          </p:cNvPr>
          <p:cNvSpPr txBox="1"/>
          <p:nvPr/>
        </p:nvSpPr>
        <p:spPr>
          <a:xfrm>
            <a:off x="517981" y="3429000"/>
            <a:ext cx="239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시작화면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1A0877-6C79-4FBE-8D78-A70C5D94CCAD}"/>
              </a:ext>
            </a:extLst>
          </p:cNvPr>
          <p:cNvSpPr txBox="1"/>
          <p:nvPr/>
        </p:nvSpPr>
        <p:spPr>
          <a:xfrm>
            <a:off x="3725587" y="3429000"/>
            <a:ext cx="239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산타방</a:t>
            </a:r>
            <a:endParaRPr lang="ko-KR" altLang="en-US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9DF86-9BB2-49A1-B181-0665176BC257}"/>
              </a:ext>
            </a:extLst>
          </p:cNvPr>
          <p:cNvSpPr txBox="1"/>
          <p:nvPr/>
        </p:nvSpPr>
        <p:spPr>
          <a:xfrm>
            <a:off x="6644015" y="3447454"/>
            <a:ext cx="239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썰매이동</a:t>
            </a:r>
            <a:endParaRPr lang="ko-KR" altLang="en-US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76C794-D4C8-447F-B5AD-0EA1AF0BE2A0}"/>
              </a:ext>
            </a:extLst>
          </p:cNvPr>
          <p:cNvSpPr txBox="1"/>
          <p:nvPr/>
        </p:nvSpPr>
        <p:spPr>
          <a:xfrm>
            <a:off x="789576" y="5218409"/>
            <a:ext cx="239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아이방</a:t>
            </a:r>
            <a:endParaRPr lang="ko-KR" altLang="en-US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121FC-A69E-45DB-B0E4-B55F53230458}"/>
              </a:ext>
            </a:extLst>
          </p:cNvPr>
          <p:cNvSpPr txBox="1"/>
          <p:nvPr/>
        </p:nvSpPr>
        <p:spPr>
          <a:xfrm>
            <a:off x="3571763" y="5218408"/>
            <a:ext cx="239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부모님방</a:t>
            </a:r>
            <a:endParaRPr lang="ko-KR" altLang="en-US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A3EB69-39ED-4E45-BD37-9DA25354BBD3}"/>
              </a:ext>
            </a:extLst>
          </p:cNvPr>
          <p:cNvSpPr txBox="1"/>
          <p:nvPr/>
        </p:nvSpPr>
        <p:spPr>
          <a:xfrm>
            <a:off x="6995798" y="5218407"/>
            <a:ext cx="239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거실</a:t>
            </a:r>
            <a:endParaRPr lang="ko-KR" altLang="en-US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05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3265" y="6615403"/>
            <a:ext cx="3153747" cy="223935"/>
          </a:xfrm>
          <a:prstGeom prst="rect">
            <a:avLst/>
          </a:prstGeom>
          <a:solidFill>
            <a:srgbClr val="00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1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44128" y="2815751"/>
            <a:ext cx="225574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4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5151F"/>
                </a:solidFill>
                <a:latin typeface="Bahnschrift SemiCondensed" panose="020B0502040204020203" pitchFamily="34" charset="0"/>
              </a:rPr>
              <a:t>contents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5151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62583" y="3420779"/>
            <a:ext cx="2818835" cy="45719"/>
          </a:xfrm>
          <a:prstGeom prst="rect">
            <a:avLst/>
          </a:prstGeom>
          <a:solidFill>
            <a:srgbClr val="E5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01662" y="3524156"/>
            <a:ext cx="2333917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000" b="0">
                <a:ln>
                  <a:solidFill>
                    <a:srgbClr val="6091AE">
                      <a:alpha val="0"/>
                    </a:srgbClr>
                  </a:solidFill>
                </a:ln>
                <a:solidFill>
                  <a:srgbClr val="A6F8DF"/>
                </a:solidFill>
                <a:latin typeface="Bebas Neue" panose="020B0606020202050201" pitchFamily="34" charset="0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dirty="0">
                <a:solidFill>
                  <a:srgbClr val="E5151F"/>
                </a:solidFill>
                <a:latin typeface="210 앱굴림 L" pitchFamily="18" charset="-127"/>
                <a:ea typeface="210 앱굴림 L" pitchFamily="18" charset="-127"/>
              </a:rPr>
              <a:t>1</a:t>
            </a:r>
            <a:r>
              <a:rPr lang="en-US" altLang="ko-KR" sz="2400" dirty="0">
                <a:solidFill>
                  <a:srgbClr val="025E11"/>
                </a:solidFill>
                <a:latin typeface="210 앱굴림 L" pitchFamily="18" charset="-127"/>
                <a:ea typeface="210 앱굴림 L" pitchFamily="18" charset="-127"/>
              </a:rPr>
              <a:t>  </a:t>
            </a:r>
            <a:r>
              <a:rPr lang="ko-KR" altLang="en-US" sz="2400" dirty="0">
                <a:solidFill>
                  <a:srgbClr val="025E11"/>
                </a:solidFill>
                <a:latin typeface="210 앱굴림 L" pitchFamily="18" charset="-127"/>
                <a:ea typeface="210 앱굴림 L" pitchFamily="18" charset="-127"/>
              </a:rPr>
              <a:t>게임 특징</a:t>
            </a:r>
            <a:endParaRPr lang="en-US" altLang="ko-KR" sz="2400" dirty="0">
              <a:solidFill>
                <a:srgbClr val="025E11"/>
              </a:solidFill>
              <a:latin typeface="210 앱굴림 L" pitchFamily="18" charset="-127"/>
              <a:ea typeface="210 앱굴림 L" pitchFamily="18" charset="-127"/>
            </a:endParaRPr>
          </a:p>
          <a:p>
            <a:pPr algn="l">
              <a:lnSpc>
                <a:spcPct val="110000"/>
              </a:lnSpc>
            </a:pPr>
            <a:r>
              <a:rPr lang="en-US" altLang="ko-KR" sz="2400" dirty="0">
                <a:solidFill>
                  <a:srgbClr val="E5151F"/>
                </a:solidFill>
                <a:latin typeface="210 앱굴림 L" pitchFamily="18" charset="-127"/>
                <a:ea typeface="210 앱굴림 L" pitchFamily="18" charset="-127"/>
              </a:rPr>
              <a:t>2</a:t>
            </a:r>
            <a:r>
              <a:rPr lang="en-US" altLang="ko-KR" sz="2400" dirty="0">
                <a:solidFill>
                  <a:srgbClr val="025E11"/>
                </a:solidFill>
                <a:latin typeface="210 앱굴림 L" pitchFamily="18" charset="-127"/>
                <a:ea typeface="210 앱굴림 L" pitchFamily="18" charset="-127"/>
              </a:rPr>
              <a:t>  </a:t>
            </a:r>
            <a:r>
              <a:rPr lang="ko-KR" altLang="en-US" sz="2400" dirty="0">
                <a:solidFill>
                  <a:srgbClr val="025E11"/>
                </a:solidFill>
                <a:latin typeface="210 앱굴림 L" pitchFamily="18" charset="-127"/>
                <a:ea typeface="210 앱굴림 L" pitchFamily="18" charset="-127"/>
              </a:rPr>
              <a:t>코드 설명</a:t>
            </a:r>
            <a:endParaRPr lang="en-US" altLang="ko-KR" sz="2400" dirty="0">
              <a:solidFill>
                <a:srgbClr val="025E11"/>
              </a:solidFill>
              <a:latin typeface="210 앱굴림 L" pitchFamily="18" charset="-127"/>
              <a:ea typeface="210 앱굴림 L" pitchFamily="18" charset="-127"/>
            </a:endParaRPr>
          </a:p>
          <a:p>
            <a:pPr algn="l">
              <a:lnSpc>
                <a:spcPct val="110000"/>
              </a:lnSpc>
            </a:pPr>
            <a:r>
              <a:rPr lang="en-US" altLang="ko-KR" sz="2400" dirty="0">
                <a:solidFill>
                  <a:srgbClr val="E5151F"/>
                </a:solidFill>
                <a:latin typeface="210 앱굴림 L" pitchFamily="18" charset="-127"/>
                <a:ea typeface="210 앱굴림 L" pitchFamily="18" charset="-127"/>
              </a:rPr>
              <a:t>3 </a:t>
            </a:r>
            <a:r>
              <a:rPr lang="en-US" altLang="ko-KR" sz="2400" dirty="0">
                <a:solidFill>
                  <a:srgbClr val="025E11"/>
                </a:solidFill>
                <a:latin typeface="210 앱굴림 L" pitchFamily="18" charset="-127"/>
                <a:ea typeface="210 앱굴림 L" pitchFamily="18" charset="-127"/>
              </a:rPr>
              <a:t> </a:t>
            </a:r>
            <a:r>
              <a:rPr lang="ko-KR" altLang="en-US" sz="2400" dirty="0">
                <a:solidFill>
                  <a:srgbClr val="025E11"/>
                </a:solidFill>
                <a:latin typeface="210 앱굴림 L" pitchFamily="18" charset="-127"/>
                <a:ea typeface="210 앱굴림 L" pitchFamily="18" charset="-127"/>
              </a:rPr>
              <a:t>방 설명</a:t>
            </a:r>
            <a:endParaRPr lang="en-US" altLang="ko-KR" sz="2400" dirty="0">
              <a:solidFill>
                <a:srgbClr val="025E11"/>
              </a:solidFill>
              <a:latin typeface="210 앱굴림 L" pitchFamily="18" charset="-127"/>
              <a:ea typeface="210 앱굴림 L" pitchFamily="18" charset="-127"/>
            </a:endParaRPr>
          </a:p>
          <a:p>
            <a:pPr algn="l">
              <a:lnSpc>
                <a:spcPct val="110000"/>
              </a:lnSpc>
            </a:pPr>
            <a:r>
              <a:rPr lang="en-US" altLang="ko-KR" sz="2400" dirty="0">
                <a:solidFill>
                  <a:srgbClr val="E5151F"/>
                </a:solidFill>
                <a:latin typeface="210 앱굴림 L" pitchFamily="18" charset="-127"/>
                <a:ea typeface="210 앱굴림 L" pitchFamily="18" charset="-127"/>
              </a:rPr>
              <a:t>4 </a:t>
            </a:r>
            <a:r>
              <a:rPr lang="en-US" altLang="ko-KR" sz="2400" dirty="0">
                <a:solidFill>
                  <a:srgbClr val="025E11"/>
                </a:solidFill>
                <a:latin typeface="210 앱굴림 L" pitchFamily="18" charset="-127"/>
                <a:ea typeface="210 앱굴림 L" pitchFamily="18" charset="-127"/>
              </a:rPr>
              <a:t> </a:t>
            </a:r>
            <a:r>
              <a:rPr lang="ko-KR" altLang="en-US" sz="2400" dirty="0">
                <a:solidFill>
                  <a:srgbClr val="025E11"/>
                </a:solidFill>
                <a:latin typeface="210 앱굴림 L" pitchFamily="18" charset="-127"/>
                <a:ea typeface="210 앱굴림 L" pitchFamily="18" charset="-127"/>
              </a:rPr>
              <a:t>시연</a:t>
            </a:r>
            <a:endParaRPr lang="en-US" altLang="ko-KR" sz="2400" dirty="0">
              <a:solidFill>
                <a:srgbClr val="025E11"/>
              </a:solidFill>
              <a:latin typeface="210 앱굴림 L" pitchFamily="18" charset="-127"/>
              <a:ea typeface="210 앱굴림 L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265" y="6615403"/>
            <a:ext cx="3153747" cy="223935"/>
          </a:xfrm>
          <a:prstGeom prst="rect">
            <a:avLst/>
          </a:prstGeom>
          <a:solidFill>
            <a:srgbClr val="00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6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5372" y="2897543"/>
            <a:ext cx="180000" cy="180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3265" y="6615403"/>
            <a:ext cx="3153747" cy="2239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05777" y="2935983"/>
            <a:ext cx="202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9CCA7C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귀여운 그래픽</a:t>
            </a:r>
            <a:endParaRPr lang="en-US" altLang="ko-KR" sz="2400" dirty="0">
              <a:solidFill>
                <a:srgbClr val="9CCA7C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8379" y="2624884"/>
            <a:ext cx="2775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는 열한살" pitchFamily="50" charset="-127"/>
                <a:ea typeface="배달의민족 한나는 열한살" pitchFamily="50" charset="-127"/>
              </a:rPr>
              <a:t>주인공</a:t>
            </a:r>
            <a:r>
              <a:rPr lang="en-US" altLang="ko-KR" sz="2400" dirty="0">
                <a:latin typeface="배달의민족 한나는 열한살" pitchFamily="50" charset="-127"/>
                <a:ea typeface="배달의민족 한나는 열한살" pitchFamily="50" charset="-127"/>
              </a:rPr>
              <a:t> : </a:t>
            </a:r>
            <a:r>
              <a:rPr lang="ko-KR" altLang="en-US" sz="2400" dirty="0" err="1">
                <a:latin typeface="배달의민족 한나는 열한살" pitchFamily="50" charset="-127"/>
                <a:ea typeface="배달의민족 한나는 열한살" pitchFamily="50" charset="-127"/>
              </a:rPr>
              <a:t>산타</a:t>
            </a:r>
            <a:r>
              <a:rPr lang="en-US" altLang="ko-KR" sz="2400" dirty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</a:p>
          <a:p>
            <a:endParaRPr lang="en-US" altLang="ko-KR" sz="24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ko-KR" altLang="en-US" sz="2400" dirty="0">
                <a:latin typeface="배달의민족 한나는 열한살" pitchFamily="50" charset="-127"/>
                <a:ea typeface="배달의민족 한나는 열한살" pitchFamily="50" charset="-127"/>
              </a:rPr>
              <a:t>목표 </a:t>
            </a:r>
            <a:r>
              <a:rPr lang="en-US" altLang="ko-KR" sz="2400" dirty="0"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lang="ko-KR" altLang="en-US" sz="2400" dirty="0">
                <a:latin typeface="배달의민족 한나는 열한살" pitchFamily="50" charset="-127"/>
                <a:ea typeface="배달의민족 한나는 열한살" pitchFamily="50" charset="-127"/>
              </a:rPr>
              <a:t>크리스마스에</a:t>
            </a:r>
            <a:endParaRPr lang="en-US" altLang="ko-KR" sz="24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ko-KR" altLang="en-US" sz="2400" dirty="0">
                <a:latin typeface="배달의민족 한나는 열한살" pitchFamily="50" charset="-127"/>
                <a:ea typeface="배달의민족 한나는 열한살" pitchFamily="50" charset="-127"/>
              </a:rPr>
              <a:t>아이에게 줄 선물을</a:t>
            </a:r>
            <a:endParaRPr lang="en-US" altLang="ko-KR" sz="24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ko-KR" altLang="en-US" sz="2400" dirty="0">
                <a:latin typeface="배달의민족 한나는 열한살" pitchFamily="50" charset="-127"/>
                <a:ea typeface="배달의민족 한나는 열한살" pitchFamily="50" charset="-127"/>
              </a:rPr>
              <a:t>들키지 않고</a:t>
            </a:r>
            <a:r>
              <a:rPr lang="en-US" altLang="ko-KR" sz="2400" dirty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400" dirty="0">
                <a:latin typeface="배달의민족 한나는 열한살" pitchFamily="50" charset="-127"/>
                <a:ea typeface="배달의민족 한나는 열한살" pitchFamily="50" charset="-127"/>
              </a:rPr>
              <a:t>배달하기</a:t>
            </a:r>
            <a:endParaRPr lang="en-US" altLang="ko-KR" sz="24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7998" y="4364076"/>
            <a:ext cx="2181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쉽고 재밌음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But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함정이 있다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(like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개복치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6889" y="2311078"/>
            <a:ext cx="2775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대중성 </a:t>
            </a:r>
            <a:r>
              <a:rPr lang="en-US" altLang="ko-KR" sz="2400" dirty="0">
                <a:solidFill>
                  <a:schemeClr val="accent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 </a:t>
            </a:r>
            <a:r>
              <a:rPr lang="ko-KR" altLang="en-US" sz="2400" dirty="0" err="1">
                <a:solidFill>
                  <a:schemeClr val="accent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역발상</a:t>
            </a:r>
            <a:endParaRPr lang="en-US" altLang="ko-KR" sz="2400" dirty="0">
              <a:solidFill>
                <a:schemeClr val="accent6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95061-AB4E-41EB-A833-023DAF71D9B1}"/>
              </a:ext>
            </a:extLst>
          </p:cNvPr>
          <p:cNvSpPr txBox="1"/>
          <p:nvPr/>
        </p:nvSpPr>
        <p:spPr>
          <a:xfrm>
            <a:off x="4674717" y="3562924"/>
            <a:ext cx="268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이야기 전개의 다양성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FFBD4CAC-F237-41AD-BBE0-EADBA7A5FC65}"/>
              </a:ext>
            </a:extLst>
          </p:cNvPr>
          <p:cNvSpPr/>
          <p:nvPr/>
        </p:nvSpPr>
        <p:spPr>
          <a:xfrm>
            <a:off x="5656489" y="4019882"/>
            <a:ext cx="564744" cy="305044"/>
          </a:xfrm>
          <a:prstGeom prst="downArrow">
            <a:avLst>
              <a:gd name="adj1" fmla="val 50000"/>
              <a:gd name="adj2" fmla="val 4609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4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3265" y="6615403"/>
            <a:ext cx="3153747" cy="223935"/>
          </a:xfrm>
          <a:prstGeom prst="rect">
            <a:avLst/>
          </a:prstGeom>
          <a:solidFill>
            <a:srgbClr val="00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1620" y="331305"/>
            <a:ext cx="6058273" cy="621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8431" y="245933"/>
            <a:ext cx="240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게임 코드 설명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E3A509-5E3A-4D08-B6B6-703D05651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57" y="371591"/>
            <a:ext cx="5560034" cy="611481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E96834-D3CF-4B47-9ED7-0C6ACF59658D}"/>
              </a:ext>
            </a:extLst>
          </p:cNvPr>
          <p:cNvSpPr/>
          <p:nvPr/>
        </p:nvSpPr>
        <p:spPr>
          <a:xfrm>
            <a:off x="2504661" y="1167453"/>
            <a:ext cx="2067339" cy="1391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B65BDE-1250-477F-B9F2-6189691D28E9}"/>
              </a:ext>
            </a:extLst>
          </p:cNvPr>
          <p:cNvSpPr/>
          <p:nvPr/>
        </p:nvSpPr>
        <p:spPr>
          <a:xfrm>
            <a:off x="1628943" y="1417981"/>
            <a:ext cx="1602432" cy="8083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EE5215-AED0-481D-8087-3D929CBF0BEC}"/>
              </a:ext>
            </a:extLst>
          </p:cNvPr>
          <p:cNvSpPr/>
          <p:nvPr/>
        </p:nvSpPr>
        <p:spPr>
          <a:xfrm>
            <a:off x="3538331" y="1404729"/>
            <a:ext cx="1719214" cy="8083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180039F-4A88-4788-9D25-AEE1D50ADAC6}"/>
              </a:ext>
            </a:extLst>
          </p:cNvPr>
          <p:cNvCxnSpPr>
            <a:cxnSpLocks/>
            <a:stCxn id="13" idx="0"/>
            <a:endCxn id="11" idx="0"/>
          </p:cNvCxnSpPr>
          <p:nvPr/>
        </p:nvCxnSpPr>
        <p:spPr>
          <a:xfrm flipH="1">
            <a:off x="2430159" y="1167453"/>
            <a:ext cx="1108172" cy="250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9B927F2-92C0-4F2D-A086-B9DFF3BE325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231375" y="1808920"/>
            <a:ext cx="306956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C586388-F4D4-4F56-881C-4A9C0EAD54E6}"/>
              </a:ext>
            </a:extLst>
          </p:cNvPr>
          <p:cNvCxnSpPr>
            <a:cxnSpLocks/>
            <a:stCxn id="11" idx="2"/>
            <a:endCxn id="13" idx="2"/>
          </p:cNvCxnSpPr>
          <p:nvPr/>
        </p:nvCxnSpPr>
        <p:spPr>
          <a:xfrm>
            <a:off x="2430159" y="2226363"/>
            <a:ext cx="1108172" cy="3325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D22250-F8AE-4A79-BE62-96DE8EFD76E4}"/>
              </a:ext>
            </a:extLst>
          </p:cNvPr>
          <p:cNvSpPr txBox="1"/>
          <p:nvPr/>
        </p:nvSpPr>
        <p:spPr>
          <a:xfrm>
            <a:off x="1608041" y="1439588"/>
            <a:ext cx="18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Santa Room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744457-5E42-4132-B592-CDB68ECFEF06}"/>
              </a:ext>
            </a:extLst>
          </p:cNvPr>
          <p:cNvSpPr txBox="1"/>
          <p:nvPr/>
        </p:nvSpPr>
        <p:spPr>
          <a:xfrm>
            <a:off x="3641860" y="1406458"/>
            <a:ext cx="166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Desk view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01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3265" y="6615403"/>
            <a:ext cx="3153747" cy="223935"/>
          </a:xfrm>
          <a:prstGeom prst="rect">
            <a:avLst/>
          </a:prstGeom>
          <a:solidFill>
            <a:srgbClr val="00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1620" y="304801"/>
            <a:ext cx="6058273" cy="621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8431" y="245933"/>
            <a:ext cx="240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게임 코드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5B9A4B-3DF6-4628-AEBB-5F9D904CE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4" y="1079421"/>
            <a:ext cx="2682472" cy="4456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9F4181-887D-44C0-952E-0A9FAB45907D}"/>
              </a:ext>
            </a:extLst>
          </p:cNvPr>
          <p:cNvSpPr txBox="1"/>
          <p:nvPr/>
        </p:nvSpPr>
        <p:spPr>
          <a:xfrm>
            <a:off x="887896" y="1137351"/>
            <a:ext cx="157700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Desk view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A3C58D0-8A62-4D87-A3F1-D85FE6542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5" y="3074720"/>
            <a:ext cx="5249008" cy="3192822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4B907C6B-72B8-4114-8310-FFCA9FB86DAD}"/>
              </a:ext>
            </a:extLst>
          </p:cNvPr>
          <p:cNvSpPr/>
          <p:nvPr/>
        </p:nvSpPr>
        <p:spPr>
          <a:xfrm>
            <a:off x="491515" y="1541207"/>
            <a:ext cx="1524000" cy="556592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B84B3-3977-4FB3-9D59-3135D43F3AAC}"/>
              </a:ext>
            </a:extLst>
          </p:cNvPr>
          <p:cNvSpPr txBox="1"/>
          <p:nvPr/>
        </p:nvSpPr>
        <p:spPr>
          <a:xfrm>
            <a:off x="608870" y="1626818"/>
            <a:ext cx="13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bearhead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C4F1180-753C-463B-BDFB-D4214FD2F5C3}"/>
              </a:ext>
            </a:extLst>
          </p:cNvPr>
          <p:cNvSpPr/>
          <p:nvPr/>
        </p:nvSpPr>
        <p:spPr>
          <a:xfrm>
            <a:off x="2099110" y="1551849"/>
            <a:ext cx="1925620" cy="556592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EE3700-C956-4055-850A-7B8E7E8079E0}"/>
              </a:ext>
            </a:extLst>
          </p:cNvPr>
          <p:cNvSpPr txBox="1"/>
          <p:nvPr/>
        </p:nvSpPr>
        <p:spPr>
          <a:xfrm>
            <a:off x="2277837" y="1618975"/>
            <a:ext cx="174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bearstomach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BBF062-870A-447E-BF7F-9A63DBE737C0}"/>
              </a:ext>
            </a:extLst>
          </p:cNvPr>
          <p:cNvSpPr/>
          <p:nvPr/>
        </p:nvSpPr>
        <p:spPr>
          <a:xfrm>
            <a:off x="572032" y="2273825"/>
            <a:ext cx="1309478" cy="459994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E47EFF-8F61-4BBE-86C1-00F9CF4A3322}"/>
              </a:ext>
            </a:extLst>
          </p:cNvPr>
          <p:cNvSpPr txBox="1"/>
          <p:nvPr/>
        </p:nvSpPr>
        <p:spPr>
          <a:xfrm>
            <a:off x="636874" y="2336880"/>
            <a:ext cx="1327841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beararm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18CBDE1-9CF4-4454-B683-B6AE945A279B}"/>
              </a:ext>
            </a:extLst>
          </p:cNvPr>
          <p:cNvSpPr/>
          <p:nvPr/>
        </p:nvSpPr>
        <p:spPr>
          <a:xfrm>
            <a:off x="2021091" y="2268910"/>
            <a:ext cx="1289721" cy="459994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8D4B70-A2A6-4C9A-899B-9DAEC85340F3}"/>
              </a:ext>
            </a:extLst>
          </p:cNvPr>
          <p:cNvSpPr txBox="1"/>
          <p:nvPr/>
        </p:nvSpPr>
        <p:spPr>
          <a:xfrm>
            <a:off x="2173486" y="2323225"/>
            <a:ext cx="1327841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bearleg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346D945-E692-4646-94DD-04D356501A70}"/>
              </a:ext>
            </a:extLst>
          </p:cNvPr>
          <p:cNvCxnSpPr/>
          <p:nvPr/>
        </p:nvCxnSpPr>
        <p:spPr>
          <a:xfrm>
            <a:off x="572032" y="5219700"/>
            <a:ext cx="501596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1BF6B03E-A6AD-4FD6-971F-976AF8EBF33D}"/>
              </a:ext>
            </a:extLst>
          </p:cNvPr>
          <p:cNvSpPr/>
          <p:nvPr/>
        </p:nvSpPr>
        <p:spPr>
          <a:xfrm>
            <a:off x="4421113" y="1506325"/>
            <a:ext cx="1292133" cy="556592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8545DB-6A65-4719-AA00-204B4DC50674}"/>
              </a:ext>
            </a:extLst>
          </p:cNvPr>
          <p:cNvSpPr txBox="1"/>
          <p:nvPr/>
        </p:nvSpPr>
        <p:spPr>
          <a:xfrm>
            <a:off x="4538468" y="1591936"/>
            <a:ext cx="13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nohead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50BD1FD-816C-4F60-9D4E-34781455AA79}"/>
              </a:ext>
            </a:extLst>
          </p:cNvPr>
          <p:cNvSpPr/>
          <p:nvPr/>
        </p:nvSpPr>
        <p:spPr>
          <a:xfrm>
            <a:off x="4467897" y="2307798"/>
            <a:ext cx="989087" cy="462121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342759-768E-4666-8692-E97E24279230}"/>
              </a:ext>
            </a:extLst>
          </p:cNvPr>
          <p:cNvSpPr txBox="1"/>
          <p:nvPr/>
        </p:nvSpPr>
        <p:spPr>
          <a:xfrm>
            <a:off x="4538468" y="2314365"/>
            <a:ext cx="13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noleg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A2C7DB7-11D4-412F-A166-BE85FE338260}"/>
              </a:ext>
            </a:extLst>
          </p:cNvPr>
          <p:cNvCxnSpPr>
            <a:cxnSpLocks/>
          </p:cNvCxnSpPr>
          <p:nvPr/>
        </p:nvCxnSpPr>
        <p:spPr>
          <a:xfrm>
            <a:off x="572032" y="4036785"/>
            <a:ext cx="160145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41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3265" y="6615403"/>
            <a:ext cx="3153747" cy="223935"/>
          </a:xfrm>
          <a:prstGeom prst="rect">
            <a:avLst/>
          </a:prstGeom>
          <a:solidFill>
            <a:srgbClr val="00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1620" y="331314"/>
            <a:ext cx="6058273" cy="614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8431" y="245933"/>
            <a:ext cx="240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게임 코드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5B9A4B-3DF6-4628-AEBB-5F9D904CE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76" b="1"/>
          <a:stretch/>
        </p:blipFill>
        <p:spPr>
          <a:xfrm>
            <a:off x="321860" y="2040838"/>
            <a:ext cx="2682472" cy="21936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5CAF6B-A6B4-4D7A-B66D-ABF4205B0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42" y="881269"/>
            <a:ext cx="5537238" cy="53279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4B28988-AC4B-4331-9358-408EC2F72C9C}"/>
              </a:ext>
            </a:extLst>
          </p:cNvPr>
          <p:cNvCxnSpPr/>
          <p:nvPr/>
        </p:nvCxnSpPr>
        <p:spPr>
          <a:xfrm>
            <a:off x="3205142" y="1126433"/>
            <a:ext cx="139702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E9DFD5-A64B-40B3-90A1-F5B1EC53619E}"/>
              </a:ext>
            </a:extLst>
          </p:cNvPr>
          <p:cNvCxnSpPr/>
          <p:nvPr/>
        </p:nvCxnSpPr>
        <p:spPr>
          <a:xfrm>
            <a:off x="3205142" y="1371598"/>
            <a:ext cx="139702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E0DA400-A41A-4A0B-8763-2452169821BE}"/>
              </a:ext>
            </a:extLst>
          </p:cNvPr>
          <p:cNvCxnSpPr>
            <a:cxnSpLocks/>
          </p:cNvCxnSpPr>
          <p:nvPr/>
        </p:nvCxnSpPr>
        <p:spPr>
          <a:xfrm>
            <a:off x="3231646" y="3664228"/>
            <a:ext cx="29968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81FBE4-9729-4E57-9F22-9A6ABD90BAA8}"/>
              </a:ext>
            </a:extLst>
          </p:cNvPr>
          <p:cNvCxnSpPr>
            <a:cxnSpLocks/>
          </p:cNvCxnSpPr>
          <p:nvPr/>
        </p:nvCxnSpPr>
        <p:spPr>
          <a:xfrm>
            <a:off x="3582829" y="4114801"/>
            <a:ext cx="101933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823F05-6AB2-4969-8E62-414D5D917E13}"/>
              </a:ext>
            </a:extLst>
          </p:cNvPr>
          <p:cNvCxnSpPr>
            <a:cxnSpLocks/>
          </p:cNvCxnSpPr>
          <p:nvPr/>
        </p:nvCxnSpPr>
        <p:spPr>
          <a:xfrm>
            <a:off x="3543073" y="4340549"/>
            <a:ext cx="21421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400455F-CE59-4014-B228-FFC1539E13EE}"/>
              </a:ext>
            </a:extLst>
          </p:cNvPr>
          <p:cNvCxnSpPr>
            <a:cxnSpLocks/>
          </p:cNvCxnSpPr>
          <p:nvPr/>
        </p:nvCxnSpPr>
        <p:spPr>
          <a:xfrm>
            <a:off x="3543073" y="4578627"/>
            <a:ext cx="50708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8AF4FAC-29F7-4BDE-B976-4D607DDFF280}"/>
              </a:ext>
            </a:extLst>
          </p:cNvPr>
          <p:cNvCxnSpPr>
            <a:cxnSpLocks/>
          </p:cNvCxnSpPr>
          <p:nvPr/>
        </p:nvCxnSpPr>
        <p:spPr>
          <a:xfrm>
            <a:off x="3926496" y="5744817"/>
            <a:ext cx="25864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F6355ED-5F09-4549-BA19-75A3B04E4D82}"/>
              </a:ext>
            </a:extLst>
          </p:cNvPr>
          <p:cNvCxnSpPr>
            <a:cxnSpLocks/>
          </p:cNvCxnSpPr>
          <p:nvPr/>
        </p:nvCxnSpPr>
        <p:spPr>
          <a:xfrm>
            <a:off x="4225019" y="5950226"/>
            <a:ext cx="118186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0AC9205-5604-4137-B973-C629E39DCCD9}"/>
              </a:ext>
            </a:extLst>
          </p:cNvPr>
          <p:cNvCxnSpPr>
            <a:cxnSpLocks/>
          </p:cNvCxnSpPr>
          <p:nvPr/>
        </p:nvCxnSpPr>
        <p:spPr>
          <a:xfrm flipV="1">
            <a:off x="4225019" y="6182690"/>
            <a:ext cx="1274633" cy="66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3C8C5B73-2F84-4436-8F5D-84A74D166EC0}"/>
              </a:ext>
            </a:extLst>
          </p:cNvPr>
          <p:cNvSpPr/>
          <p:nvPr/>
        </p:nvSpPr>
        <p:spPr>
          <a:xfrm>
            <a:off x="607122" y="2752663"/>
            <a:ext cx="969887" cy="556592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F3BFB2-8130-4FB9-81C9-B196A9A91B78}"/>
              </a:ext>
            </a:extLst>
          </p:cNvPr>
          <p:cNvSpPr txBox="1"/>
          <p:nvPr/>
        </p:nvSpPr>
        <p:spPr>
          <a:xfrm>
            <a:off x="699763" y="2808000"/>
            <a:ext cx="87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santa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AACBDF3-0C7C-4472-9F83-A7E0C8F44B7F}"/>
              </a:ext>
            </a:extLst>
          </p:cNvPr>
          <p:cNvSpPr/>
          <p:nvPr/>
        </p:nvSpPr>
        <p:spPr>
          <a:xfrm>
            <a:off x="1484243" y="3372392"/>
            <a:ext cx="1062653" cy="556592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0BE1E6-A4AC-40E9-89BE-7704A86162AA}"/>
              </a:ext>
            </a:extLst>
          </p:cNvPr>
          <p:cNvSpPr txBox="1"/>
          <p:nvPr/>
        </p:nvSpPr>
        <p:spPr>
          <a:xfrm>
            <a:off x="1577007" y="3427729"/>
            <a:ext cx="106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button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65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//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3265" y="6615403"/>
            <a:ext cx="3153747" cy="223935"/>
          </a:xfrm>
          <a:prstGeom prst="rect">
            <a:avLst/>
          </a:prstGeom>
          <a:solidFill>
            <a:srgbClr val="00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1620" y="331305"/>
            <a:ext cx="6058273" cy="621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8431" y="245933"/>
            <a:ext cx="240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게임 코드 설명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186524-28C0-4787-895D-89CDA036D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74" y="769153"/>
            <a:ext cx="5681964" cy="4590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9DBD5D-2FD1-40FE-B30F-C7B0F85A1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56" y="829929"/>
            <a:ext cx="4534533" cy="343003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939D5AD-456D-444E-9F0C-E368BE44D468}"/>
              </a:ext>
            </a:extLst>
          </p:cNvPr>
          <p:cNvSpPr/>
          <p:nvPr/>
        </p:nvSpPr>
        <p:spPr>
          <a:xfrm>
            <a:off x="1166191" y="1934818"/>
            <a:ext cx="1524000" cy="556592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E4EB6-25F5-4CE2-AF78-065830480677}"/>
              </a:ext>
            </a:extLst>
          </p:cNvPr>
          <p:cNvSpPr txBox="1"/>
          <p:nvPr/>
        </p:nvSpPr>
        <p:spPr>
          <a:xfrm>
            <a:off x="1344918" y="2028448"/>
            <a:ext cx="13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tool 1~8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E08A47-63D6-4172-9104-9A299FA6AABC}"/>
              </a:ext>
            </a:extLst>
          </p:cNvPr>
          <p:cNvCxnSpPr/>
          <p:nvPr/>
        </p:nvCxnSpPr>
        <p:spPr>
          <a:xfrm>
            <a:off x="3430756" y="1497496"/>
            <a:ext cx="34471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71C4F4-E815-479A-B6BB-2661E297B6FB}"/>
              </a:ext>
            </a:extLst>
          </p:cNvPr>
          <p:cNvCxnSpPr>
            <a:cxnSpLocks/>
          </p:cNvCxnSpPr>
          <p:nvPr/>
        </p:nvCxnSpPr>
        <p:spPr>
          <a:xfrm>
            <a:off x="3430756" y="2683565"/>
            <a:ext cx="316882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2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3265" y="6615403"/>
            <a:ext cx="3153747" cy="223935"/>
          </a:xfrm>
          <a:prstGeom prst="rect">
            <a:avLst/>
          </a:prstGeom>
          <a:solidFill>
            <a:srgbClr val="00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1620" y="331305"/>
            <a:ext cx="6058273" cy="621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8431" y="245933"/>
            <a:ext cx="240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게임 코드 설명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186524-28C0-4787-895D-89CDA036D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74" y="769153"/>
            <a:ext cx="5681964" cy="45906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91C0BD-98E4-41C6-A6D2-7A47F4BA6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53" y="2253294"/>
            <a:ext cx="5538437" cy="1073002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14765B0-FF5A-4B4F-B21D-3C5E90ACF981}"/>
              </a:ext>
            </a:extLst>
          </p:cNvPr>
          <p:cNvSpPr/>
          <p:nvPr/>
        </p:nvSpPr>
        <p:spPr>
          <a:xfrm>
            <a:off x="4105007" y="1466841"/>
            <a:ext cx="851306" cy="556592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0EC85-5750-4D6E-987E-BEC9C8100408}"/>
              </a:ext>
            </a:extLst>
          </p:cNvPr>
          <p:cNvSpPr txBox="1"/>
          <p:nvPr/>
        </p:nvSpPr>
        <p:spPr>
          <a:xfrm>
            <a:off x="4235710" y="1560471"/>
            <a:ext cx="6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bed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33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3265" y="6615403"/>
            <a:ext cx="3153747" cy="223935"/>
          </a:xfrm>
          <a:prstGeom prst="rect">
            <a:avLst/>
          </a:prstGeom>
          <a:solidFill>
            <a:srgbClr val="00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07499" y="331305"/>
            <a:ext cx="6058273" cy="621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360" y="259185"/>
            <a:ext cx="240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게임 코드 설명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186524-28C0-4787-895D-89CDA036D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81" y="769153"/>
            <a:ext cx="5681964" cy="4590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90B182-32D3-497E-BE77-F9BAC3F94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9" y="1093914"/>
            <a:ext cx="5010849" cy="467017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8BB117-6D47-4735-9DF6-D732AAEAD2EC}"/>
              </a:ext>
            </a:extLst>
          </p:cNvPr>
          <p:cNvCxnSpPr/>
          <p:nvPr/>
        </p:nvCxnSpPr>
        <p:spPr>
          <a:xfrm>
            <a:off x="1152934" y="5465857"/>
            <a:ext cx="159026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3079BB-6C11-469C-9C93-5C740B48CC01}"/>
              </a:ext>
            </a:extLst>
          </p:cNvPr>
          <p:cNvCxnSpPr>
            <a:cxnSpLocks/>
          </p:cNvCxnSpPr>
          <p:nvPr/>
        </p:nvCxnSpPr>
        <p:spPr>
          <a:xfrm>
            <a:off x="1152934" y="5194191"/>
            <a:ext cx="17095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AB0F43C5-14D5-44A0-AF0A-51808B53AE5C}"/>
              </a:ext>
            </a:extLst>
          </p:cNvPr>
          <p:cNvSpPr/>
          <p:nvPr/>
        </p:nvSpPr>
        <p:spPr>
          <a:xfrm>
            <a:off x="6414610" y="4075908"/>
            <a:ext cx="1484749" cy="566578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59B14-7A0B-465E-BB6C-1E7431231A86}"/>
              </a:ext>
            </a:extLst>
          </p:cNvPr>
          <p:cNvSpPr txBox="1"/>
          <p:nvPr/>
        </p:nvSpPr>
        <p:spPr>
          <a:xfrm>
            <a:off x="6456992" y="4170692"/>
            <a:ext cx="14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choice 1~3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D5919AB-6A9D-4743-A298-CFC149572A18}"/>
              </a:ext>
            </a:extLst>
          </p:cNvPr>
          <p:cNvCxnSpPr>
            <a:cxnSpLocks/>
          </p:cNvCxnSpPr>
          <p:nvPr/>
        </p:nvCxnSpPr>
        <p:spPr>
          <a:xfrm>
            <a:off x="616222" y="2219074"/>
            <a:ext cx="26438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E38104-4719-4217-AAE3-C7D73AEE7B4C}"/>
              </a:ext>
            </a:extLst>
          </p:cNvPr>
          <p:cNvCxnSpPr>
            <a:cxnSpLocks/>
          </p:cNvCxnSpPr>
          <p:nvPr/>
        </p:nvCxnSpPr>
        <p:spPr>
          <a:xfrm>
            <a:off x="1126430" y="2484118"/>
            <a:ext cx="15810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5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98</Words>
  <Application>Microsoft Office PowerPoint</Application>
  <PresentationFormat>화면 슬라이드 쇼(4:3)</PresentationFormat>
  <Paragraphs>50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Amatic SC</vt:lpstr>
      <vt:lpstr>타이포_쌍문동 B</vt:lpstr>
      <vt:lpstr>맑은 고딕</vt:lpstr>
      <vt:lpstr>Bahnschrift SemiCondensed</vt:lpstr>
      <vt:lpstr>Arial</vt:lpstr>
      <vt:lpstr>배달의민족 한나는 열한살</vt:lpstr>
      <vt:lpstr>210 앱굴림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//</vt:lpstr>
      <vt:lpstr>PowerPoint 프레젠테이션</vt:lpstr>
      <vt:lpstr>/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user</cp:lastModifiedBy>
  <cp:revision>34</cp:revision>
  <dcterms:created xsi:type="dcterms:W3CDTF">2015-12-03T06:26:39Z</dcterms:created>
  <dcterms:modified xsi:type="dcterms:W3CDTF">2019-12-03T17:49:48Z</dcterms:modified>
</cp:coreProperties>
</file>