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291" r:id="rId4"/>
    <p:sldId id="276" r:id="rId5"/>
    <p:sldId id="277" r:id="rId6"/>
    <p:sldId id="278" r:id="rId7"/>
    <p:sldId id="279" r:id="rId8"/>
    <p:sldId id="280" r:id="rId9"/>
    <p:sldId id="281" r:id="rId10"/>
    <p:sldId id="273" r:id="rId11"/>
    <p:sldId id="265" r:id="rId12"/>
    <p:sldId id="267" r:id="rId13"/>
    <p:sldId id="266" r:id="rId14"/>
    <p:sldId id="285" r:id="rId15"/>
    <p:sldId id="286" r:id="rId16"/>
    <p:sldId id="260" r:id="rId17"/>
    <p:sldId id="289" r:id="rId18"/>
    <p:sldId id="290" r:id="rId19"/>
    <p:sldId id="283" r:id="rId20"/>
    <p:sldId id="271" r:id="rId21"/>
    <p:sldId id="268" r:id="rId22"/>
    <p:sldId id="261" r:id="rId23"/>
    <p:sldId id="269" r:id="rId24"/>
    <p:sldId id="287" r:id="rId25"/>
    <p:sldId id="288" r:id="rId26"/>
    <p:sldId id="284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EEE"/>
    <a:srgbClr val="002548"/>
    <a:srgbClr val="003E74"/>
    <a:srgbClr val="D4EFFC"/>
    <a:srgbClr val="9D9D9D"/>
    <a:srgbClr val="008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BD5DAE-4551-4C86-B073-E23C95370B1E}" v="874" dt="2022-12-11T13:41:27.624"/>
    <p1510:client id="{1A76469E-3AE1-4936-B7E0-D9F5AF80F8D1}" v="40" dt="2022-12-11T20:19:55.674"/>
    <p1510:client id="{23BE3401-ACFE-46F4-A772-E198EA7D44CA}" v="4" dt="2022-12-11T22:06:47.860"/>
    <p1510:client id="{3819D2E2-19FE-4823-9E01-AA8892F79DF4}" v="9" dt="2022-12-11T11:16:40.662"/>
    <p1510:client id="{4D49C007-EB06-47C9-91EE-3A3BDF36891C}" v="242" dt="2022-12-11T19:01:44.504"/>
    <p1510:client id="{4EBC788C-665E-4AE8-B014-6B8166BA743D}" v="27" dt="2022-12-11T09:44:17.944"/>
    <p1510:client id="{5A74430C-AF2A-4724-8C09-1C54708EB442}" v="112" dt="2022-12-11T23:24:01.641"/>
    <p1510:client id="{60E543C9-2BBC-4A47-A6ED-40B10E8475AA}" v="413" dt="2022-12-11T10:50:23.994"/>
    <p1510:client id="{62F25883-B13D-4A6C-94AA-8C28D5B763D9}" v="998" dt="2022-12-11T21:48:49.122"/>
    <p1510:client id="{6461470D-AA9A-4837-90D8-F115D92645AA}" v="79" dt="2022-12-11T09:13:30.382"/>
    <p1510:client id="{69AC5DED-0DEF-474D-82E5-4D61AF3CAFBB}" v="358" dt="2022-12-11T08:57:22.242"/>
    <p1510:client id="{7576A989-967F-4C37-B6D7-3534DF9B3041}" v="163" dt="2022-12-11T19:00:24.419"/>
    <p1510:client id="{76E91F4F-FCA8-43BC-A8D7-ED0830AC408E}" v="37" dt="2022-12-11T21:55:59.925"/>
    <p1510:client id="{790C1F10-A7E9-4274-8269-88F9C4BDD544}" v="68" dt="2022-12-11T03:24:02.774"/>
    <p1510:client id="{7C162603-A34B-45B1-935E-1969C218BB5F}" v="121" dt="2022-12-11T03:45:28.153"/>
    <p1510:client id="{804E1734-1A9E-4E26-AF09-F829872DBD7A}" v="28" dt="2022-12-11T19:53:25.589"/>
    <p1510:client id="{8BBC13AD-7870-410E-A5AD-5285A16B51BC}" v="31" dt="2022-12-11T22:04:56.950"/>
    <p1510:client id="{9D461240-9B9D-4413-8C8B-418888B70151}" v="3" dt="2022-12-11T10:19:24.216"/>
    <p1510:client id="{A91FC114-482C-46DC-A875-0D71A9C5B3C1}" v="3" dt="2022-12-11T20:14:27.483"/>
    <p1510:client id="{AB9F38AF-B48E-425D-B39F-E2C9D84BFDAB}" v="41" dt="2022-12-11T19:32:17.837"/>
    <p1510:client id="{B13739D1-5D4A-4E28-B4C8-F5E59D9128E8}" v="91" dt="2022-12-11T19:06:08.154"/>
    <p1510:client id="{B758E511-788B-4D9D-BB4D-4417A8C9464A}" v="759" dt="2022-12-11T11:02:44.779"/>
    <p1510:client id="{CB8B8FA1-5C4A-4816-88DD-A92D5E9614E5}" v="212" dt="2022-12-10T15:50:37.099"/>
    <p1510:client id="{DC6D6185-0F5A-499A-BE37-93078ACD2144}" v="82" dt="2022-12-11T14:40:53.307"/>
    <p1510:client id="{EA667846-6DA5-4D66-AE1A-5FAA2F48A5A8}" v="58" dt="2022-12-11T09:01:12.250"/>
    <p1510:client id="{ED4E9A9D-0D78-4ED3-9C49-83C8A6037916}" v="45" dt="2022-12-11T23:11:14.730"/>
    <p1510:client id="{EE0B791B-89D8-418C-AB93-EABFF9F55477}" v="39" dt="2022-12-11T09:06:58.203"/>
    <p1510:client id="{F4147190-2E0A-4C6E-B44C-A5DA19E05A9A}" v="70" dt="2022-12-11T09:57:23.028"/>
    <p1510:client id="{FC64152B-87A0-4EF1-AD27-2CD86401C2E5}" v="100" dt="2022-12-11T10:20:53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68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>
                <a:solidFill>
                  <a:srgbClr val="003E74"/>
                </a:solidFill>
              </a:rPr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EE2D-335A-3546-9D75-E17F32E16FE9}" type="datetime3">
              <a:rPr lang="en-GB" smtClean="0">
                <a:solidFill>
                  <a:srgbClr val="003E74"/>
                </a:solidFill>
              </a:rPr>
              <a:t>11 December, 2022</a:t>
            </a:fld>
            <a:endParaRPr lang="en-US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9037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0:15:32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1 956 24575,'13'-1'0,"0"-1"0,0 0 0,0-1 0,-1-1 0,13-4 0,30-8 0,-25 8 0,-2-2 0,1-1 0,52-28 0,-47 22 0,2-3 0,0-2 0,35-29 0,-32 21 0,52-28 0,-79 51 0,2 1 0,-1 0 0,1 0 0,0 2 0,0 0 0,0 0 0,0 1 0,21-1 0,106-13 0,-94 13 0,1-1 0,62-17 0,74-35 0,-125 36 0,85-19 0,-27 25 0,-74 11 0,54-12 0,-83 13 0,-1-1 0,1-1 0,-1 0 0,-1 0 0,1-1 0,-1-1 0,0 0 0,12-10 0,-7 5 0,1 1 0,-1 0 0,21-7 0,-21 10 0,-1 0 0,0-1 0,-1-1 0,21-16 0,-2 0 0,1 3 0,1 0 0,0 3 0,65-27 0,-97 45 0,14-6 0,-1 0 0,1 1 0,0 1 0,1 1 0,0 0 0,0 2 0,0 0 0,0 1 0,22 0 0,-29 2-124,0-1 0,0-1 0,0 0 0,0-1 0,0 0 0,0-1-1,-1 0 1,0-1 0,1 0 0,9-7 0,-11 7-6702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0:59:06.3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425 476 24575,'-13'4'0,"1"0"0,-1-1 0,0-1 0,0 0 0,0 0 0,0-2 0,-1 1 0,1-2 0,0 0 0,0 0 0,0-2 0,0 1 0,-20-8 0,20 5 0,0 0 0,0-1 0,0 0 0,1-2 0,0 1 0,0-1 0,1-1 0,0 0 0,0 0 0,1-1 0,0-1 0,1 0 0,-13-19 0,15 19 0,1 0 0,0 0 0,0-1 0,1 1 0,1-1 0,0-1 0,1 1 0,0 0 0,1-1 0,0 0 0,1 0 0,0 1 0,1-1 0,0 0 0,4-18 0,-2 25 0,0 0 0,0 0 0,1 0 0,0 0 0,0 0 0,0 0 0,1 1 0,0-1 0,0 1 0,0 0 0,1 1 0,0-1 0,0 1 0,0 0 0,0 0 0,1 0 0,-1 1 0,1-1 0,0 2 0,0-1 0,9-2 0,0-1 0,0 2 0,0 0 0,0 1 0,0 0 0,1 1 0,-1 1 0,1 0 0,17 2 0,-28 0 0,-1 0 0,0 1 0,-1-1 0,1 1 0,0 0 0,0 0 0,-1 0 0,1 0 0,-1 1 0,0 0 0,1-1 0,-1 1 0,-1 0 0,1 1 0,0-1 0,-1 0 0,1 1 0,-1-1 0,0 1 0,0 0 0,-1 0 0,1-1 0,-1 1 0,0 1 0,2 6 0,2 11 0,-1 0 0,-1 0 0,1 31 0,-3-18 0,-1 0 0,-7 41 0,5-62 0,0 0 0,-1-1 0,-1 1 0,0-1 0,-1 1 0,0-2 0,-1 1 0,-10 15 0,16-28 0,-1 1 0,1-1 0,0 1 0,0-1 0,0 0 0,0 1 0,0-1 0,0 1 0,0-1 0,0 1 0,0-1 0,0 0 0,0 1 0,0-1 0,0 1 0,0-1 0,0 1 0,0-1 0,0 0 0,0 1 0,0-1 0,1 1 0,-1-1 0,0 0 0,0 1 0,1-1 0,-1 0 0,0 1 0,0-1 0,1 0 0,-1 1 0,0-1 0,1 0 0,-1 0 0,0 1 0,1-1 0,-1 0 0,1 0 0,-1 0 0,0 1 0,1-1 0,-1 0 0,1 0 0,-1 0 0,1 0 0,-1 0 0,0 0 0,1 0 0,-1 0 0,1 0 0,-1 0 0,1 0 0,-1 0 0,0 0 0,1-1 0,37 2 0,-27-1 0,-6 0 0,0 1 0,0 0 0,0 0 0,0 0 0,-1 0 0,1 1 0,0 0 0,-1 0 0,1 0 0,-1 0 0,0 1 0,0 0 0,0-1 0,0 2 0,4 4 0,-2-2 0,0 1 0,-1 0 0,0 0 0,0 0 0,-1 1 0,0 0 0,0 0 0,3 11 0,-3-7 0,-1 0 0,0 0 0,-1 0 0,0 1 0,-1-1 0,0 1 0,-1-1 0,-1 1 0,0-1 0,0 0 0,-1 1 0,-6 17 0,6-25 0,-1 1 0,-1 0 0,1-1 0,-1 0 0,0 0 0,0 0 0,-6 6 0,9-10 0,0 1 0,-1-1 0,1 0 0,0 1 0,-1-1 0,1 0 0,-1 0 0,1 0 0,-1 0 0,0 0 0,1 0 0,-1-1 0,0 1 0,0-1 0,1 1 0,-1-1 0,0 1 0,0-1 0,0 0 0,0 0 0,0 0 0,1 0 0,-1 0 0,0 0 0,0-1 0,0 1 0,0-1 0,1 1 0,-3-2 0,3 1 0,0 0 0,0 0 0,0 0 0,0 0 0,0 0 0,0 0 0,1 0 0,-1-1 0,0 1 0,1 0 0,-1-1 0,1 1 0,-1 0 0,1-1 0,0 1 0,-1-1 0,1 1 0,0-1 0,0 1 0,0 0 0,0-1 0,0 1 0,1-3 0,9-40 0,-2 15 0,-9 28 0,1 0 0,0 1 0,0-1 0,-1 0 0,1 0 0,0 1 0,-1-1 0,1 0 0,0 1 0,-1-1 0,1 1 0,-1-1 0,1 0 0,-1 1 0,0-1 0,1 1 0,-1-1 0,0 1 0,1 0 0,-1-1 0,0 1 0,1 0 0,-1-1 0,0 1 0,0 0 0,1 0 0,-1 0 0,0-1 0,0 1 0,1 0 0,-1 0 0,-1 0 0,-34-2 0,24 2 0,-29-3 0,0-2 0,0-3 0,1 0 0,0-3 0,1-1 0,-52-24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0:59:09.1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330 231 24575,'-26'28'0,"2"0"0,1 2 0,-22 36 0,25-35 0,-1 0 0,-2-2 0,-30 31 0,51-58 0,0 0 0,0 0 0,0 0 0,-1 0 0,1-1 0,-1 1 0,0-1 0,1 1 0,-1-1 0,0 0 0,0 0 0,0 0 0,0 0 0,0-1 0,0 1 0,0-1 0,0 0 0,0 0 0,0 0 0,-3 0 0,4-1 0,0 0 0,0 1 0,0-1 0,0 0 0,0 0 0,0 0 0,1-1 0,-1 1 0,0 0 0,1-1 0,-1 1 0,1-1 0,0 0 0,-1 1 0,1-1 0,0 0 0,0 0 0,0 1 0,0-1 0,0 0 0,1 0 0,-1 0 0,0 0 0,1-1 0,0 1 0,-1 0 0,1 0 0,0 0 0,0-3 0,3-222 0,-3 224 0,0 0 0,1 0 0,-1 0 0,1 0 0,-1-1 0,1 1 0,0 0 0,0 0 0,0 0 0,1 0 0,-1 1 0,1-1 0,-1 0 0,1 1 0,0-1 0,0 1 0,0-1 0,1 1 0,-1 0 0,0 0 0,5-3 0,-4 4 0,1-1 0,0 1 0,0 0 0,0 0 0,-1 0 0,1 0 0,0 1 0,0 0 0,0 0 0,0 0 0,0 0 0,0 0 0,0 1 0,0 0 0,0 0 0,7 3 0,-3-1 0,-1 1 0,0 0 0,-1 1 0,1-1 0,-1 1 0,0 1 0,0-1 0,0 1 0,-1 0 0,0 0 0,0 1 0,7 13 0,3 4 0,-2 2 0,13 35 0,-18-41 0,-1 0 0,-2 1 0,0-1 0,-1 1 0,2 29 0,-16-136 0,10 80 0,-1-14 0,1 0 0,5-28 0,-4 40 0,1 0 0,1 1 0,-1-1 0,1 1 0,1-1 0,-1 1 0,1 0 0,0 0 0,6-6 0,-7 9 0,1-1 0,-1 0 0,0 0 0,0 0 0,0 0 0,-1-1 0,0 1 0,0-1 0,0 1 0,-1-1 0,2-7 0,-3 9 0,0-1 0,-1 0 0,1 1 0,-1-1 0,0 1 0,0-1 0,-1 1 0,1 0 0,-1-1 0,0 1 0,0 0 0,0 0 0,-1 0 0,-5-6 0,-21-34 0,23 32 0,-1 0 0,-1 1 0,0 0 0,0 1 0,-1 0 0,-12-11 0,17 18 6,0 0-1,0 0 1,0 1-1,0 0 0,0 0 1,0 0-1,-1 0 1,1 1-1,-1-1 1,1 1-1,-1 0 1,1 0-1,-1 1 0,0 0 1,1-1-1,-1 2 1,0-1-1,1 0 1,-1 1-1,0 0 1,-7 2-1,5 1-129,-1-1 0,1 1 1,0 0-1,1 1 0,-1 0 0,1 0 1,0 0-1,0 1 0,0-1 0,1 2 1,-8 10-1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0:13:58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24575,'24'24'0,"265"245"0,-52-49 0,-229-212-273,1 0 0,0 0 0,0-1 0,12 6 0,-11-8-6553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0:13:58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616 0 24575,'-17'31'0,"-17"36"0,-127 234 0,123-241-111,-70 115-516,-132 163 0,222-317-6199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0:59:39.92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0 399 24575,'11'-4'0,"-1"0"0,0 1 0,1 0 0,-1 1 0,16-2 0,8-1 0,151-25 0,-166 28 0,0 1 0,1 0 0,-1 2 0,0 1 0,0 0 0,0 1 0,32 10 0,-48-12 0,0 0 0,0 0 0,0 1 0,0-1 0,0 1 0,0 0 0,0 0 0,-1 0 0,1 0 0,3 5 0,-5-6 0,0 0 0,0 0 0,0 1 0,-1-1 0,1 0 0,0 1 0,-1-1 0,1 1 0,-1-1 0,0 0 0,1 1 0,-1-1 0,0 1 0,0-1 0,0 1 0,0-1 0,-1 4 0,0-2 0,0 1 0,-1-1 0,1 1 0,-1-1 0,0 0 0,0 0 0,-1 0 0,1 0 0,-1 0 0,1 0 0,-1-1 0,0 1 0,0-1 0,0 1 0,0-1 0,0 0 0,-4 1 0,-7 5 0,0-1 0,-1-1 0,0-1 0,0 0 0,0 0 0,0-2 0,-1 0 0,0-1 0,1 0 0,-1-1 0,0-1 0,-24-3 0,37 2 0,-1-1 0,1 0 0,0 0 0,-1 0 0,1 0 0,0 0 0,0-1 0,0 0 0,0 1 0,1-1 0,-1 0 0,1 0 0,0-1 0,0 1 0,0 0 0,0-1 0,0 1 0,1-1 0,-1 0 0,1 1 0,0-1 0,1 0 0,-1 0 0,0 0 0,1 0 0,0 0 0,0-5 0,0 7 0,0-1 0,0 0 0,1 1 0,-1-1 0,1 0 0,-1 1 0,1-1 0,0 0 0,0 1 0,0-1 0,0 1 0,0 0 0,1-1 0,-1 1 0,1 0 0,2-4 0,-2 5 0,0 0 0,0 0 0,-1 0 0,1 0 0,0 0 0,0 1 0,0-1 0,0 0 0,0 1 0,0 0 0,0-1 0,0 1 0,0 0 0,0 0 0,0 0 0,0 0 0,0 0 0,0 1 0,0-1 0,0 1 0,0-1 0,0 1 0,0 0 0,4 2 0,2 1 0,0 2 0,0-1 0,0 1 0,0 0 0,-1 1 0,0-1 0,-1 2 0,1-1 0,-1 1 0,-1-1 0,1 2 0,-2-1 0,1 1 0,-1-1 0,0 1 0,-1 0 0,0 1 0,0-1 0,-1 0 0,0 1 0,-1 0 0,0-1 0,0 1 0,-1 0 0,-2 14 0,2-22 0,0-1 0,0 1 0,0-1 0,-1 1 0,1-1 0,0 1 0,-1-1 0,1 1 0,-1-1 0,0 0 0,1 1 0,-1-1 0,0 0 0,0 1 0,0-1 0,0 0 0,0 0 0,0 0 0,0 0 0,-1 0 0,1 0 0,0 0 0,0 0 0,-1 0 0,1-1 0,-1 1 0,1 0 0,-3 0 0,3-1 0,0-1 0,-1 1 0,1 0 0,0 0 0,0-1 0,-1 1 0,1-1 0,0 1 0,0-1 0,-1 0 0,1 0 0,0 1 0,0-1 0,0 0 0,0 0 0,0 0 0,0 0 0,0 0 0,0 0 0,1 0 0,-1 0 0,0 0 0,1-1 0,-1 1 0,1 0 0,-1 0 0,1-1 0,-1 1 0,1 0 0,0-1 0,0 1 0,0-2 0,-1 0 0,0 1 0,1-1 0,0 0 0,-1 1 0,1-1 0,0 0 0,1 0 0,-1 1 0,0-1 0,1 0 0,-1 1 0,1-1 0,0 0 0,0 1 0,0-1 0,0 1 0,1-1 0,-1 1 0,1 0 0,1-3 0,-1 4 0,-1 0 0,0 0 0,1 0 0,-1 0 0,1 1 0,-1-1 0,1 0 0,-1 1 0,1 0 0,-1-1 0,1 1 0,0 0 0,-1 0 0,1 0 0,-1 0 0,1 0 0,0 0 0,-1 0 0,1 0 0,-1 1 0,1-1 0,-1 0 0,1 1 0,-1 0 0,1-1 0,-1 1 0,1 0 0,-1 0 0,0 0 0,1 0 0,-1 0 0,0 0 0,0 0 0,0 0 0,2 3 0,3 2 0,0 1 0,-1 0 0,1 0 0,-1 0 0,-1 1 0,0 0 0,0 0 0,5 14 0,-8-20 0,0 0 0,-1-1 0,1 1 0,0 0 0,-1 0 0,0 0 0,1-1 0,-1 1 0,0 0 0,0 0 0,0 0 0,0 0 0,0 0 0,0-1 0,-1 1 0,1 0 0,-1 0 0,1 0 0,-1-1 0,0 1 0,1 0 0,-1-1 0,0 1 0,0 0 0,0-1 0,0 1 0,-1-1 0,1 0 0,0 1 0,-1-1 0,1 0 0,-1 0 0,1 0 0,-1 0 0,1 0 0,-1 0 0,0 0 0,1 0 0,-1-1 0,0 1 0,0-1 0,0 1 0,1-1 0,-1 0 0,0 0 0,0 0 0,-2 0 0,0 0 0,1 1 0,-1-2 0,0 1 0,0 0 0,1-1 0,-1 0 0,0 0 0,1 0 0,-1 0 0,1 0 0,-1-1 0,1 0 0,-1 1 0,1-1 0,0-1 0,0 1 0,0 0 0,0-1 0,1 1 0,-1-1 0,1 0 0,-1 0 0,1 0 0,0 0 0,0 0 0,0-1 0,1 1 0,-1-1 0,1 1 0,0-1 0,-1-4 0,-4-13 0,1 0 0,2-1 0,0 0 0,0-26 0,2 27 0,0 5 0,1 0 0,1-1 0,0 1 0,1 0 0,1-1 0,0 1 0,8-21 0,-9 31 0,0 0 0,1 1 0,-1 0 0,1-1 0,0 1 0,0 0 0,0 0 0,1 1 0,0-1 0,0 1 0,0-1 0,1 1 0,-1 1 0,1-1 0,0 1 0,0-1 0,0 1 0,0 1 0,0-1 0,1 1 0,0 0 0,-1 0 0,10-1 0,-12 2 0,-1 1 0,1 0 0,-1 0 0,1 0 0,-1 0 0,1 0 0,-1 1 0,0-1 0,1 1 0,-1-1 0,1 1 0,-1 0 0,0 0 0,0 0 0,0 0 0,1 1 0,-1-1 0,0 1 0,3 2 0,-2 0 0,1 0 0,-1 0 0,-1 0 0,1 1 0,0-1 0,-1 1 0,0-1 0,0 1 0,1 6 0,2 8 0,-2 0 0,0 1 0,1 37 0,-5-47 0,0 0 0,0 1 0,-1-1 0,-1 0 0,1 0 0,-2 0 0,1 0 0,-1 0 0,-1-1 0,0 0 0,0 0 0,-1 0 0,0 0 0,0-1 0,-1 0 0,0-1 0,-14 13 0,4-6 0,-1-1 0,1 0 0,-2-1 0,0-1 0,0-1 0,-1 0 0,-33 10 0,50-19 0,-1 0 0,0 1 0,1-1 0,-1-1 0,0 1 0,0-1 0,0 1 0,0-1 0,0 0 0,1-1 0,-1 1 0,0-1 0,0 1 0,0-1 0,0 0 0,1 0 0,-1-1 0,1 1 0,-1-1 0,-5-4 0,5 3 0,0-1 0,1 0 0,-1 0 0,1 0 0,0 0 0,0 0 0,1-1 0,-1 0 0,1 1 0,0-1 0,0 0 0,0 0 0,-1-9 0,1 0 0,0 0 0,0-1 0,2 1 0,0-1 0,0 1 0,1-1 0,1 1 0,1 0 0,0 0 0,6-19 0,-5 25 0,0 0 0,1 0 0,-1 1 0,1 0 0,0 0 0,1 0 0,0 0 0,0 1 0,9-7 0,-4 3 0,-11 9 0,1 0 0,-1 0 0,0 0 0,1 0 0,-1 0 0,0 0 0,1 0 0,-1 0 0,0 0 0,0 0 0,0 0 0,0 0 0,0 0 0,0-1 0,-1 1 0,1 0 0,0 0 0,0 0 0,-1 0 0,1 0 0,-1 0 0,1 0 0,-1 0 0,0-1 0,-19-33 0,11 19 0,5 9 0,1 0 0,0-1 0,0 1 0,1 0 0,0-1 0,0 0 0,1 0 0,0 1 0,0-1 0,0 0 0,1 0 0,1 0 0,-1 0 0,1 1 0,1-1 0,-1 0 0,1 1 0,1-1 0,-1 1 0,1-1 0,1 1 0,-1 0 0,1 0 0,0 1 0,1-1 0,0 1 0,0 0 0,0 0 0,1 1 0,-1-1 0,1 1 0,1 0 0,-1 1 0,1 0 0,-1 0 0,15-6 0,-20 9 5,1 0-1,-1 1 0,0-1 0,1 1 1,-1 0-1,0-1 0,1 1 0,-1 0 1,1 0-1,-1 0 0,1 0 1,-1 0-1,0 0 0,1 0 0,-1 0 1,1 0-1,-1 1 0,0-1 1,1 1-1,-1-1 0,0 1 0,0-1 1,1 1-1,-1 0 0,0 0 0,0-1 1,2 3-1,-1-1-118,-1 1 0,1-1-1,-1 1 1,0-1 0,0 1 0,0 0-1,0-1 1,0 1 0,-1 0 0,1 0-1,-1 0 1,1 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0:59:42.46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283 724 24575,'-55'-95'0,"36"65"0,2 0 0,-25-60 0,34 69 0,1 0 0,0 0 0,2-1 0,-4-37 0,8 54 0,1-1 0,0 0 0,0 1 0,1-1 0,0 0 0,0 1 0,0-1 0,0 1 0,1 0 0,0-1 0,0 1 0,0 0 0,1 0 0,0 0 0,0 0 0,0 1 0,1-1 0,-1 1 0,1 0 0,0 0 0,0 0 0,0 0 0,8-4 0,233-132 0,-180 105 0,-54 28 0,-2 2 0,0 0 0,0 1 0,0 0 0,0 0 0,11-2 0,-19 5 0,1 1 0,-1 0 0,1-1 0,-1 1 0,1 0 0,0 0 0,-1 0 0,1 0 0,-1 0 0,1 1 0,-1-1 0,1 0 0,-1 1 0,1-1 0,-1 1 0,1-1 0,-1 1 0,0 0 0,1 0 0,-1-1 0,0 1 0,0 0 0,1 0 0,-1 0 0,0 1 0,0-1 0,0 0 0,0 0 0,-1 1 0,1-1 0,0 0 0,0 1 0,-1-1 0,1 0 0,-1 1 0,1-1 0,-1 1 0,0-1 0,1 3 0,1 11 0,-1 1 0,0-1 0,-1 0 0,-1 0 0,0 0 0,-1 0 0,-1 0 0,-6 21 0,-2 0 0,-2 0 0,-20 42 0,23-58 0,-1 1 0,-1-2 0,-1 1 0,0-2 0,-2 0 0,-27 28 0,32-38 0,0 1 0,-1-1 0,1-1 0,-2 0 0,1 0 0,-1-1 0,0-1 0,0 0 0,0-1 0,-1 0 0,0 0 0,1-2 0,-15 2 0,19-2 0,0-1 0,0 2 0,0-1 0,1 1 0,-1 0 0,-11 7 0,-28 9 0,46-19 0,-1 0 0,1 0 0,-1 0 0,1 0 0,-1 0 0,1 0 0,-1-1 0,1 1 0,-1 0 0,1-1 0,0 1 0,-1-1 0,1 0 0,0 0 0,-1 1 0,1-1 0,0 0 0,0 0 0,0 0 0,0 0 0,0 0 0,0 0 0,0-1 0,0 1 0,0 0 0,0 0 0,1-1 0,-1 1 0,0 0 0,1-1 0,-1 1 0,1-1 0,0 1 0,-1-1 0,1-2 0,-10-62 0,10 57 0,-18-185 0,17 188 9,-1 0 0,1 0 1,-1 0-1,0 0 0,-1 0 0,0 0 0,0 1 0,0 0 0,0-1 0,-1 1 0,-6-7 1,-17-28-1485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0:59:44.5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526 816 24575,'-32'-14'0,"-1"2"0,-54-13 0,50 16 0,-67-28 0,99 34 0,0 0 0,0 0 0,1-1 0,-1 1 0,1-1 0,0-1 0,0 1 0,0 0 0,1-1 0,-1 0 0,1 0 0,0 0 0,1 0 0,-1 0 0,1-1 0,0 1 0,0-1 0,1 1 0,0-1 0,0 0 0,0 0 0,1 1 0,-1-1 0,1 0 0,1-6 0,-1 11 0,0 1 0,0-1 0,0 1 0,0-1 0,0 1 0,0-1 0,0 1 0,1-1 0,-1 1 0,0-1 0,0 1 0,0-1 0,1 1 0,-1-1 0,0 1 0,0-1 0,1 1 0,-1-1 0,0 1 0,1 0 0,-1-1 0,1 1 0,-1 0 0,1-1 0,-1 1 0,0 0 0,1 0 0,-1-1 0,1 1 0,-1 0 0,1 0 0,-1 0 0,1-1 0,-1 1 0,1 0 0,0 0 0,20 12 0,11 27 0,-28-30 0,0 1 0,0-1 0,-1 1 0,0 0 0,-1 0 0,0 0 0,-1 0 0,0 0 0,0 0 0,-1 0 0,0 1 0,-1-1 0,0 0 0,-1 0 0,0 0 0,-4 11 0,2-8 0,0 0 0,-1 0 0,-1-1 0,0 1 0,-1-1 0,0 0 0,0-1 0,-2 0 0,1 0 0,-1-1 0,-17 15 0,25-24 0,0 1 0,0-1 0,-1 0 0,1 0 0,-1 0 0,1 0 0,-1 0 0,1 0 0,-1 0 0,1-1 0,-1 1 0,0 0 0,0-1 0,1 0 0,-1 1 0,0-1 0,0 0 0,1 0 0,-1 0 0,0 0 0,0 0 0,0 0 0,1 0 0,-3-1 0,2-1 0,0 1 0,0 0 0,0-1 0,1 1 0,-1-1 0,1 0 0,-1 0 0,1 1 0,0-1 0,0 0 0,0 0 0,0 0 0,0 0 0,0-1 0,0 1 0,0-3 0,-3-12 0,2-1 0,-1 1 0,2-31 0,1 43 0,0-27 0,2 0 0,1 0 0,2 0 0,1 0 0,1 1 0,2 0 0,1 1 0,1 0 0,2 0 0,1 1 0,20-31 0,-14 29 0,24-44 0,-42 70 0,1-1 0,-1 0 0,1 0 0,-2 0 0,1 0 0,-1 0 0,0 0 0,0 0 0,0 0 0,-1-11 0,-1 15 0,1 1 0,0-1 0,-1 1 0,0-1 0,1 1 0,-1-1 0,0 1 0,0-1 0,0 1 0,0 0 0,0 0 0,0-1 0,0 1 0,0 0 0,0 0 0,-1 0 0,1 0 0,0 0 0,-1 0 0,1 0 0,-1 1 0,1-1 0,-3 0 0,-45-11 0,17 5 0,27 6 0,1-1 0,-1 0 0,1 0 0,0 0 0,0-1 0,0 0 0,0 1 0,0-1 0,0-1 0,1 1 0,-1 0 0,1-1 0,0 0 0,0 0 0,1 0 0,-1 0 0,1 0 0,0 0 0,-2-6 0,0-3 0,1 0 0,1 0 0,0-1 0,0 1 0,2-17 0,-2-8 0,-28 110 0,19-38-341,2 1 0,1 0-1,-4 62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0:59:48.8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0 388 24575,'7'0'0,"0"1"0,0 0 0,0 0 0,0 1 0,0 0 0,-1 0 0,1 1 0,-1 0 0,0 0 0,1 0 0,-1 1 0,-1 0 0,11 9 0,-16-13 0,0 0 0,1 0 0,-1 0 0,0 0 0,0 1 0,0-1 0,0 0 0,1 0 0,-1 0 0,0 0 0,0 0 0,0 0 0,0 0 0,1 0 0,-1 0 0,0 0 0,0 0 0,0 0 0,1 0 0,-1 0 0,0 0 0,0 0 0,0 0 0,1 0 0,-1 0 0,0 0 0,0 0 0,0 0 0,0 0 0,1 0 0,-1 0 0,0 0 0,0 0 0,0 0 0,0 0 0,1-1 0,-1 1 0,0 0 0,0 0 0,0 0 0,0 0 0,0 0 0,0-1 0,1 1 0,-1 0 0,6-15 0,2-22 0,-8 32 0,1 0 0,0 1 0,0-1 0,0 1 0,0-1 0,1 1 0,0 0 0,0 0 0,0 0 0,0 0 0,0 0 0,1 0 0,0 0 0,0 1 0,0 0 0,0-1 0,0 1 0,1 0 0,0 0 0,-1 1 0,5-3 0,-4 4 0,-1 0 0,1 0 0,-1 0 0,1 1 0,-1-1 0,1 1 0,0 0 0,-1 0 0,1 0 0,-1 1 0,1-1 0,0 1 0,-1 0 0,1 0 0,-1 0 0,0 0 0,1 1 0,-1-1 0,0 1 0,0 0 0,0 0 0,0 0 0,0 0 0,0 1 0,3 4 0,64 69 0,-25-24 0,-45-51 0,1-1 0,0 1 0,-1-1 0,1 0 0,-1 0 0,1 1 0,0-1 0,-1 0 0,1 0 0,0 0 0,-1 0 0,1 1 0,0-1 0,0 0 0,-1 0 0,1-1 0,0 1 0,-1 0 0,1 0 0,0 0 0,-1 0 0,1 0 0,0-1 0,-1 1 0,1 0 0,0-1 0,-1 1 0,1 0 0,-1-1 0,1 1 0,-1-1 0,1 1 0,-1-1 0,1 1 0,-1-1 0,1 1 0,-1-1 0,0 0 0,1 1 0,-1-1 0,1 0 0,22-37 0,-14 22 0,39-49 0,-81 67 0,26-1 0,-16 4 0,-1-2 0,0 0 0,0-2 0,-29-2 0,49 1 0,-1-1 0,0 1 0,1-1 0,-1-1 0,0 1 0,1-1 0,-1 1 0,1-1 0,0 0 0,0-1 0,0 1 0,-5-5 0,7 5 0,0 0 0,0-1 0,0 1 0,0-1 0,1 1 0,0-1 0,-1 0 0,1 1 0,0-1 0,0 0 0,0 0 0,1 0 0,-1 0 0,1 0 0,-1 0 0,1 0 0,0 0 0,0 0 0,0 0 0,1 0 0,0-4 0,1-2 0,1 1 0,-1 0 0,2 0 0,-1 0 0,1 0 0,5-7 0,-5 7 0,0 1 0,0-1 0,-1 0 0,0 0 0,3-9 0,-6 13 0,1 1 0,-1 0 0,0 0 0,0-1 0,0 1 0,0 0 0,-1 0 0,1 0 0,-1 0 0,0-1 0,0 1 0,0 0 0,0 0 0,-1 0 0,1 1 0,-1-1 0,-3-5 0,3 5 0,-1-1 0,1 0 0,0 0 0,1 0 0,-1 0 0,1 0 0,0-1 0,0 1 0,0 0 0,1 0 0,-1-1 0,1-7 0,0 12 0,2 8 0,0-1 0,0 0 0,1 0 0,0 0 0,6 10 0,-8-14 0,0-1 0,0 0 0,0 1 0,0-1 0,1 0 0,-1 0 0,1 0 0,-1 0 0,1 0 0,0 0 0,0-1 0,0 1 0,0-1 0,0 1 0,0-1 0,0 0 0,1 1 0,-1-1 0,0 0 0,1-1 0,-1 1 0,1 0 0,3 0 0,-5-1 3,1-1 1,-1 0-1,0 1 0,0-1 0,0 0 1,0 0-1,0 1 0,0-1 0,0 0 1,0 0-1,0 0 0,0 0 0,0 0 1,-1-1-1,1 1 0,0 0 0,-1 0 0,1 0 1,-1-1-1,1 1 0,-1 0 0,0 0 1,1-1-1,-1 1 0,0 0 0,0-3 1,1-41-730,-1 38-1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0:59:50.1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52 24575,'0'-3'0,"0"-4"0,3-1 0,4 1 0,1-1 0,2 0 0,3 2 0,-4 2 0,-4 4 0,-6 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0:14:08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1697 24575,'-5'7'0,"-1"1"0,2 0 0,-1-1 0,-5 15 0,-2 1 0,11-21 0,-1 1 0,1 0 0,-1 0 0,1-1 0,0 1 0,0 0 0,0 0 0,0 0 0,1 0 0,-1 0 0,1 1 0,0-1 0,0 0 0,0 5 0,24-27 0,10-18 0,-1-2 0,46-71 0,7-9 0,330-363 0,-242 310 0,7-8 0,178-182 0,-348 352 0,52-56 0,61-83 0,-73 85 0,-46 52-1365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0:57:23.2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1:00:25.5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1 424 24575,'0'-31'0,"0"1"0,3-1 0,8-46 0,-8 66 0,1 0 0,-1 0 0,2 0 0,-1 1 0,2 0 0,-1 0 0,1 0 0,1 0 0,0 1 0,0 0 0,1 1 0,15-14 0,1 2 0,49-30 0,-62 43 0,0 1 0,0 1 0,0 0 0,0 0 0,1 1 0,0 0 0,19-2 0,-28 6 0,0 0 0,0 0 0,0 1 0,0-1 0,0 1 0,0 0 0,-1-1 0,1 1 0,0 1 0,-1-1 0,1 0 0,-1 1 0,1-1 0,-1 1 0,0 0 0,1 0 0,-1 0 0,0 0 0,0 0 0,0 0 0,-1 1 0,1-1 0,0 0 0,-1 1 0,0 0 0,0-1 0,1 1 0,-1 0 0,-1-1 0,2 6 0,2 7 0,0 0 0,-1 1 0,-1 0 0,1 17 0,-1 155 0,-3-164 0,-2 0 0,0 0 0,-1 0 0,-2-1 0,-14 39 0,13-45 0,-2-2 0,1 1 0,-2-1 0,0-1 0,-1 0 0,-13 14 0,15-19 0,1-1 0,-1 0 0,0 0 0,-1-1 0,0 0 0,0-1 0,0 0 0,-1-1 0,1 0 0,-13 3 0,22-7 0,-1-1 0,1 1 0,0-1 0,-1 1 0,1-1 0,-1 0 0,1 0 0,-1 1 0,1-1 0,-1 0 0,1 0 0,-1-1 0,1 1 0,-1 0 0,1 0 0,0-1 0,-1 1 0,1-1 0,-1 1 0,1-1 0,0 0 0,-1 1 0,1-1 0,0 0 0,0 0 0,0 0 0,-2-2 0,1 1 0,1-1 0,0 1 0,0-1 0,1 1 0,-1-1 0,0 0 0,1 0 0,0 1 0,-1-1 0,1 0 0,0 0 0,1 1 0,0-6 0,2-9 0,1 0 0,0 0 0,11-24 0,-13 36-105,0 0 0,1 1 0,-1-1 0,1 1 0,0-1 0,1 1 0,-1 0 0,1 0 0,0 1 0,0-1 0,0 1 0,5-4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1:00:27.7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380 279 24575,'-7'-16'0,"1"-1"0,0 0 0,1-1 0,1 0 0,0 1 0,2-1 0,0 0 0,1-29 0,1 43 0,1-1 0,1 1 0,-1-1 0,1 1 0,-1 0 0,1-1 0,0 1 0,1 0 0,-1 1 0,1-1 0,0 0 0,0 1 0,0-1 0,0 1 0,0 0 0,1 0 0,0 0 0,-1 1 0,1-1 0,0 1 0,0 0 0,1 0 0,-1 0 0,0 0 0,1 1 0,5-1 0,-6 0 0,0 1 0,-1 0 0,1 1 0,0-1 0,0 0 0,0 1 0,-1 0 0,1 0 0,0 0 0,0 1 0,0-1 0,0 1 0,-1 0 0,1 0 0,0 0 0,-1 1 0,1-1 0,-1 1 0,1 0 0,-1 0 0,0 0 0,0 0 0,0 1 0,0-1 0,0 1 0,0 0 0,-1 0 0,1 0 0,-1 0 0,0 0 0,2 4 0,3 10 0,-1 1 0,-2-1 0,1 1 0,-2 0 0,0 0 0,-2 1 0,0-1 0,-1 0 0,0 1 0,-2-1 0,0 0 0,-1 0 0,-1 0 0,-6 19 0,3-16 0,0-2 0,-2 1 0,0-1 0,-1 0 0,0-1 0,-2 0 0,0-1 0,-1 0 0,-1-1 0,0-1 0,-33 27 0,27-27 0,0-2 0,-1 0 0,0-1 0,-29 12 0,39-20 0,0 0 0,0-1 0,-1 0 0,1 0 0,-1-1 0,0-1 0,1 0 0,-1-1 0,0 0 0,1 0 0,-14-3 0,19 1 0,1 0 0,-1 0 0,1-1 0,0 0 0,0 1 0,0-2 0,0 1 0,1-1 0,-1 1 0,1-1 0,0 0 0,0-1 0,0 1 0,1-1 0,-1 1 0,1-1 0,0 0 0,1-1 0,-1 1 0,1 0 0,0-1 0,0 1 0,1-1 0,-2-8 0,2 10 0,0 0 0,1-1 0,-1 1 0,1-1 0,-1 1 0,1-1 0,1 1 0,-1-1 0,1 1 0,-1 0 0,1-1 0,1 1 0,-1 0 0,0-1 0,1 1 0,0 0 0,0 0 0,0 0 0,1 1 0,-1-1 0,1 1 0,0-1 0,0 1 0,0 0 0,0 0 0,1 0 0,-1 0 0,1 1 0,0-1 0,0 1 0,7-3 0,6 0 0,0 1 0,1 0 0,-1 2 0,0 0 0,22 0 0,88 8 0,-126-6 0,5 1 0,-1-1 0,1 1 0,0 0 0,-1 1 0,1-1 0,-1 1 0,0 0 0,6 3 0,-11-5 0,0 1 0,1-1 0,-1 0 0,0 0 0,1 1 0,-1-1 0,1 0 0,-1 0 0,0 1 0,0-1 0,1 0 0,-1 1 0,0-1 0,1 0 0,-1 1 0,0-1 0,0 1 0,0-1 0,0 0 0,1 1 0,-1-1 0,0 1 0,0-1 0,0 0 0,0 1 0,0-1 0,0 1 0,0-1 0,0 1 0,0-1 0,0 0 0,0 1 0,0-1 0,-1 1 0,1 0 0,-2 1 0,1-1 0,-1 1 0,0-1 0,1 0 0,-1 1 0,0-1 0,0 0 0,0 0 0,0 0 0,0 0 0,-1-1 0,-2 2 0,-4 0 0,0 1 0,-1-2 0,1 1 0,-1-1 0,1 0 0,-1-1 0,1 0 0,-1-1 0,1 0 0,-1-1 0,1 0 0,0 0 0,-1 0 0,1-2 0,0 1 0,1-1 0,-1 0 0,1-1 0,0 0 0,0 0 0,0-1 0,0 0 0,1 0 0,0-1 0,-10-12 0,7 7 0,1 0 0,0 0 0,1-1 0,0 0 0,1-1 0,0 1 0,1-1 0,1-1 0,0 1 0,1-1 0,0 0 0,2 0 0,0 0 0,0 0 0,1-27 0,2 38 6,0 1-1,0-1 1,0 0-1,0 1 0,1-1 1,-1 1-1,1-1 1,0 1-1,0 0 1,0 0-1,1 0 1,-1 0-1,1 0 0,-1 0 1,1 1-1,0-1 1,0 1-1,0 0 1,0 0-1,1 0 1,3-2-1,2 0-217,0 0 0,0 0 0,0 1-1,1 0 1,-1 1 0,21-3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1:00:29.5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417 316 24575,'-48'2'0,"0"3"0,-62 14 0,-27 3 0,134-21 0,0-1 0,0 0 0,0 0 0,0 1 0,0-2 0,0 1 0,0 0 0,0-1 0,0 1 0,0-1 0,0 0 0,0 0 0,0 0 0,1 0 0,-1-1 0,0 1 0,-4-4 0,5 3 0,0-1 0,1 1 0,-1-1 0,1 1 0,-1-1 0,1 0 0,0 1 0,0-1 0,0 0 0,0 0 0,1 0 0,-1 0 0,1 0 0,0 0 0,0 0 0,0 0 0,0 0 0,1-4 0,1-7 0,1 0 0,0 1 0,1-1 0,0 1 0,1 0 0,1 0 0,0 0 0,0 1 0,2 0 0,15-21 0,-12 18 0,1 2 0,0 0 0,1 0 0,0 1 0,1 1 0,1 0 0,0 1 0,18-10 0,-30 19 0,-1-1 0,1 1 0,0-1 0,0 1 0,-1 0 0,1 0 0,0 0 0,0 1 0,0-1 0,0 1 0,0-1 0,0 1 0,0 0 0,0 0 0,0 1 0,0-1 0,0 0 0,0 1 0,0 0 0,0 0 0,0 0 0,0 0 0,0 0 0,-1 1 0,1-1 0,-1 1 0,1-1 0,-1 1 0,4 3 0,-2 1 0,1 0 0,-1 1 0,0-1 0,0 1 0,-1 0 0,0 0 0,0 0 0,0 1 0,-1-1 0,2 13 0,0-2 0,-1 0 0,-1 0 0,-1 0 0,0 0 0,-3 26 0,1-37 0,0 0 0,0-1 0,-1 1 0,0-1 0,0 1 0,0-1 0,-1 0 0,0 0 0,0 0 0,-1 0 0,0-1 0,0 1 0,0-1 0,0 0 0,-1 0 0,0-1 0,-10 9 0,5-6 0,0 1 0,1 1 0,0 0 0,0 0 0,1 0 0,0 1 0,1 1 0,0-1 0,-6 14 0,4-10 0,5-7-195,-1-1 0,0 0 0,0 0 0,0-1 0,-1 1 0,-6 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1:00:31.3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168 0 24575,'-3'0'0,"-4"0"0,-8 0 0,-3 0 0,-3 0 0,-1 0 0,1 0 0,0 0 0,1 0 0,1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1:00:32.5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205 486 24575,'1'-74'0,"-4"-125"0,1 164 0,-2-1 0,-1 1 0,-15-48 0,20 82 0,0 0 0,0 0 0,0 0 0,0 0 0,0 0 0,-1 0 0,1 0 0,0 0 0,-1 0 0,1 0 0,0 0 0,-1 1 0,1-1 0,-1 0 0,1 0 0,-1 0 0,0 1 0,1-1 0,-1 0 0,0 1 0,0-1 0,1 1 0,-1-1 0,0 1 0,0-1 0,0 1 0,0-1 0,0 1 0,0 0 0,0-1 0,1 1 0,-1 0 0,0 0 0,0 0 0,0 0 0,0 0 0,0 0 0,0 0 0,0 0 0,0 0 0,0 0 0,0 1 0,0-1 0,0 0 0,-2 1 0,-3 3 0,0 1 0,0-1 0,1 1 0,-1 0 0,-6 8 0,-7 5 0,14-12 0,-1-1 0,1 0 0,0 1 0,0 0 0,1 0 0,0 1 0,0-1 0,0 1 0,1 0 0,0 0 0,1 0 0,-1 0 0,-2 15 0,1 6 0,1 1 0,0 40 0,2-16 0,0-23 0,-7 384 0,8-412 0,0 0 0,0-1 0,0 1 0,0-1 0,0 1 0,1 0 0,-1-1 0,0 1 0,1-1 0,-1 1 0,1-1 0,0 1 0,-1-1 0,1 1 0,0-1 0,0 0 0,2 3 0,-3-4 0,1 0 0,0 0 0,0 0 0,-1 1 0,1-1 0,0 0 0,-1 0 0,1 0 0,0 0 0,0-1 0,-1 1 0,1 0 0,0 0 0,0 0 0,-1-1 0,1 1 0,0 0 0,-1-1 0,1 1 0,-1 0 0,1-1 0,0 1 0,-1-1 0,1 1 0,-1-1 0,1 0 0,8-8 0,-1-1 0,0 0 0,9-15 0,-8 11 0,-3 5-59,-1-1 0,1 1-1,-2-1 1,0 0 0,0-1 0,-1 1-1,3-15 1,-2 9-832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0:14:17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0 745 24575,'36'-11'0,"536"-164"0,-185 61 0,-74 18 0,-109 39 0,63-15 0,14 12 0,-269 57 0,-1-1 0,1 0 0,15-9 0,23-7 0,-5 7 0,0 2 0,52-6 0,-67 12 0,-1-2 0,0-1 0,30-12 0,-20-5-102,-28 16-1161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1:01:11.4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18 375 24575,'2'-43'0,"2"0"0,1 1 0,17-63 0,-19 96 0,0 1 0,0 0 0,1 0 0,0 0 0,0 0 0,1 1 0,0 0 0,0-1 0,1 2 0,-1-1 0,2 1 0,-1 0 0,10-7 0,-11 9 0,1 0 0,-1 1 0,1 0 0,0 0 0,0 0 0,0 0 0,0 1 0,0 0 0,0 1 0,1-1 0,-1 1 0,1 1 0,-1-1 0,1 1 0,-1 0 0,1 0 0,-1 1 0,12 2 0,-16-2 0,1-1 0,-1 1 0,1 0 0,-1 0 0,0 0 0,0 0 0,1 1 0,-1-1 0,0 0 0,0 1 0,0 0 0,-1-1 0,1 1 0,0 0 0,-1 0 0,1 0 0,-1 0 0,1 0 0,-1 0 0,0 1 0,0-1 0,0 0 0,0 1 0,-1-1 0,1 1 0,-1-1 0,1 1 0,-1-1 0,0 1 0,0-1 0,0 1 0,0-1 0,0 1 0,-1-1 0,1 1 0,-1-1 0,-1 5 0,0 0 0,0 0 0,-1 0 0,0 0 0,0 0 0,-1-1 0,0 1 0,0-1 0,0 0 0,-1 0 0,0-1 0,-9 9 0,7-9 0,-1 0 0,0-1 0,1 0 0,-2 0 0,1-1 0,0 0 0,-1 0 0,0-1 0,1 0 0,-1-1 0,0 0 0,-14 0 0,8 0 0,0 0 0,1 2 0,-19 4 0,30-6 0,0 1 0,0-1 0,1 1 0,-1 0 0,1 0 0,-1 0 0,1 0 0,0 0 0,-1 0 0,1 1 0,1-1 0,-1 1 0,0-1 0,0 1 0,1 0 0,0 0 0,-1 0 0,1 0 0,0-1 0,1 2 0,-1-1 0,0 0 0,1 0 0,0 0 0,0 6 0,-1 0 0,1 0 0,1 1 0,-1-1 0,1 0 0,1 0 0,0 0 0,5 14 0,-4-17 0,64 148 0,-65-152 6,-1 0-1,1 0 1,-1 0-1,1 0 0,0 0 1,0 0-1,0-1 1,0 1-1,0-1 1,0 1-1,0-1 1,0 0-1,1 0 0,-1 0 1,0 0-1,1 0 1,-1 0-1,1-1 1,-1 1-1,1-1 1,4 0-1,0 0-217,0 0 0,0 0 0,0-1-1,0 0 1,0 0 0,12-5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1:01:13.4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179 255 24575,'4'-12'0,"4"-18"0,2 1 0,1 1 0,2 0 0,0 0 0,21-30 0,-32 56 0,0-1 0,0 1 0,0-1 0,0 1 0,0 0 0,1 0 0,-1 0 0,1 0 0,0 0 0,0 1 0,-1-1 0,1 1 0,0 0 0,0-1 0,0 1 0,0 1 0,0-1 0,1 0 0,-1 1 0,0 0 0,0-1 0,0 1 0,1 1 0,-1-1 0,0 0 0,0 1 0,0-1 0,0 1 0,0 0 0,0 0 0,0 0 0,5 3 0,-5-2 0,0 0 0,1 0 0,-1 1 0,0-1 0,0 1 0,0 0 0,0 0 0,-1 0 0,1 0 0,-1 0 0,0 0 0,0 1 0,0-1 0,0 1 0,-1 0 0,1-1 0,-1 1 0,0 0 0,0 0 0,0 0 0,-1 0 0,1 0 0,-1 0 0,0 0 0,-1 8 0,-2 1 0,0 0 0,-1 0 0,-1-1 0,0 1 0,-1-1 0,0 0 0,-1 0 0,0-1 0,-9 11 0,-85 93 0,86-99 0,9-10 0,-7 8 0,0-1 0,-1 0 0,0-1 0,-22 14 0,34-24 0,-1 0 0,1-1 0,-1 1 0,0-1 0,1 1 0,-1-1 0,0 0 0,0 0 0,0 0 0,0-1 0,0 1 0,-1-1 0,1 1 0,0-1 0,0 0 0,0 0 0,0-1 0,0 1 0,0-1 0,0 1 0,0-1 0,0 0 0,0 0 0,0 0 0,0-1 0,0 1 0,1-1 0,-1 1 0,0-1 0,1 0 0,0 0 0,-1 0 0,1 0 0,-2-3 0,-1-2 0,0 0 0,0 0 0,1-1 0,0 1 0,0-1 0,1 0 0,0 0 0,1 0 0,-1-1 0,2 1 0,-1-1 0,1 1 0,0-1 0,1 1 0,0-1 0,0 1 0,1-1 0,0 0 0,4-10 0,-4 13 0,1-1 0,0 1 0,1 0 0,-1 0 0,1 0 0,0 0 0,1 1 0,0-1 0,0 1 0,0 0 0,0 0 0,1 0 0,-1 1 0,1 0 0,1 0 0,-1 0 0,0 0 0,1 1 0,0 0 0,0 0 0,0 0 0,0 1 0,0 0 0,1 0 0,10-1 0,-9 2 0,-1 0 0,1 1 0,-1 0 0,1 0 0,0 0 0,-1 1 0,1 1 0,10 2 0,-16-3 0,-1-1 0,1 1 0,-1 0 0,1-1 0,0 1 0,-1 0 0,1 0 0,-1 0 0,0 0 0,1 0 0,-1 1 0,0-1 0,0 0 0,0 1 0,0-1 0,0 0 0,0 1 0,0-1 0,0 1 0,0 0 0,-1-1 0,1 1 0,-1-1 0,1 1 0,-1 0 0,0 0 0,1-1 0,-1 1 0,0 0 0,0 0 0,0-1 0,-1 1 0,1 0 0,0-1 0,-1 1 0,1 0 0,-1-1 0,1 1 0,-1 0 0,0-1 0,1 1 0,-3 2 0,3-4 0,0 1 0,0-1 0,-1 1 0,1 0 0,0-1 0,0 1 0,-1-1 0,1 1 0,0-1 0,-1 1 0,1-1 0,-1 1 0,1-1 0,-1 1 0,1-1 0,-1 0 0,1 1 0,-1-1 0,1 0 0,-1 1 0,1-1 0,-1 0 0,0 0 0,1 1 0,-1-1 0,1 0 0,-1 0 0,0 0 0,1 0 0,-1 0 0,0 0 0,0 0 0,-18-15 0,-6-28 0,21 30-114,0 0 1,1 0-1,1 0 0,0 0 0,0 0 1,1-1-1,1 1 0,0 0 0,1-1 1,1 1-1,5-25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1:01:15.35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548 409 24575,'-8'0'0,"-1"-1"0,0-1 0,0 0 0,0 0 0,1-1 0,0 0 0,-1-1 0,1 1 0,-10-7 0,-65-46 0,81 54 0,-7-4 0,-5-4 0,1 0 0,0-1 0,-21-24 0,32 34 0,0-1 0,0 0 0,0-1 0,1 1 0,-1 0 0,1 0 0,-1-1 0,1 1 0,0-1 0,0 1 0,0-1 0,0 1 0,1-1 0,-1 0 0,1 1 0,-1-1 0,1 0 0,0 1 0,0-1 0,0 0 0,1 1 0,-1-1 0,1 0 0,-1 1 0,1-1 0,0 0 0,0 1 0,0-1 0,0 1 0,0-1 0,3-3 0,12-11 0,0 1 0,0 1 0,2 0 0,0 1 0,0 1 0,1 1 0,1 0 0,0 1 0,1 2 0,0 0 0,27-7 0,-45 14 0,1 1 0,-1 0 0,1 0 0,-1 1 0,1-1 0,-1 1 0,1 0 0,-1 0 0,1 0 0,0 0 0,-1 1 0,1-1 0,-1 1 0,1 0 0,-1 0 0,1 0 0,-1 0 0,0 1 0,0-1 0,0 1 0,1 0 0,-2 0 0,1 0 0,3 3 0,-3-1 0,0 0 0,-1 0 0,1 1 0,-1-1 0,0 1 0,-1-1 0,1 1 0,-1 0 0,0 0 0,0-1 0,0 1 0,0 0 0,-1 0 0,0 0 0,0 0 0,-2 10 0,-2 10 0,-1 1 0,-1-1 0,-1 1 0,-2-2 0,0 1 0,-2-1 0,0-1 0,-2 0 0,-1 0 0,0-2 0,-19 23 0,29-41 0,1 1 0,-1-1 0,1 0 0,-1 0 0,0 0 0,0-1 0,0 1 0,-1-1 0,1 0 0,-1 0 0,-5 1 0,9-3 0,-1 1 0,1-1 0,-1 0 0,1 0 0,-1 0 0,1 0 0,-1 0 0,1 0 0,-1 0 0,1-1 0,-1 1 0,1 0 0,0-1 0,-1 0 0,1 1 0,-1-1 0,1 0 0,0 1 0,0-1 0,-1 0 0,1 0 0,0 0 0,0 0 0,0 0 0,0 0 0,0-1 0,0 1 0,0 0 0,0 0 0,1-1 0,-1 1 0,0 0 0,1-1 0,-1 1 0,1-1 0,0 1 0,-1-3 0,1 1 0,-1-1 0,1 1 0,-1 0 0,0-1 0,0 1 0,0 0 0,0 0 0,-1 0 0,1 0 0,-1 0 0,0 0 0,0 0 0,0 0 0,0 1 0,0-1 0,-1 1 0,1 0 0,-1-1 0,1 1 0,-1 0 0,0 1 0,0-1 0,0 0 0,0 1 0,0 0 0,0-1 0,-1 1 0,1 0 0,0 1 0,-1-1 0,1 1 0,0-1 0,-7 1 0,-15-2 0,7 0 0,0 1 0,0 0 0,-22 3 0,33-1 0,0 0 0,0 1 0,1 0 0,-1 0 0,1 0 0,-1 1 0,1 0 0,0 1 0,0-1 0,0 1 0,-9 9 0,-19 22 0,27-27 0,0 0 0,0-1 0,0 0 0,-1 0 0,0 0 0,-1-1 0,1 0 0,-12 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1:01:18.1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418 678 24575,'0'9'0,"0"0"0,0 0 0,-1 0 0,0 0 0,-1 0 0,0 0 0,0-1 0,-6 15 0,4-17 0,1-1 0,-1 0 0,0 0 0,0 0 0,0 0 0,-1-1 0,1 1 0,-1-1 0,0 0 0,0-1 0,-1 1 0,1-1 0,-7 3 0,-6 2 0,1 0 0,-1-1 0,-1 0 0,-34 7 0,47-13 0,1 0 0,0 0 0,0-1 0,0 1 0,0-1 0,0 0 0,-1-1 0,1 1 0,0-1 0,0 0 0,0 0 0,0-1 0,0 0 0,0 1 0,1-2 0,-1 1 0,0 0 0,1-1 0,0 0 0,-1 0 0,1 0 0,0-1 0,-4-5 0,-1-4 0,1 0 0,0-1 0,1-1 0,1 1 0,0-1 0,1 0 0,1-1 0,-3-16 0,-2-22 0,-2-54 0,5-108 0,7 192 0,1-1 0,1 1 0,1 0 0,1 1 0,1-1 0,18-43 0,-20 60 0,1 0 0,0 0 0,0 0 0,0 0 0,1 1 0,-1-1 0,2 2 0,-1-1 0,1 1 0,0 0 0,0 0 0,0 0 0,1 1 0,-1 1 0,1-1 0,0 1 0,0 0 0,0 1 0,1 0 0,-1 0 0,15 0 0,-11 0 0,0 2 0,1 0 0,-1 0 0,0 1 0,0 1 0,0 0 0,0 1 0,0 0 0,-1 0 0,1 1 0,-1 1 0,0 0 0,0 1 0,16 11 0,-7-1 0,-1 0 0,-1 2 0,32 39 0,-42-48 0,-1 1 0,0 0 0,-1 1 0,0 0 0,-1 0 0,0 0 0,0 0 0,-1 1 0,-1 0 0,3 14 0,-6-19 0,-1 1 0,1-1 0,-1 0 0,-1-1 0,1 1 0,-1 0 0,-1 0 0,1-1 0,-6 11 0,4-9 0,0 0 0,1 1 0,0-1 0,1 1 0,0 0 0,-1 9 0,2 144 0,3-99 0,-9 93 0,6-156 0,1 1 0,0 0 0,0-1 0,0 1 0,0 0 0,0 0 0,0-1 0,0 1 0,0 0 0,0-1 0,0 1 0,1 0 0,-1-1 0,0 1 0,0-1 0,0 1 0,1 0 0,-1-1 0,1 1 0,-1-1 0,0 1 0,1-1 0,-1 1 0,1-1 0,-1 1 0,1-1 0,-1 1 0,1-1 0,-1 0 0,1 1 0,0 0 0,26-1 0,36-20 0,-53 16 0,-46 14 0,-1-2 0,-65 8 0,122-8 0,-1 2 0,0 0 0,-1 1 0,0 1 0,-1 1 0,0 1 0,-1 0 0,-1 1 0,21 25 0,-35-39 0,0 0 0,1 0 0,-1 0 0,0 0 0,0 0 0,0 0 0,0 1 0,0-1 0,0 0 0,-1 0 0,1 1 0,0-1 0,-1 1 0,1-1 0,-1 1 0,1-1 0,-1 1 0,0-1 0,1 1 0,-1-1 0,0 1 0,0-1 0,0 1 0,0 0 0,-1-1 0,1 1 0,0-1 0,-1 1 0,1-1 0,-1 1 0,0 1 0,-2-1 0,0 1 0,1-1 0,-1 0 0,0-1 0,0 1 0,0-1 0,0 1 0,-1-1 0,1 0 0,0 0 0,0 0 0,-1-1 0,-6 2 0,-5 0 0,0-1 0,0 0 0,0-1 0,-20-2 0,32 2 0,0 0 0,0 0 0,1 0 0,-1-1 0,0 1 0,0-1 0,1 0 0,-1 0 0,0 0 0,1 0 0,-1 0 0,1-1 0,-1 1 0,1-1 0,0 0 0,0 1 0,-1-1 0,1 0 0,1 0 0,-1 0 0,0-1 0,0 1 0,1 0 0,-1-1 0,1 1 0,0-1 0,0 1 0,0-1 0,0 0 0,-1-4 0,2 5 3,0 1 0,0-1-1,0 0 1,0 1 0,1-1-1,-1 1 1,1-1 0,-1 1-1,1-1 1,-1 1 0,1-1-1,0 1 1,0-1 0,0 1-1,0 0 1,0-1 0,0 1-1,0 0 1,0 0 0,0 0 0,0 0-1,1 0 1,-1 0 0,1 0-1,-1 0 1,0 1 0,1-1-1,-1 0 1,1 1 0,-1-1-1,1 1 1,0 0 0,-1-1-1,4 1 1,6-2-211,1 1-1,0 1 1,19 1 0,-22-1-418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0:57:24.9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1 472 24575,'10'42'0,"3"-1"0,1-1 0,33 65 0,-45-101 0,0 0 0,0-1 0,0 1 0,0-1 0,1 0 0,0 0 0,0 0 0,3 3 0,-6-6 0,1 1 0,-1-1 0,1 0 0,-1 1 0,1-1 0,-1 0 0,1 0 0,-1 0 0,1 1 0,0-1 0,-1 0 0,1 0 0,-1 0 0,1 0 0,-1 0 0,1 0 0,0 0 0,-1 0 0,1 0 0,-1 0 0,1-1 0,0 1 0,0 0 0,13-20 0,-6-9 0,-1-1 0,-2 0 0,-1-1 0,-1 1 0,-1-42 0,0 4 0,2-43 0,9-98 0,-11 201 0,0 0 0,0 1 0,1-1 0,0 1 0,0 0 0,0-1 0,1 1 0,5-6 0,-8 11 0,1-1 0,-1 1 0,1 0 0,-1 0 0,1 0 0,0 0 0,0 1 0,0-1 0,0 0 0,0 1 0,0-1 0,0 1 0,0 0 0,1 0 0,-1 0 0,0 0 0,1 0 0,-1 0 0,1 1 0,-1-1 0,1 1 0,0-1 0,-1 1 0,1 0 0,-1 0 0,1 1 0,-1-1 0,4 1 0,-6-1 0,1 1 0,0-1 0,-1 1 0,1 0 0,0-1 0,-1 1 0,1 0 0,-1-1 0,1 1 0,-1 0 0,0-1 0,1 1 0,-1 0 0,0 0 0,1 0 0,-1-1 0,0 1 0,0 0 0,0 0 0,1 0 0,-1 0 0,0 0 0,0-1 0,-1 1 0,1 0 0,0 0 0,0 0 0,0 0 0,0-1 0,-1 1 0,1 0 0,0 0 0,-1 0 0,0 0 0,-16 38 0,13-30 0,-6 13 0,1 0 0,2 1 0,0 0 0,1 0 0,2 1 0,0-1 0,1 1 0,2 0 0,0 0 0,4 30 0,-3-52 0,0-1 0,1 1 0,-1-1 0,1 0 0,-1 1 0,1-1 0,-1 0 0,1 1 0,0-1 0,-1 0 0,1 0 0,0 1 0,0-1 0,0 0 0,0 0 0,0 0 0,0 0 0,0 0 0,1-1 0,-1 1 0,0 0 0,0 0 0,1-1 0,-1 1 0,0-1 0,1 1 0,-1-1 0,1 0 0,-1 1 0,0-1 0,1 0 0,-1 0 0,1 0 0,-1 0 0,1 0 0,-1 0 0,1-1 0,-1 1 0,2-1 0,27 5 0,-29-3 0,0 0 0,0 0 0,0-1 0,0 1 0,0 0 0,0 0 0,0 0 0,-1 0 0,1 0 0,0 1 0,-1-1 0,1 0 0,0 0 0,-1 0 0,0 1 0,1-1 0,-1 0 0,0 0 0,1 1 0,-1-1 0,0 0 0,0 1 0,0-1 0,-1 3 0,0 4 0,0 0 0,0 1 0,-1-1 0,-1 0 0,1 0 0,-1 0 0,-1 0 0,1 0 0,-2-1 0,-4 8 0,4-7 0,0 0 0,1 1 0,0-1 0,0 1 0,1 0 0,0 1 0,-3 15 0,3-8 0,2-1 0,0 1 0,1 0 0,1-1 0,0 1 0,5 18 0,-6-34 3,0-1 0,0 1 0,0-1 0,1 1 0,-1 0 0,0-1 0,1 1 0,-1-1-1,1 1 1,-1-1 0,1 1 0,-1-1 0,1 1 0,-1-1 0,1 0 0,-1 1 0,1-1 0,-1 0 0,1 1 0,0-1-1,-1 0 1,1 0 0,-1 1 0,1-1 0,0 0 0,-1 0 0,1 0 0,0 0 0,-1 0 0,1 0 0,0 0 0,-1 0-1,1 0 1,0 0 0,-1-1 0,1 1 0,-1 0 0,1 0 0,0-1 0,0 1 0,23-15-1488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1:01:59.35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271 579 24575,'-9'-144'0,"4"108"0,2 0 0,1 0 0,3 0 0,6-58 0,-4 84 0,0 1 0,0-1 0,1 1 0,0 0 0,0 0 0,1 0 0,11-14 0,-14 20 0,0 1 0,0-1 0,1 1 0,-1 0 0,1 0 0,-1 0 0,1 0 0,0 0 0,-1 0 0,1 1 0,6-3 0,-7 3 0,0 1 0,-1 0 0,1 0 0,0 0 0,0 0 0,-1 0 0,1 0 0,0 0 0,0 0 0,-1 1 0,1-1 0,0 1 0,-1-1 0,1 1 0,0 0 0,-1 0 0,1-1 0,-1 1 0,0 0 0,1 1 0,-1-1 0,0 0 0,3 2 0,-1 2 0,1 0 0,-1 0 0,-1 0 0,1 0 0,-1 1 0,1-1 0,-1 1 0,-1 0 0,1-1 0,-1 1 0,0 0 0,-1 0 0,1 0 0,-1 6 0,0-1 0,0 1 0,-1-1 0,0 0 0,-1 0 0,0 0 0,-7 17 0,5-20 0,0 0 0,-1 0 0,0-1 0,-1 1 0,0-2 0,0 1 0,0 0 0,-1-1 0,0 0 0,0-1 0,-1 0 0,1 0 0,-1 0 0,0-1 0,0 0 0,-1-1 0,1 0 0,-1 0 0,0 0 0,1-1 0,-1-1 0,-12 1 0,11 0 0,0-1 0,0-1 0,0 0 0,0 0 0,0-1 0,1 0 0,-1-1 0,0 0 0,1 0 0,-1-1 0,1 0 0,-1-1 0,1 0 0,1-1 0,-1 1 0,1-2 0,-1 1 0,1-1 0,1-1 0,-9-8 0,14 14 0,1-1 0,-1 1 0,1-1 0,0 1 0,0-1 0,0 0 0,0 0 0,0 1 0,0-1 0,0 0 0,1 0 0,-1 0 0,1 0 0,-1 0 0,1 0 0,0 0 0,-1 0 0,1 0 0,1-3 0,-1 4 0,1 0 0,-1 0 0,1 0 0,0-1 0,-1 1 0,1 0 0,0 0 0,0 0 0,0 0 0,0 0 0,0 0 0,0 1 0,0-1 0,0 0 0,0 0 0,1 1 0,-1-1 0,0 1 0,0-1 0,1 1 0,1-1 0,3-1 0,1 1 0,-1 0 0,1 1 0,0-1 0,-1 1 0,1 1 0,0-1 0,-1 1 0,1 0 0,7 3 0,2 2 0,3 1 0,-19-8 0,1 1 0,-1-1 0,0 1 0,1 0 0,-1-1 0,0 1 0,0-1 0,1 1 0,-1-1 0,0 1 0,0-1 0,0 1 0,1-1 0,-1 1 0,0-1 0,0 1 0,0-1 0,0 1 0,0-1 0,0 1 0,0-1 0,0 1 0,0-1 0,-1 1 0,1-1 0,0 1 0,0-1 0,0 1 0,-1-1 0,1 1 0,0-1 0,0 1 0,-1 0 0,1-1 0,0 1 0,-1-1 0,1 1 0,-1-1 0,-4-11 0,0-1 0,0 0 0,1 0 0,-2-18 0,5 25 0,1 0 0,-1 0 0,2-1 0,-1 1 0,1 0 0,0 0 0,0 0 0,0 0 0,1 0 0,0 0 0,5-11 0,-2 7-30,-1 0-1,-1 0 1,0-1-1,-1 1 1,2-16-1,0 4-1151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1:02:01.1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0 248 24575,'6'-18'0,"0"-4"0,1 1 0,1-1 0,1 1 0,1 0 0,0 1 0,2 1 0,0-1 0,22-24 0,-33 42 2,1 1 0,-1-1-1,1 0 1,0 1 0,-1 0-1,1-1 1,0 1 0,0 0-1,0 0 1,0 0 0,0 0-1,0 0 1,0 0 0,1 1-1,-1-1 1,0 1 0,0 0-1,0-1 1,1 1 0,-1 0-1,0 0 1,0 0 0,1 1-1,-1-1 1,0 1 0,0-1-1,0 1 1,3 1 0,2 2-41,0 0 1,0 1-1,0-1 1,-1 2-1,0-1 1,7 9-1,10 7-1105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1:02:03.1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283 487 24575,'-10'4'0,"-1"0"0,0-1 0,0 0 0,0-1 0,-1-1 0,1 1 0,-1-2 0,1 0 0,0 0 0,-1-1 0,1 0 0,-17-5 0,22 3 0,0 0 0,0 0 0,1-1 0,-1 0 0,1 0 0,0 0 0,0-1 0,1 1 0,-1-1 0,1-1 0,0 1 0,1 0 0,-1-1 0,1 0 0,0 0 0,0 0 0,1 0 0,-4-12 0,-2-12 0,1-1 0,-5-47 0,12 76 0,-5-32 0,3-1 0,0 0 0,5-41 0,-3 72 0,1 1 0,-1 0 0,1 0 0,0 0 0,0 0 0,0 0 0,1 0 0,-1 0 0,0 0 0,1 0 0,0 1 0,0-1 0,0 1 0,0-1 0,0 1 0,0 0 0,1 0 0,-1-1 0,5-1 0,-2 1 0,0 1 0,0 0 0,0 0 0,1 0 0,-1 0 0,1 1 0,-1 0 0,1 0 0,-1 0 0,12 1 0,-11 0 0,0 0 0,1 1 0,-1-1 0,1 1 0,-1 1 0,0-1 0,0 1 0,1 0 0,-1 1 0,-1-1 0,1 1 0,0 0 0,-1 1 0,1-1 0,-1 1 0,0 0 0,0 1 0,-1-1 0,1 1 0,5 8 0,-4 1 0,0 0 0,-1 1 0,-1 0 0,0 0 0,-1 0 0,-1 0 0,0 0 0,-1 1 0,-1-1 0,0 0 0,-1 1 0,-1-1 0,-5 21 0,4-20 0,0-1 0,-2 0 0,0 0 0,-1 0 0,0-1 0,-1 0 0,-1 0 0,0 0 0,-1-1 0,0 0 0,-1-1 0,-22 21 0,32-33 0,0 0 0,-1 1 0,1-1 0,0 0 0,0 0 0,0 0 0,-1 0 0,1 0 0,0 0 0,0 1 0,0-1 0,0 0 0,-1 0 0,1 0 0,0 1 0,0-1 0,0 0 0,0 0 0,0 0 0,0 1 0,0-1 0,-1 0 0,1 0 0,0 1 0,0-1 0,0 0 0,0 0 0,0 1 0,0-1 0,0 0 0,0 0 0,0 1 0,1-1 0,-1 0 0,0 0 0,0 0 0,0 1 0,0-1 0,0 0 0,0 1 0,13 3 0,31 0 0,-21-2 0,-13 0 0,-1 1 0,0 0 0,0 0 0,-1 1 0,1 0 0,-1 1 0,1-1 0,-1 2 0,-1-1 0,1 1 0,-1 0 0,0 1 0,0 0 0,-1 0 0,0 0 0,0 1 0,-1 0 0,0 0 0,0 0 0,-1 1 0,0 0 0,-1-1 0,1 1 0,-2 1 0,1-1 0,-1 0 0,-1 1 0,0-1 0,0 10 0,-1-13 0,-1-1 0,0 1 0,-1-1 0,1 0 0,-1 1 0,0-1 0,0 0 0,-1 0 0,0 0 0,1 0 0,-2-1 0,1 1 0,0-1 0,-1 1 0,0-1 0,0-1 0,0 1 0,-1 0 0,1-1 0,-8 4 0,6-3 0,0 0 0,0 0 0,-1-1 0,1 0 0,-1 0 0,1-1 0,-1 0 0,0 0 0,0 0 0,0-1 0,0 0 0,0-1 0,-1 1 0,1-2 0,-12 0 0,17 0 0,0 1 0,0-1 0,0 1 0,1-1 0,-1 0 0,0 0 0,1 0 0,-1 0 0,1 0 0,-1 0 0,1 0 0,-1-1 0,1 1 0,0 0 0,-1-1 0,1 1 0,0-1 0,0 1 0,0-1 0,0 0 0,1 1 0,-1-1 0,0 0 0,1 0 0,-1 0 0,1 0 0,0 1 0,-1-1 0,1 0 0,0 0 0,0 0 0,0 0 0,0 0 0,1 0 0,-1 1 0,0-1 0,1 0 0,0 0 0,-1 0 0,1 1 0,0-1 0,0 0 0,1-2 0,-2 3 0,0 1 0,-1-1 0,1 0 0,-1 1 0,1-1 0,-1 1 0,1-1 0,-1 1 0,1-1 0,-1 1 0,1-1 0,-1 1 0,0 0 0,1-1 0,-1 1 0,0 0 0,1-1 0,-1 1 0,0 0 0,1 0 0,-1 0 0,0-1 0,0 1 0,1 0 0,-1 0 0,0 0 0,0 0 0,1 0 0,-1 1 0,0-1 0,1 0 0,-2 0 0,-33 0 0,33 0 0,-17 1-87,10 0-169,-1-1 1,1 0-1,-1 0 1,-11-3-1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1:02:05.32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3 498 24575,'30'-29'0,"2"2"0,1 1 0,57-34 0,-83 55 0,1 1 0,0 1 0,1-1 0,-1 1 0,0 1 0,1 0 0,0 0 0,-1 0 0,14 0 0,-19 2 0,0 0 0,-1 1 0,1-1 0,0 0 0,0 1 0,0 0 0,0-1 0,-1 1 0,1 1 0,0-1 0,-1 0 0,1 0 0,-1 1 0,1 0 0,-1-1 0,0 1 0,0 0 0,0 0 0,0 0 0,0 0 0,0 1 0,0-1 0,-1 0 0,1 1 0,-1-1 0,0 1 0,0 0 0,0-1 0,0 1 0,0 0 0,1 4 0,-1 1 0,0 0 0,-1 0 0,1-1 0,-1 1 0,-1 0 0,1 0 0,-2 0 0,1-1 0,-1 1 0,0 0 0,0-1 0,-1 1 0,0-1 0,0 0 0,-1 0 0,0 0 0,0-1 0,-1 1 0,0-1 0,0 0 0,0 0 0,-1-1 0,-10 9 0,3-4 0,0 0 0,0-2 0,0 1 0,-1-1 0,-1-1 0,1-1 0,-1 0 0,0-1 0,0 0 0,-1-1 0,-15 1 0,28-4 0,0-1 0,0 0 0,0 0 0,-1 0 0,1 0 0,0 0 0,0-1 0,0 0 0,0 1 0,0-1 0,0 0 0,0 0 0,1-1 0,-1 1 0,0 0 0,0-1 0,1 0 0,-1 0 0,-3-3 0,3 1 0,0 0 0,0 0 0,0 0 0,1 0 0,-1-1 0,1 1 0,0-1 0,0 1 0,1-1 0,-1 0 0,0-6 0,0-1 0,1 0 0,0 0 0,1 0 0,0 1 0,1-1 0,0 0 0,1 0 0,0 1 0,7-20 0,-5 22 0,0 0 0,1 0 0,0 0 0,0 1 0,1 0 0,0 0 0,13-12 0,-15 16 0,0 0 0,1 1 0,-1-1 0,1 1 0,0 0 0,0 0 0,0 1 0,0-1 0,0 1 0,1 0 0,-1 1 0,1-1 0,-1 1 0,1 0 0,5 0 0,-7 2 0,-1-1 0,0 2 0,0-1 0,0 0 0,0 1 0,0-1 0,0 1 0,0 0 0,-1 0 0,1 0 0,-1 0 0,1 0 0,-1 1 0,0-1 0,0 1 0,0-1 0,0 1 0,0 0 0,-1 0 0,1 0 0,-1 0 0,0 0 0,1 4 0,0-4 0,0 1 0,0 0 0,-1 0 0,0 0 0,0 0 0,0 0 0,0 0 0,-1 0 0,0 0 0,0 0 0,0 0 0,0 0 0,0 1 0,-1-1 0,0 0 0,0 0 0,0 0 0,-2 5 0,3-9 0,-1 1 0,1-1 0,-1 0 0,1 1 0,0-1 0,-1 0 0,1 1 0,-1-1 0,1 0 0,-1 1 0,1-1 0,-1 0 0,0 0 0,1 0 0,-1 0 0,1 0 0,-1 1 0,1-1 0,-1 0 0,0 0 0,1 0 0,-1 0 0,1-1 0,-1 1 0,1 0 0,-1 0 0,0 0 0,1 0 0,-1-1 0,1 1 0,-1 0 0,1 0 0,-1-1 0,1 1 0,-1 0 0,1-1 0,-1 1 0,1-1 0,0 1 0,-1 0 0,1-1 0,0 1 0,-1-1 0,1 1 0,0-1 0,-1 1 0,1-1 0,0 1 0,0-1 0,0 0 0,-1 0 0,-16-35 0,15 31 0,-1-7 0,0 0 0,0 0 0,1-1 0,0 1 0,1-1 0,1 1 0,0-1 0,0 1 0,5-23 0,0-30 0,-5 62 0,6-87 0,-5 82 0,0 1 0,0-1 0,1 1 0,0 0 0,1 0 0,0 0 0,0 0 0,0 0 0,9-12 0,-12 18 0,1 1 0,-1-1 0,1 0 0,-1 0 0,1 1 0,0-1 0,0 0 0,-1 1 0,1-1 0,0 0 0,0 1 0,-1-1 0,1 1 0,0 0 0,0-1 0,0 1 0,0 0 0,0-1 0,2 1 0,4 11 0,-6-7 0,-1-1 0,1 1 0,-1 0 0,0 0 0,0 0 0,-1 0 0,1 0 0,-2 5 0,-69 158-1365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1:02:07.4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22 414 24575,'2'0'0,"-1"0"0,0 1 0,1 0 0,-1-1 0,0 1 0,0 0 0,0 0 0,1-1 0,-1 1 0,0 0 0,0 0 0,0 0 0,0 0 0,0 1 0,-1-1 0,1 0 0,0 0 0,0 0 0,-1 1 0,1-1 0,-1 0 0,1 1 0,-1-1 0,1 2 0,8 35 0,-2 27 0,-7-62 0,0 1 0,0-1 0,0 1 0,0-1 0,0 1 0,-1-1 0,1 0 0,-1 1 0,0-1 0,0 0 0,-1 0 0,1 1 0,-1-1 0,1 0 0,-1 0 0,-3 3 0,5-6 0,-1 1 0,1-1 0,-1 0 0,1 0 0,-1 1 0,0-1 0,1 0 0,-1 0 0,1 0 0,-1 0 0,1 0 0,-1 0 0,0 0 0,1 0 0,-1 0 0,1 0 0,-1 0 0,1 0 0,-1 0 0,0 0 0,1-1 0,-1 1 0,1 0 0,-1 0 0,1-1 0,-1 1 0,1 0 0,-1-1 0,1 1 0,-1 0 0,1-1 0,0 1 0,-1-1 0,1 1 0,0-1 0,-1 1 0,1-1 0,0 1 0,0-1 0,-1 1 0,1-1 0,0 1 0,0-1 0,0 0 0,0 1 0,0-1 0,-1 1 0,1-2 0,-9-32 0,3-15 0,1 0 0,2-1 0,3 1 0,1-1 0,3 1 0,2 0 0,21-81 0,-26 125 0,1 0 0,-1 0 0,1 0 0,0 0 0,1 0 0,-1 0 0,1 1 0,0-1 0,0 1 0,1 0 0,-1 0 0,1 0 0,0 0 0,7-5 0,-8 8 0,-1 0 0,1-1 0,-1 2 0,1-1 0,0 0 0,-1 1 0,1-1 0,0 1 0,-1 0 0,1 0 0,0 0 0,0 0 0,-1 0 0,1 0 0,0 1 0,0 0 0,-1-1 0,1 1 0,-1 0 0,1 0 0,-1 0 0,1 1 0,-1-1 0,0 1 0,1-1 0,-1 1 0,0 0 0,0 0 0,3 3 0,5 5 0,0 0 0,-1 1 0,0 0 0,0 0 0,-1 1 0,-1 0 0,11 24 0,-15-29 0,0 0 0,-1 0 0,0 0 0,0 0 0,-1 0 0,0 0 0,-1 1 0,1-1 0,-1 0 0,0 1 0,-1-1 0,0 0 0,0 0 0,-1 0 0,0 1 0,-5 11 0,-26 35 0,26-44 0,0 0 0,1 0 0,-9 20 0,14-29 0,1 0 0,0 1 0,0-1 0,0 0 0,-1 0 0,1 1 0,1-1 0,-1 0 0,0 1 0,0-1 0,0 0 0,1 0 0,-1 1 0,0-1 0,1 0 0,-1 0 0,1 0 0,0 1 0,-1-1 0,1 0 0,0 0 0,0 0 0,0 0 0,0 0 0,0-1 0,0 1 0,1 1 0,39 24 0,-12-7 0,-26-16 0,0 1 0,-1-1 0,0 1 0,0-1 0,0 1 0,0-1 0,0 1 0,-1 0 0,0 0 0,0 0 0,0 0 0,0 0 0,0 0 0,-1 0 0,0 0 0,0 0 0,0 0 0,0 1 0,-1-1 0,-1 7 0,0 26 0,2-37 0,0 1 0,1 0 0,-1 0 0,1 0 0,-1-1 0,0 1 0,1 0 0,0-1 0,-1 1 0,1 0 0,-1-1 0,1 1 0,0-1 0,-1 1 0,1-1 0,0 1 0,0-1 0,0 0 0,-1 1 0,1-1 0,0 0 0,0 1 0,0-1 0,-1 0 0,1 0 0,0 0 0,0 0 0,1 0 0,32 1 0,-28-1 0,28-1 0,-20 0 0,0 0 0,0 2 0,21 2 0,-36-3-20,1 0 0,0 0 0,0 1 0,-1-1 0,1 0 0,0 0 0,0 0 0,-1 1 0,1-1-1,0 0 1,0 0 0,0 1 0,-1-1 0,1 0 0,0 0 0,0 1 0,0-1 0,0 0 0,0 1 0,0-1 0,0 0 0,-1 1-1,1-1 1,0 0 0,0 0 0,0 1 0,0-1 0,0 0 0,1 1 0,-1-1 0,0 0 0,0 1 0,0-1 0,0 0 0,0 1-1,0-1 1,0 0 0,1 0 0,-1 1 0,0-1 0,0 0 0,0 0 0,1 1 0,-1-1 0,0 0 0,0 0 0,0 0 0,1 1-1,-1-1 1,0 0 0,1 0 0,-1 0 0,0 0 0,0 0 0,1 1 0,-1-1 0,0 0 0,1 0 0,-1 0 0,0 0 0,1 0-1,-1 0 1,0 0 0,1 0 0,-1 0 0,0 0 0,1-1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1:02:40.6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22 414 24575,'2'0'0,"-1"0"0,0 1 0,1 0 0,-1-1 0,0 1 0,0 0 0,0 0 0,1-1 0,-1 1 0,0 0 0,0 0 0,0 0 0,0 0 0,0 1 0,-1-1 0,1 0 0,0 0 0,0 0 0,-1 1 0,1-1 0,-1 0 0,1 1 0,-1-1 0,1 2 0,8 35 0,-2 27 0,-7-62 0,0 1 0,0-1 0,0 1 0,0-1 0,0 1 0,-1-1 0,1 0 0,-1 1 0,0-1 0,0 0 0,-1 0 0,1 1 0,-1-1 0,1 0 0,-1 0 0,-3 3 0,5-6 0,-1 1 0,1-1 0,-1 0 0,1 0 0,-1 1 0,0-1 0,1 0 0,-1 0 0,1 0 0,-1 0 0,1 0 0,-1 0 0,0 0 0,1 0 0,-1 0 0,1 0 0,-1 0 0,1 0 0,-1 0 0,0 0 0,1-1 0,-1 1 0,1 0 0,-1 0 0,1-1 0,-1 1 0,1 0 0,-1-1 0,1 1 0,-1 0 0,1-1 0,0 1 0,-1-1 0,1 1 0,0-1 0,-1 1 0,1-1 0,0 1 0,0-1 0,-1 1 0,1-1 0,0 1 0,0-1 0,0 0 0,0 1 0,0-1 0,-1 1 0,1-2 0,-9-32 0,3-15 0,1 0 0,2-1 0,3 1 0,1-1 0,3 1 0,2 0 0,21-81 0,-26 125 0,1 0 0,-1 0 0,1 0 0,0 0 0,1 0 0,-1 0 0,1 1 0,0-1 0,0 1 0,1 0 0,-1 0 0,1 0 0,0 0 0,7-5 0,-8 8 0,-1 0 0,1-1 0,-1 2 0,1-1 0,0 0 0,-1 1 0,1-1 0,0 1 0,-1 0 0,1 0 0,0 0 0,0 0 0,-1 0 0,1 0 0,0 1 0,0 0 0,-1-1 0,1 1 0,-1 0 0,1 0 0,-1 0 0,1 1 0,-1-1 0,0 1 0,1-1 0,-1 1 0,0 0 0,0 0 0,3 3 0,5 5 0,0 0 0,-1 1 0,0 0 0,0 0 0,-1 1 0,-1 0 0,11 24 0,-15-29 0,0 0 0,-1 0 0,0 0 0,0 0 0,-1 0 0,0 0 0,-1 1 0,1-1 0,-1 0 0,0 1 0,-1-1 0,0 0 0,0 0 0,-1 0 0,0 1 0,-5 11 0,-26 35 0,26-44 0,0 0 0,1 0 0,-9 20 0,14-29 0,1 0 0,0 1 0,0-1 0,0 0 0,-1 0 0,1 1 0,1-1 0,-1 0 0,0 1 0,0-1 0,0 0 0,1 0 0,-1 1 0,0-1 0,1 0 0,-1 0 0,1 0 0,0 1 0,-1-1 0,1 0 0,0 0 0,0 0 0,0 0 0,0 0 0,0-1 0,0 1 0,1 1 0,39 24 0,-12-7 0,-26-16 0,0 1 0,-1-1 0,0 1 0,0-1 0,0 1 0,0-1 0,0 1 0,-1 0 0,0 0 0,0 0 0,0 0 0,0 0 0,0 0 0,-1 0 0,0 0 0,0 0 0,0 0 0,0 1 0,-1-1 0,-1 7 0,0 26 0,2-37 0,0 1 0,1 0 0,-1 0 0,1 0 0,-1-1 0,0 1 0,1 0 0,0-1 0,-1 1 0,1 0 0,-1-1 0,1 1 0,0-1 0,-1 1 0,1-1 0,0 1 0,0-1 0,0 0 0,-1 1 0,1-1 0,0 0 0,0 1 0,0-1 0,-1 0 0,1 0 0,0 0 0,0 0 0,1 0 0,32 1 0,-28-1 0,28-1 0,-20 0 0,0 0 0,0 2 0,21 2 0,-36-3-20,1 0 0,0 0 0,0 1 0,-1-1 0,1 0 0,0 0 0,0 0 0,-1 1 0,1-1-1,0 0 1,0 0 0,0 1 0,-1-1 0,1 0 0,0 0 0,0 1 0,0-1 0,0 0 0,0 1 0,0-1 0,0 0 0,-1 1-1,1-1 1,0 0 0,0 0 0,0 1 0,0-1 0,0 0 0,1 1 0,-1-1 0,0 0 0,0 1 0,0-1 0,0 0 0,0 1-1,0-1 1,0 0 0,1 0 0,-1 1 0,0-1 0,0 0 0,0 0 0,1 1 0,-1-1 0,0 0 0,0 0 0,0 0 0,1 1-1,-1-1 1,0 0 0,1 0 0,-1 0 0,0 0 0,0 0 0,1 1 0,-1-1 0,0 0 0,1 0 0,-1 0 0,0 0 0,1 0-1,-1 0 1,0 0 0,1 0 0,-1 0 0,0 0 0,1-1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0:57:26.9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368 547 24575,'-85'-74'0,"54"49"0,-37-39 0,34 27 0,-40-59 0,62 79 0,2 0 0,0 0 0,1-1 0,1 0 0,0-1 0,-7-31 0,14 48 0,0-1 0,0 0 0,1 0 0,0 0 0,-1 0 0,1 0 0,0 0 0,0 0 0,1 0 0,-1 0 0,0 0 0,1 0 0,0 1 0,0-1 0,0 0 0,0 0 0,0 1 0,0-1 0,1 0 0,-1 1 0,1-1 0,0 1 0,0 0 0,4-4 0,-2 3 0,1 0 0,0 0 0,0 1 0,0 0 0,0 0 0,0 0 0,0 1 0,1 0 0,-1 0 0,0 0 0,1 0 0,8 1 0,-2 1 0,-1 0 0,1 1 0,0 0 0,-1 1 0,0 0 0,0 1 0,0 0 0,0 1 0,0 0 0,-1 1 0,0 0 0,0 1 0,0 0 0,-1 0 0,0 1 0,-1 0 0,15 19 0,-4-4 0,0 1 0,-2 1 0,-2 0 0,0 1 0,22 55 0,-28-59 0,-2 1 0,0 0 0,-2 0 0,6 45 0,-11-59 0,1 0 0,-1 0 0,-1 0 0,0 0 0,0 0 0,0 0 0,-1 0 0,-1 0 0,0-1 0,0 1 0,0-1 0,-1 0 0,0 0 0,-1 0 0,-9 13 0,-9 6 0,-1 0 0,0-2 0,-2-1 0,-32 22 0,57-45 0,0 0 0,0 0 0,0 0 0,0 0 0,-1-1 0,1 1 0,0-1 0,0 1 0,-1-1 0,1 1 0,0-1 0,-1 0 0,1 1 0,-1-1 0,1 0 0,0 0 0,-1 0 0,1 0 0,0 0 0,-1-1 0,1 1 0,-1 0 0,1 0 0,0-1 0,0 1 0,-1-1 0,1 0 0,0 1 0,0-1 0,-1 0 0,1 0 0,0 1 0,0-1 0,0 0 0,0 0 0,0 0 0,0 0 0,1 0 0,-1-1 0,0 1 0,0 0 0,1 0 0,-1-1 0,1 1 0,-1 0 0,1 0 0,0-1 0,-1 1 0,1-2 0,-1-1 0,0 0 0,0 0 0,0-1 0,1 1 0,0 0 0,0 0 0,0 0 0,0 0 0,0 0 0,1 0 0,0 0 0,0 0 0,0 0 0,0 0 0,1 0 0,2-5 0,-3 7 0,1-1 0,0 1 0,0-1 0,0 1 0,0-1 0,0 1 0,1 0 0,-1 0 0,1 0 0,-1 0 0,1 1 0,0-1 0,-1 1 0,1-1 0,0 1 0,0 0 0,0 0 0,0 1 0,0-1 0,0 0 0,1 1 0,-1 0 0,0 0 0,0 0 0,0 0 0,0 0 0,6 2 0,-5 0 0,0-1 0,0 1 0,0 1 0,0-1 0,0 1 0,-1-1 0,1 1 0,-1 0 0,0 0 0,0 0 0,0 1 0,0-1 0,-1 1 0,1 0 0,-1 0 0,0 0 0,0 0 0,2 7 0,11 62 0,33-83 0,-47 9 0,0 1 0,1 0 0,-1 0 0,0 1 0,1-1 0,-1 0 0,0 0 0,1 1 0,-1-1 0,0 0 0,0 1 0,1-1 0,-1 1 0,0 0 0,0-1 0,0 1 0,0 0 0,0 0 0,2 1 0,-2-6 0,-3-7 0,1 7-114,1 1 1,0-1-1,-1 0 0,1 1 0,1-1 1,-1 0-1,1 0 0,-1 1 0,1-1 1,0 0-1,3-5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0:57:28.9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347 366 24575,'-2'-3'0,"1"0"0,-1 0 0,0 1 0,0-1 0,0 1 0,0-1 0,-1 1 0,1 0 0,-1 0 0,1 0 0,-5-2 0,-7-8 0,8 4 0,0 1 0,0-1 0,1 0 0,0-1 0,0 1 0,1-1 0,0 0 0,0-1 0,1 1 0,1 0 0,0-1 0,0 1 0,0-1 0,1 0 0,1 0 0,0 0 0,0 1 0,1-1 0,2-14 0,-1 18 0,0-1 0,0 1 0,0-1 0,1 1 0,-1 0 0,2 0 0,-1 0 0,1 0 0,-1 0 0,2 1 0,-1 0 0,1 0 0,-1 0 0,1 0 0,1 1 0,-1 0 0,1 0 0,-1 0 0,1 1 0,0-1 0,0 2 0,1-1 0,-1 1 0,1 0 0,-1 0 0,1 0 0,-1 1 0,13-1 0,1 2 0,1 0 0,-1 1 0,1 1 0,-1 1 0,0 1 0,0 1 0,21 8 0,133 60 0,-160-67 0,-8-4 0,0 1 0,0 0 0,-1 0 0,1 1 0,-1-1 0,0 1 0,0 0 0,-1 1 0,1-1 0,-1 1 0,0 0 0,0 0 0,0 0 0,-1 0 0,0 1 0,4 6 0,-6-7 0,0-1 0,0 1 0,-1-1 0,1 1 0,-1 0 0,0-1 0,-1 1 0,1-1 0,-1 1 0,1-1 0,-1 1 0,-1-1 0,1 1 0,0-1 0,-1 0 0,0 0 0,0 0 0,-1 0 0,1 0 0,-1 0 0,0 0 0,1-1 0,-5 4 0,-6 7 0,0 0 0,-1-2 0,0 1 0,-1-2 0,-1 0 0,0-1 0,0 0 0,-1-1 0,-31 11 0,35-16 0,1 0 0,-1-1 0,0 0 0,0-1 0,0 0 0,0-1 0,0-1 0,-1 0 0,1-1 0,0 0 0,0-1 0,0-1 0,0 0 0,-21-8 0,13 2 0,1 0 0,1-1 0,-30-21 0,44 27 0,0 1 0,1-1 0,-1 1 0,1-1 0,0-1 0,0 1 0,0-1 0,1 1 0,-1-1 0,1 0 0,0 0 0,0 0 0,1-1 0,0 1 0,0-1 0,0 1 0,1-1 0,-2-9 0,3 13 0,-1 1 0,1 0 0,0 0 0,0 0 0,0 0 0,0-1 0,0 1 0,1 0 0,-1 0 0,0 0 0,0 0 0,1 0 0,-1 0 0,1-1 0,-1 1 0,1 0 0,-1 0 0,1 0 0,0 0 0,-1 1 0,1-1 0,0 0 0,0 0 0,-1 0 0,1 0 0,0 1 0,0-1 0,0 0 0,0 1 0,0-1 0,0 1 0,0-1 0,1 1 0,-1 0 0,0-1 0,0 1 0,0 0 0,0 0 0,0 0 0,1 0 0,-1 0 0,0 0 0,0 0 0,2 0 0,0 1 0,0 0 0,0 0 0,0 0 0,0 0 0,0 0 0,-1 0 0,1 1 0,0-1 0,-1 1 0,1 0 0,-1 0 0,0 0 0,0 0 0,1 0 0,-1 1 0,2 3 0,0 0 0,-1 1 0,0 0 0,0 1 0,-1-1 0,1 0 0,-2 1 0,1 0 0,-1-1 0,0 1 0,-1 0 0,1-1 0,-2 1 0,1 0 0,-1-1 0,0 1 0,-1 0 0,0-1 0,0 1 0,-4 7 0,1-1 0,-2-1 0,0 0 0,0 0 0,-2 0 0,1-1 0,-1 0 0,-1-1 0,-21 20 0,19-21 0,0 1 0,-1-2 0,0 0 0,-1 0 0,-22 10 0,34-18 0,0 0 0,-1 0 0,1 0 0,0-1 0,-1 1 0,1-1 0,0 0 0,-1 0 0,1 1 0,-1-1 0,1-1 0,0 1 0,-1 0 0,1-1 0,0 1 0,-1-1 0,1 0 0,-3-1 0,2 0 0,1 0 0,0 0 0,0 0 0,0 0 0,0-1 0,0 1 0,1-1 0,-1 1 0,1-1 0,0 0 0,-1 1 0,1-1 0,0 0 0,1 0 0,-1 0 0,0 0 0,1 0 0,0-6 0,8-77 0,-10 82 0,1-1 0,-1 1 0,0-1 0,0 1 0,0-1 0,0 1 0,-1 0 0,0 0 0,-6-6 0,-13-23 0,16 19 0,1 0 0,0-1 0,1 1 0,1-1 0,0 0 0,0 0 0,2 0 0,0-29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0:57:31.3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519 364 24575,'-12'8'0,"-1"0"0,0 0 0,0-1 0,0-1 0,-1 0 0,0-1 0,0 0 0,-1-1 0,-19 2 0,0 3 0,-3 1 0,-6 2 0,-1-1 0,1-2 0,-71 5 0,112-14 0,0 0 0,0-1 0,0 1 0,0 0 0,0 0 0,0-1 0,0 0 0,0 1 0,1-1 0,-1 0 0,0 0 0,0 0 0,0 0 0,1 0 0,-1 0 0,1 0 0,-1-1 0,1 1 0,-1-1 0,1 1 0,0-1 0,-1 1 0,1-1 0,0 0 0,0 1 0,0-1 0,1 0 0,-1 0 0,0 0 0,1 0 0,-1 0 0,1 0 0,0 0 0,-1 0 0,1 0 0,0-2 0,0-11 0,0 1 0,1 0 0,0 0 0,4-16 0,-3 19 0,4-19 0,1 1 0,2 1 0,1-1 0,1 1 0,1 1 0,2 0 0,0 1 0,36-47 0,-47 69 0,0 0 0,1 0 0,-1 0 0,1 1 0,0-1 0,0 1 0,0 0 0,0 1 0,1-1 0,-1 0 0,1 1 0,-1 0 0,1 0 0,9-2 0,-10 4 0,-1 0 0,1 0 0,0 0 0,-1 0 0,1 1 0,-1 0 0,1-1 0,-1 1 0,0 0 0,1 1 0,-1-1 0,0 0 0,0 1 0,0 0 0,0 0 0,0 0 0,0 0 0,0 0 0,-1 1 0,1-1 0,-1 1 0,3 3 0,9 12 0,-1 1 0,-1 0 0,-1 1 0,-1 0 0,15 42 0,-9-13 0,15 78 0,-30-124 0,-1-1 0,1 1 0,-1-1 0,0 1 0,0 0 0,0-1 0,0 1 0,0-1 0,-1 1 0,1-1 0,-1 1 0,1-1 0,-1 1 0,0-1 0,0 1 0,0-1 0,-1 0 0,1 0 0,0 1 0,-1-1 0,1 0 0,-1 0 0,0 0 0,0-1 0,0 1 0,0 0 0,-4 2 0,-4 1 0,0 0 0,0-1 0,-1 0 0,0 0 0,-13 2 0,-24 9 0,47-15 0,0 0 0,1 1 0,-1 0 0,1-1 0,-1 1 0,0-1 0,1 1 0,-1 0 0,1-1 0,0 1 0,-1 0 0,1-1 0,0 1 0,-1 0 0,1 0 0,0-1 0,0 1 0,-1 0 0,1 0 0,0-1 0,0 1 0,0 0 0,0 0 0,0 0 0,0-1 0,1 1 0,-1 0 0,0 0 0,0-1 0,0 1 0,1 0 0,-1 0 0,0-1 0,1 1 0,-1 0 0,1-1 0,-1 1 0,1 0 0,-1-1 0,1 1 0,-1-1 0,1 1 0,1 0 0,32 35 0,-24-27 0,1 10 0,-11-18 0,0-1 0,0 1 0,0-1 0,0 0 0,0 1 0,0-1 0,0 0 0,0 1 0,0-1 0,-1 0 0,1 1 0,0-1 0,0 0 0,0 1 0,0-1 0,-1 0 0,1 0 0,0 1 0,0-1 0,-1 0 0,1 0 0,0 1 0,0-1 0,-1 0 0,1 0 0,0 0 0,-1 1 0,1-1 0,0 0 0,-1 0 0,1 0 0,-1 0 0,-2 1 0,0-1 0,-1 0 0,1 0 0,0-1 0,0 1 0,-1-1 0,1 1 0,0-1 0,0 0 0,0 0 0,-5-3 0,6 3 0,-1 0 0,0 0 0,1-1 0,-1 1 0,0-1 0,1 0 0,0 0 0,-1 0 0,1 0 0,0 0 0,0 0 0,0 0 0,1-1 0,-3-2 0,4 3 0,0 1 0,-1 0 0,1-1 0,0 1 0,0-1 0,0 1 0,0-1 0,0 1 0,0 0 0,1-1 0,-1 1 0,0-1 0,1 1 0,-1 0 0,1-1 0,0 1 0,-1 0 0,1 0 0,0-1 0,0 1 0,0 0 0,-1 0 0,1 0 0,0 0 0,1 0 0,-1 0 0,0 0 0,0 0 0,0 1 0,0-1 0,1 0 0,-1 1 0,0-1 0,2 0 0,2-1 0,0 0 0,0 0 0,0 1 0,0 0 0,0-1 0,0 2 0,0-1 0,0 0 0,9 1 0,-12 0 0,-1 0 0,1 0 0,0 0 0,0 0 0,0 0 0,0 1 0,-1-1 0,1 1 0,0-1 0,0 1 0,0 0 0,-1-1 0,1 1 0,0 0 0,-1 0 0,1 0 0,-1 0 0,1 0 0,-1 1 0,0-1 0,1 0 0,-1 1 0,0-1 0,0 1 0,0-1 0,0 1 0,0 0 0,0-1 0,1 4 0,-2-3 0,0-1 0,-1 0 0,1 1 0,0-1 0,0 0 0,0 0 0,-1 1 0,1-1 0,-1 0 0,1 0 0,-1 1 0,1-1 0,-1 0 0,0 0 0,0 0 0,1 0 0,-1 0 0,0 0 0,0 0 0,0 0 0,0 0 0,0-1 0,0 1 0,0 0 0,-1-1 0,1 1 0,0 0 0,0-1 0,-2 1 0,2-1 0,0 1 0,0-1 0,0 1 0,0-1 0,0 1 0,0-1 0,0 1 0,0 0 0,0-1 0,0 1 0,1 0 0,-1 0 0,0 0 0,0 0 0,1 0 0,-1 0 0,0 0 0,1 0 0,-1 0 0,1 0 0,-1 2 0,2-2 0,-1 0 0,1 0 0,0 0 0,0 0 0,0 0 0,0 0 0,0 0 0,0 0 0,0 0 0,0 0 0,0-1 0,0 1 0,0 0 0,1-1 0,-1 1 0,0-1 0,0 1 0,1-1 0,-1 0 0,3 1 0,30 6 0,-33-7 0,9 2-111,-3-2-3,0 1 0,0 0 0,0 1 0,0 0 0,0 0 0,0 0 0,0 1 0,-1 0 0,1 0 0,8 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0:13:48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24575,'4'-1'0,"1"0"0,0 1 0,0-1 0,-1 1 0,1 0 0,0 0 0,8 2 0,6-1 0,114 6 0,252 47 0,-224-27 0,-17-3 0,-2 6 0,0 6 0,260 104 0,-256-81 0,2-6 0,2-7 0,3-6 0,298 37 0,-413-74-1365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0:58:59.0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223 0 24575,'7'5'0,"0"1"0,0-2 0,0 1 0,15 6 0,20 14 0,-34-19 0,0 1 0,0 0 0,-1 1 0,0 0 0,-1 0 0,0 0 0,0 1 0,0 0 0,-1 0 0,-1 0 0,1 1 0,-2 0 0,6 20 0,-6-17 0,-2 0 0,1 1 0,-2 0 0,0-1 0,-1 1 0,0-1 0,-1 1 0,0-1 0,-8 25 0,3-17 0,-2-1 0,0 1 0,-1-1 0,-1-1 0,0 0 0,-2-1 0,0 0 0,-1-1 0,-1 0 0,-1-1 0,0-1 0,-36 26 0,43-35 0,1-1 0,-1 0 0,-1-1 0,1 0 0,-1 0 0,0-1 0,0 0 0,0 0 0,-11 0 0,18-3 0,0 1 0,0-1 0,0 0 0,0-1 0,0 1 0,0 0 0,0-1 0,0 0 0,0 0 0,0 0 0,0 0 0,0 0 0,0 0 0,1-1 0,-1 1 0,0-1 0,1 0 0,-1 0 0,1 0 0,0 0 0,0 0 0,0-1 0,0 1 0,0-1 0,0 1 0,1-1 0,-1 1 0,1-1 0,-1 0 0,1 0 0,0 0 0,0 0 0,0-4 0,-3-13 0,1 0 0,0-1 0,2 1 0,1 0 0,0-1 0,5-29 0,3-1 0,19-66 0,-21 97 0,0 0 0,1 1 0,1 0 0,17-29 0,-22 43 0,0 1 0,0 0 0,0 0 0,1 0 0,0 0 0,-1 0 0,1 1 0,1 0 0,-1 0 0,7-4 0,-8 6 0,0 0 0,-1 0 0,1 0 0,0 0 0,0 1 0,0-1 0,0 1 0,0 0 0,0 0 0,0 0 0,0 0 0,0 0 0,0 1 0,0-1 0,0 1 0,0 0 0,0 0 0,-1 0 0,6 3 0,8 5 0,-1 1 0,0 1 0,-1 0 0,0 2 0,0-1 0,-1 1 0,-1 1 0,12 17 0,9 16 0,35 65 0,-49-78-273,-2 1 0,-1 0 0,-2 1 0,11 40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10:59:00.8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514 570 24575,'-33'-9'0,"1"-2"0,0-1 0,0-1 0,2-2 0,-1-1 0,2-1 0,1-1 0,-35-29 0,43 29 0,1 0 0,0-1 0,1-1 0,1-1 0,1 0 0,1-2 0,1 1 0,1-2 0,1 0 0,1 0 0,-8-27 0,17 45 0,0 0 0,0 0 0,1-1 0,0 1 0,0-1 0,0 1 0,1-1 0,0 1 0,0-1 0,1 1 0,1-9 0,-1 12 0,0 1 0,1-1 0,-1 1 0,0-1 0,1 1 0,0 0 0,-1 0 0,1 0 0,0 0 0,0 0 0,0 0 0,1 0 0,-1 1 0,0-1 0,1 1 0,-1-1 0,0 1 0,1 0 0,0 0 0,-1 0 0,1 1 0,0-1 0,-1 0 0,1 1 0,0 0 0,0 0 0,-1 0 0,7 0 0,15 1 0,0 1 0,-1 0 0,1 2 0,40 12 0,89 39 0,-139-49 0,0 1 0,0 0 0,0 1 0,-1 1 0,0 0 0,0 1 0,-1 0 0,-1 1 0,0 0 0,11 15 0,-16-18 0,1 1 0,-2 1 0,1-1 0,-1 1 0,-1 0 0,1 0 0,-2 0 0,1 0 0,-2 1 0,1 0 0,-1-1 0,-1 1 0,0 0 0,-1 0 0,-1 15 0,1-23 0,0 0 0,0 0 0,-1-1 0,1 1 0,-1-1 0,0 1 0,0-1 0,0 1 0,0-1 0,0 1 0,0-1 0,-1 0 0,1 1 0,-1-1 0,1 0 0,-1 0 0,0 0 0,0 0 0,0-1 0,-4 4 0,0-3 0,0 1 0,0-1 0,0 0 0,-1 0 0,1-1 0,-11 1 0,-26 8 0,40-9 0,1 0 0,0 1 0,0-1 0,0 1 0,0-1 0,0 1 0,0 0 0,0 0 0,0 0 0,1 0 0,-1 0 0,1 0 0,0 0 0,-1 1 0,0 3 0,-15 44 0,10-25 0,-7 17 0,-17 47 0,29-84 0,0-1 0,-1 1 0,1 0 0,-1-1 0,0 1 0,-1-1 0,1 0 0,-1 0 0,0 0 0,0 0 0,0-1 0,0 0 0,-7 4 0,9-6 0,-1 0 0,1 0 0,0 0 0,-1-1 0,1 1 0,-1-1 0,1 0 0,-1 0 0,1 0 0,0 0 0,-1 0 0,1 0 0,-1-1 0,1 1 0,-1-1 0,1 0 0,-3-1 0,-40-24 0,11 6 0,16 10 120,18 10-142,-1 0 0,1 0-1,0 0 1,0 0 0,-1-1 0,1 1 0,0 0 0,0 0 0,-1 0-1,1 0 1,0-1 0,0 1 0,0 0 0,0 0 0,-1 0-1,1-1 1,0 1 0,0 0 0,0 0 0,0-1 0,0 1-1,0 0 1,0 0 0,-1-1 0,1 1 0,0 0 0,0 0-1,0-1 1,0 1 0,0 0 0,0 0 0,0-1 0,0 1-1,0 0 1,1-1 0,-1 1 0,0 0 0,0 0 0,0-1-1,0 1 1,0 0 0,0 0 0,0 0 0,1-1 0,-1 1-1,0 0 1,0 0 0,0 0 0,1-1 0,-1 1 0,0 0-1,0 0 1,0 0 0,1 0 0,-1-1 0,0 1 0,0 0-1,1 0 1,-1 0 0,0 0 0,0 0 0,1 0 0,-1 0-1,0 0 1,0 0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/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8D35C32B-10D1-1447-A35B-280119DE9D12}" type="datetime3">
              <a:rPr lang="en-GB" smtClean="0"/>
              <a:pPr/>
              <a:t>11 December, 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648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11 December,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3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ko-KR">
                <a:ea typeface="굴림"/>
              </a:rPr>
              <a:t>thus demonstrating the personalized propagation principle is indeed beneficial. As also shown in the figure, it is enough to use a moderate number of power iterations (e.g. K = 10) to effectively approximate exact PPNP</a:t>
            </a:r>
            <a:endParaRPr lang="ko-KR">
              <a:ea typeface="굴림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11 December,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06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ko-KR">
                <a:ea typeface="굴림"/>
              </a:rPr>
              <a:t>”Never” denotes the case where no propagation is used; essentially we train and apply a standard multilayer perceptron (MLP) </a:t>
            </a:r>
            <a:r>
              <a:rPr lang="en-US" altLang="ko-KR" err="1">
                <a:ea typeface="굴림"/>
              </a:rPr>
              <a:t>fθ</a:t>
            </a:r>
            <a:r>
              <a:rPr lang="en-US" altLang="ko-KR">
                <a:ea typeface="굴림"/>
              </a:rPr>
              <a:t> using the features only. ”Training” denotes the case where we use APPNP during training to learn </a:t>
            </a:r>
            <a:r>
              <a:rPr lang="en-US" altLang="ko-KR" err="1">
                <a:ea typeface="굴림"/>
              </a:rPr>
              <a:t>fθ</a:t>
            </a:r>
            <a:r>
              <a:rPr lang="en-US" altLang="ko-KR">
                <a:ea typeface="굴림"/>
              </a:rPr>
              <a:t>; at inference time, however, only </a:t>
            </a:r>
            <a:r>
              <a:rPr lang="en-US" altLang="ko-KR" err="1">
                <a:ea typeface="굴림"/>
              </a:rPr>
              <a:t>fθ</a:t>
            </a:r>
            <a:r>
              <a:rPr lang="en-US" altLang="ko-KR">
                <a:ea typeface="굴림"/>
              </a:rPr>
              <a:t> is used to predict the class labels. ”Inference”, in contrast, denotes the case where </a:t>
            </a:r>
            <a:r>
              <a:rPr lang="en-US" altLang="ko-KR" err="1">
                <a:ea typeface="굴림"/>
              </a:rPr>
              <a:t>fθ</a:t>
            </a:r>
            <a:r>
              <a:rPr lang="en-US" altLang="ko-KR">
                <a:ea typeface="굴림"/>
              </a:rPr>
              <a:t> is trained without APPNP (i.e. standard MLP on features). This pretrained network with fixed weights is then used with APPNP’s propagation for inference. Finally, ”Inf. &amp; Training” denotes the regular APPNP, which always uses propagation</a:t>
            </a:r>
            <a:endParaRPr lang="ko-KR">
              <a:ea typeface="굴림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11 December,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8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57124"/>
            <a:ext cx="6400800" cy="453385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572517"/>
            <a:ext cx="8229600" cy="857250"/>
          </a:xfrm>
        </p:spPr>
        <p:txBody>
          <a:bodyPr/>
          <a:lstStyle>
            <a:lvl1pPr algn="l">
              <a:defRPr sz="4000" b="0">
                <a:solidFill>
                  <a:srgbClr val="003E74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955186"/>
            <a:ext cx="6400800" cy="254858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/>
              <a:t>Click to edit author name</a:t>
            </a: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/>
              <a:t>Click to edit presentation title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7180974"/>
      </p:ext>
    </p:extLst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82581"/>
            <a:ext cx="3711608" cy="71838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159487"/>
            <a:ext cx="3711608" cy="1615001"/>
          </a:xfrm>
        </p:spPr>
        <p:txBody>
          <a:bodyPr/>
          <a:lstStyle>
            <a:lvl1pPr>
              <a:defRPr sz="4000" b="0">
                <a:solidFill>
                  <a:srgbClr val="003E74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118513"/>
            <a:ext cx="3601176" cy="254858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/>
              <a:t>Click to edit author name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159669"/>
            <a:ext cx="3930650" cy="3213702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/>
              <a:t>Click to edit presentation title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372030003"/>
      </p:ext>
    </p:extLst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9936"/>
            <a:ext cx="8229600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 sz="1200"/>
            </a:lvl3pPr>
            <a:lvl4pPr>
              <a:buClr>
                <a:srgbClr val="002548"/>
              </a:buClr>
              <a:defRPr sz="1200"/>
            </a:lvl4pPr>
            <a:lvl5pPr>
              <a:buClr>
                <a:srgbClr val="002548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/>
              <a:t>Click to edit presentation title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569259951"/>
      </p:ext>
    </p:extLst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1759936"/>
            <a:ext cx="3950878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/>
              <a:t>Click to edit presentation title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622752901"/>
      </p:ext>
    </p:extLst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1759936"/>
            <a:ext cx="3950878" cy="1948997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“Click to add a quote”</a:t>
            </a:r>
            <a:endParaRPr 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4" y="3890251"/>
            <a:ext cx="3951287" cy="48312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/>
              <a:t>Click to add quote attribution</a:t>
            </a:r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/>
              <a:t>Click to edit presentation title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128024284"/>
      </p:ext>
    </p:extLst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4" y="1759937"/>
            <a:ext cx="3951287" cy="1976608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4" y="3942710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caption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/>
              <a:t>Click to edit presentation title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847259167"/>
      </p:ext>
    </p:extLst>
  </p:cSld>
  <p:clrMapOvr>
    <a:masterClrMapping/>
  </p:clrMapOvr>
  <p:hf sldNum="0"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115931"/>
            <a:ext cx="8229601" cy="2639020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/>
              <a:t>Click to edit presentation title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/>
              <a:t>Click to add the date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945465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caption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57088"/>
      </p:ext>
    </p:extLst>
  </p:cSld>
  <p:clrMapOvr>
    <a:masterClrMapping/>
  </p:clrMapOvr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115931"/>
            <a:ext cx="3951287" cy="2611410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945465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caption</a:t>
            </a:r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4" y="1115932"/>
            <a:ext cx="3951287" cy="1479401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4" y="2816214"/>
            <a:ext cx="3951287" cy="1557158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/>
              <a:t>Click to edit presentation title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250341895"/>
      </p:ext>
    </p:extLst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/>
              <a:t>Click to edit presentation title</a:t>
            </a:r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406725857"/>
      </p:ext>
    </p:extLst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lege_Powerpoint_Background_16-9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9936"/>
            <a:ext cx="8229600" cy="2613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60" r:id="rId5"/>
    <p:sldLayoutId id="2147483657" r:id="rId6"/>
    <p:sldLayoutId id="2147483658" r:id="rId7"/>
    <p:sldLayoutId id="2147483659" r:id="rId8"/>
    <p:sldLayoutId id="2147483655" r:id="rId9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003E74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12" Type="http://schemas.openxmlformats.org/officeDocument/2006/relationships/customXml" Target="../ink/ink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8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12" Type="http://schemas.openxmlformats.org/officeDocument/2006/relationships/customXml" Target="../ink/ink16.xml"/><Relationship Id="rId17" Type="http://schemas.openxmlformats.org/officeDocument/2006/relationships/image" Target="../media/image22.png"/><Relationship Id="rId2" Type="http://schemas.openxmlformats.org/officeDocument/2006/relationships/image" Target="../media/image3.png"/><Relationship Id="rId16" Type="http://schemas.openxmlformats.org/officeDocument/2006/relationships/customXml" Target="../ink/ink1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3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10" Type="http://schemas.openxmlformats.org/officeDocument/2006/relationships/customXml" Target="../ink/ink15.xml"/><Relationship Id="rId4" Type="http://schemas.openxmlformats.org/officeDocument/2006/relationships/customXml" Target="../ink/ink12.xml"/><Relationship Id="rId9" Type="http://schemas.openxmlformats.org/officeDocument/2006/relationships/image" Target="../media/image18.png"/><Relationship Id="rId14" Type="http://schemas.openxmlformats.org/officeDocument/2006/relationships/customXml" Target="../ink/ink1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12" Type="http://schemas.openxmlformats.org/officeDocument/2006/relationships/customXml" Target="../ink/ink2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0.xm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customXml" Target="../ink/ink22.xml"/><Relationship Id="rId4" Type="http://schemas.openxmlformats.org/officeDocument/2006/relationships/customXml" Target="../ink/ink19.xml"/><Relationship Id="rId9" Type="http://schemas.openxmlformats.org/officeDocument/2006/relationships/image" Target="../media/image25.png"/><Relationship Id="rId14" Type="http://schemas.openxmlformats.org/officeDocument/2006/relationships/customXml" Target="../ink/ink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image" Target="../media/image33.png"/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12" Type="http://schemas.openxmlformats.org/officeDocument/2006/relationships/customXml" Target="../ink/ink2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6.xm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0" Type="http://schemas.openxmlformats.org/officeDocument/2006/relationships/customXml" Target="../ink/ink28.xml"/><Relationship Id="rId4" Type="http://schemas.openxmlformats.org/officeDocument/2006/relationships/customXml" Target="../ink/ink25.xml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38.png"/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12" Type="http://schemas.openxmlformats.org/officeDocument/2006/relationships/customXml" Target="../ink/ink3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1.xm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0" Type="http://schemas.openxmlformats.org/officeDocument/2006/relationships/customXml" Target="../ink/ink33.xml"/><Relationship Id="rId4" Type="http://schemas.openxmlformats.org/officeDocument/2006/relationships/customXml" Target="../ink/ink30.xml"/><Relationship Id="rId9" Type="http://schemas.openxmlformats.org/officeDocument/2006/relationships/image" Target="../media/image36.png"/><Relationship Id="rId14" Type="http://schemas.openxmlformats.org/officeDocument/2006/relationships/customXml" Target="../ink/ink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Topics in Large Dimensional Data Processing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PageRank in practice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Peter </a:t>
            </a:r>
            <a:r>
              <a:rPr lang="en-US" err="1"/>
              <a:t>Barabas</a:t>
            </a:r>
            <a:r>
              <a:rPr lang="en-US"/>
              <a:t>, Sungjun Han, Jeongin Yang, Yi Xia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68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Limitations of PageRank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>
          <a:xfrm>
            <a:off x="465848" y="1759936"/>
            <a:ext cx="8220953" cy="261343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Does not reflect current events – the scoring system </a:t>
            </a:r>
            <a:r>
              <a:rPr lang="en-US" err="1"/>
              <a:t>favours</a:t>
            </a:r>
            <a:r>
              <a:rPr lang="en-US"/>
              <a:t> older links</a:t>
            </a:r>
            <a:endParaRPr lang="ko-KR" altLang="en-US">
              <a:ea typeface="굴림" panose="020B0600000101010101" pitchFamily="34" charset="-127"/>
            </a:endParaRPr>
          </a:p>
          <a:p>
            <a:pPr lvl="1"/>
            <a:r>
              <a:rPr lang="en-US"/>
              <a:t>Even if the new link is very good / important, it does not have many links and hence does not reflect the importance accurately</a:t>
            </a:r>
          </a:p>
          <a:p>
            <a:r>
              <a:rPr lang="en-US"/>
              <a:t>Open to manipulation</a:t>
            </a:r>
          </a:p>
          <a:p>
            <a:pPr lvl="1"/>
            <a:r>
              <a:rPr lang="en-US"/>
              <a:t>Link selling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C3BE152-6D3C-9BD4-8EDD-82CAC780DB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20C1560-1D87-828F-8A0A-75DA9102BD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941" y="738262"/>
            <a:ext cx="1446859" cy="19288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4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Various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>
          <a:xfrm>
            <a:off x="457200" y="1759936"/>
            <a:ext cx="8229601" cy="2613435"/>
          </a:xfrm>
        </p:spPr>
        <p:txBody>
          <a:bodyPr>
            <a:normAutofit/>
          </a:bodyPr>
          <a:lstStyle/>
          <a:p>
            <a:r>
              <a:rPr lang="en-US" altLang="ko-KR"/>
              <a:t>Chemistry</a:t>
            </a:r>
          </a:p>
          <a:p>
            <a:pPr lvl="1"/>
            <a:r>
              <a:rPr lang="en-US" altLang="ko-KR"/>
              <a:t>Application of PageRank algorithm to hydrogen bonds in water </a:t>
            </a:r>
          </a:p>
          <a:p>
            <a:r>
              <a:rPr lang="en-US"/>
              <a:t>Biology</a:t>
            </a:r>
          </a:p>
          <a:p>
            <a:pPr lvl="1"/>
            <a:r>
              <a:rPr lang="en-US" err="1"/>
              <a:t>GeneRank</a:t>
            </a:r>
            <a:r>
              <a:rPr lang="en-US"/>
              <a:t>, Protein Distance calculation, </a:t>
            </a:r>
            <a:r>
              <a:rPr lang="en-US" err="1"/>
              <a:t>ProteinRank</a:t>
            </a:r>
            <a:r>
              <a:rPr lang="en-US"/>
              <a:t>, </a:t>
            </a:r>
            <a:r>
              <a:rPr lang="en-US" err="1"/>
              <a:t>IsoRank</a:t>
            </a:r>
            <a:endParaRPr lang="en-US"/>
          </a:p>
          <a:p>
            <a:r>
              <a:rPr lang="en-US"/>
              <a:t>Neuroscience</a:t>
            </a:r>
          </a:p>
          <a:p>
            <a:pPr lvl="1"/>
            <a:r>
              <a:rPr lang="en-US" altLang="ko-KR"/>
              <a:t>Evaluate the importance of brain regions given observed correlations of brain activity</a:t>
            </a:r>
            <a:endParaRPr lang="en-US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C3BE152-6D3C-9BD4-8EDD-82CAC780DB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20C1560-1D87-828F-8A0A-75DA9102BD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941" y="738262"/>
            <a:ext cx="1446859" cy="19288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20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2964180"/>
            <a:ext cx="7388578" cy="45338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2000"/>
              <a:t>Improved propagation scheme, </a:t>
            </a:r>
            <a:r>
              <a:rPr lang="en-US" sz="2000" i="1"/>
              <a:t>PPNP</a:t>
            </a:r>
            <a:r>
              <a:rPr lang="en-US" sz="2000"/>
              <a:t> (Personalized Propagation of Neural Predictions) based on Personalized PageRank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Graph Neural Network meets Personalized PageRank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08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/>
              <a:t>Existing problems with Message passing with traditional Graph Convolutional Network (GCN)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>
          <a:xfrm>
            <a:off x="457200" y="1759936"/>
            <a:ext cx="8229601" cy="261343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altLang="ko-KR">
                <a:ea typeface="굴림"/>
              </a:rPr>
              <a:t>A popular way of leveraging deep learning algorithms on graphs is neighborhood aggregation (sometimes referred to as message passing)</a:t>
            </a:r>
          </a:p>
          <a:p>
            <a:r>
              <a:rPr lang="en-US">
                <a:ea typeface="굴림"/>
              </a:rPr>
              <a:t>Xu et al. (2018) shows a relationship between the message passing algorithm termed "Graph Convolutional Network" and a random walk.</a:t>
            </a:r>
          </a:p>
          <a:p>
            <a:r>
              <a:rPr lang="en-US">
                <a:ea typeface="굴림"/>
              </a:rPr>
              <a:t>The GCN converges to the random walk's limit distribution as the number of layers increases which is a property of the graph as a whole and does not take into account the starting node of the random walk.</a:t>
            </a:r>
            <a:endParaRPr lang="en-US" altLang="ko-KR">
              <a:ea typeface="굴림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C3BE152-6D3C-9BD4-8EDD-82CAC780DB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20C1560-1D87-828F-8A0A-75DA9102BD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941" y="738262"/>
            <a:ext cx="1446859" cy="19288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93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/>
              <a:t>Existing problems with Message passing with traditional Graph Convolutional Network (GCN)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>
          <a:xfrm>
            <a:off x="457200" y="1759936"/>
            <a:ext cx="8229601" cy="261343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>
                <a:ea typeface="굴림"/>
              </a:rPr>
              <a:t>Neighborhood aggregation does not scale well on large graphs.</a:t>
            </a:r>
          </a:p>
          <a:p>
            <a:r>
              <a:rPr lang="en-US">
                <a:ea typeface="굴림"/>
              </a:rPr>
              <a:t>Existing neighborhood aggregation schemes only use information of a very limited neighborhood for each node.</a:t>
            </a:r>
          </a:p>
          <a:p>
            <a:r>
              <a:rPr lang="en-US">
                <a:ea typeface="굴림"/>
              </a:rPr>
              <a:t>Using a larger neighborhood increases the depth and number of learnable parameters of the neural network, hence increasing computational difficulty.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C3BE152-6D3C-9BD4-8EDD-82CAC780DB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20C1560-1D87-828F-8A0A-75DA9102BD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941" y="738262"/>
            <a:ext cx="1446859" cy="19288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E3349A3-5892-3D14-4BCA-0D7F52480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226" y="3724548"/>
            <a:ext cx="2919548" cy="24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85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9E5A95-01F7-BADD-EE31-3514102E695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1785913"/>
            <a:ext cx="8229404" cy="261343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Use an additional propagation step after training which incorporates nodes further away from the root node. While having a tunable parameter that allows us to stay local but reach information further away from the root node.</a:t>
            </a:r>
          </a:p>
          <a:p>
            <a:r>
              <a:rPr lang="en-US"/>
              <a:t>This also allows us to separate the model from the propagation step which gives us greater freedom on model choice.</a:t>
            </a: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FF34C8-E334-C940-17DB-C505F852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solution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71B68D-1B96-80E3-6B25-D2D71CEDB3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EEB13A-1B25-47A9-4EB1-60866C594E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4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>
          <a:xfrm>
            <a:off x="457200" y="1759936"/>
            <a:ext cx="8228197" cy="261343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The traditional PageRank algorithm does not take into account the root node's preferences which means locality is not preserved after a lot of iterations.</a:t>
            </a:r>
          </a:p>
          <a:p>
            <a:r>
              <a:rPr lang="en-US"/>
              <a:t>We can set a parameter α between 0 and 1 which corresponds to a chance of the propagation to "teleport" back to the root node, hence preserving locality</a:t>
            </a:r>
            <a:r>
              <a:rPr lang="en-US" baseline="30000"/>
              <a:t>[2]</a:t>
            </a:r>
            <a:r>
              <a:rPr lang="en-US"/>
              <a:t>.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Personalized PageRank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812F1FEE-1807-8C5C-7580-2FB160174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611" y="3511606"/>
            <a:ext cx="2743200" cy="321379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329E17A4-9F4C-C57A-C6CC-3300AE4DE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975" y="3482884"/>
            <a:ext cx="1979295" cy="378823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502B74A1-F78D-306C-D40B-BECED7737FCB}"/>
              </a:ext>
            </a:extLst>
          </p:cNvPr>
          <p:cNvSpPr/>
          <p:nvPr/>
        </p:nvSpPr>
        <p:spPr>
          <a:xfrm>
            <a:off x="3717036" y="3469168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81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/>
              <a:t>Putting the two together results in the following model equation</a:t>
            </a:r>
          </a:p>
          <a:p>
            <a:r>
              <a:rPr lang="en-US"/>
              <a:t>The model is trained end-to-end so the gradient flows through the propagation scheme during backpropagation same as the model weights.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Personalized propagation of neural predictions (PPNP)</a:t>
            </a:r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5610F7D4-F4EF-29AF-16E3-2E5640E85706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4740808" y="1662264"/>
            <a:ext cx="3950878" cy="1694957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6E2B81C4-6247-4F3A-6592-D609D7619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54" y="3919171"/>
            <a:ext cx="2743200" cy="230345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56508BC6-81FF-6193-BE0C-EB307C0D7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665" y="3898645"/>
            <a:ext cx="1547133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95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/>
              <a:t>Pros of Personalized Propagation of Neural Predictions (PPNP)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>
          <a:xfrm>
            <a:off x="457200" y="1798902"/>
            <a:ext cx="8229601" cy="261343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altLang="ko-KR">
                <a:ea typeface="굴림"/>
              </a:rPr>
              <a:t>Separation of the neural network and the propagation scheme, this means that the depth is independent of the propagation algorithm.</a:t>
            </a:r>
          </a:p>
          <a:p>
            <a:r>
              <a:rPr lang="en-US" altLang="ko-KR">
                <a:ea typeface="굴림"/>
              </a:rPr>
              <a:t>Incorporates information from nodes that are far from the root node, this was not the case with the basic message passing algorithm.</a:t>
            </a:r>
          </a:p>
          <a:p>
            <a:r>
              <a:rPr lang="en-US" altLang="ko-KR">
                <a:ea typeface="굴림"/>
              </a:rPr>
              <a:t>With proper tuning to α it does not over-smooth.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C3BE152-6D3C-9BD4-8EDD-82CAC780DB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20C1560-1D87-828F-8A0A-75DA9102BD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941" y="738262"/>
            <a:ext cx="1446859" cy="19288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0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/>
              <a:t>Limitations of Personalized Propagation of Neural Predictions (PPNP)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>
          <a:xfrm>
            <a:off x="457200" y="1818385"/>
            <a:ext cx="8229601" cy="261343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altLang="ko-KR">
                <a:ea typeface="굴림"/>
              </a:rPr>
              <a:t>It is computationally inefficient to the fully personalized PageRank since it results in a dense N x N matrix, leading to a computational complexity and memory requirement of O(n^2) for training and inference.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C3BE152-6D3C-9BD4-8EDD-82CAC780DB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20C1560-1D87-828F-8A0A-75DA9102BD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941" y="738262"/>
            <a:ext cx="1446859" cy="19288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8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9DC939-2987-D2EB-FB03-98D40711A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76452"/>
            <a:ext cx="3950877" cy="238040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What is PageRank?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>
          <a:xfrm>
            <a:off x="4735923" y="1759936"/>
            <a:ext cx="3950878" cy="261343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A system that measures and scores a webpage’s importance.</a:t>
            </a:r>
          </a:p>
          <a:p>
            <a:r>
              <a:rPr lang="en-US" dirty="0"/>
              <a:t>Initially, used by Google to determine in which order engine results should be presented.</a:t>
            </a:r>
          </a:p>
          <a:p>
            <a:r>
              <a:rPr lang="en-US" dirty="0"/>
              <a:t>Uses the directed links between webpages.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C3BE152-6D3C-9BD4-8EDD-82CAC780DB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20C1560-1D87-828F-8A0A-75DA9102BD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941" y="738262"/>
            <a:ext cx="1446859" cy="19288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23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/>
              <a:t>Approximate Personalized Propagation of Neural Predictions (APPNP)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>
          <a:xfrm>
            <a:off x="457200" y="1759936"/>
            <a:ext cx="8229601" cy="261343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>
                <a:ea typeface="굴림"/>
              </a:rPr>
              <a:t>Approximating topic-sensitive PageRank via power iteration</a:t>
            </a:r>
          </a:p>
          <a:p>
            <a:pPr lvl="1"/>
            <a:r>
              <a:rPr lang="en-US">
                <a:ea typeface="굴림"/>
              </a:rPr>
              <a:t>We can look at the equation of PPNP as a variant of topic-sensitive PageRank</a:t>
            </a:r>
            <a:r>
              <a:rPr lang="en-US" baseline="30000">
                <a:ea typeface="굴림"/>
              </a:rPr>
              <a:t>[3]</a:t>
            </a:r>
            <a:r>
              <a:rPr lang="en-US">
                <a:ea typeface="굴림"/>
              </a:rPr>
              <a:t>.</a:t>
            </a:r>
          </a:p>
          <a:p>
            <a:r>
              <a:rPr lang="en-US">
                <a:ea typeface="굴림"/>
              </a:rPr>
              <a:t>Every column of H defines an unnormalized distribution over nodes that act as a teleport set.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C3BE152-6D3C-9BD4-8EDD-82CAC780DB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20C1560-1D87-828F-8A0A-75DA9102BD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941" y="738262"/>
            <a:ext cx="1446859" cy="19288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20FB195-8F48-02F1-C44A-50FEDF5CD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985" y="3465060"/>
            <a:ext cx="1767296" cy="30344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F84AC4A-801F-6284-AD42-8E7CD3F5C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168" y="3813074"/>
            <a:ext cx="2530929" cy="306272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C934337-75DC-D51B-EB49-17BCFA854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4160794"/>
            <a:ext cx="2743200" cy="23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65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/>
              <a:t>Approximate Personalized Propagation of Neural Predictions (APPNP)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>
          <a:xfrm>
            <a:off x="457200" y="1759936"/>
            <a:ext cx="8229601" cy="261343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altLang="ko-KR">
                <a:ea typeface="굴림"/>
              </a:rPr>
              <a:t>APPNP is linear in complexity since the power iteration has linear complexity</a:t>
            </a:r>
          </a:p>
          <a:p>
            <a:r>
              <a:rPr lang="en-US" altLang="ko-KR">
                <a:ea typeface="굴림"/>
              </a:rPr>
              <a:t>The propagation scheme of this model does not require any additional parameters to train as opposed to GCN, so we can propagate very far without having more parameters to train</a:t>
            </a:r>
          </a:p>
          <a:p>
            <a:r>
              <a:rPr lang="en-US" altLang="ko-KR">
                <a:ea typeface="굴림"/>
              </a:rPr>
              <a:t>Both with APPNP and PPNP the neighborhood influencing each node can be tuned with the α parameter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C3BE152-6D3C-9BD4-8EDD-82CAC780DB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20C1560-1D87-828F-8A0A-75DA9102BD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941" y="738262"/>
            <a:ext cx="1446859" cy="19288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08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>
          <a:xfrm>
            <a:off x="457200" y="1759936"/>
            <a:ext cx="7983483" cy="261343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4 Text-Classification Datasets: CITESEER, CORA-ML, PUBMED, MICROSOFT ACADEMIC</a:t>
            </a:r>
          </a:p>
          <a:p>
            <a:r>
              <a:rPr lang="en-US"/>
              <a:t>Baseline Models (five SOTA models): GCN, network of GCNs (N-GCN), graph attention networks (GAT), bootstrapped feature propagation (Bt. FP), jumping knowledge networks with concatenation (JK)</a:t>
            </a:r>
          </a:p>
          <a:p>
            <a:r>
              <a:rPr lang="en-US"/>
              <a:t>Model Hyperparameters: hidden units h = 64, L2 regularization with λ = 0.005, dropout rate d = 0.5, teleport probability α = 0.1, power iteration steps K = 10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Experimental Setup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5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Evaluation of Result: Power Iteration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C3BE152-6D3C-9BD4-8EDD-82CAC780DB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20C1560-1D87-828F-8A0A-75DA9102BD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941" y="738262"/>
            <a:ext cx="1446859" cy="192881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6DC08592-9221-8DCF-8005-02295AC01CAF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 rotWithShape="1">
          <a:blip r:embed="rId3"/>
          <a:srcRect b="23077"/>
          <a:stretch/>
        </p:blipFill>
        <p:spPr>
          <a:xfrm>
            <a:off x="107544" y="2391076"/>
            <a:ext cx="4464419" cy="1233433"/>
          </a:xfrm>
        </p:spPr>
      </p:pic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DAC09E9A-8A02-EEA1-AD3B-F7BBD07572DE}"/>
              </a:ext>
            </a:extLst>
          </p:cNvPr>
          <p:cNvSpPr txBox="1">
            <a:spLocks/>
          </p:cNvSpPr>
          <p:nvPr/>
        </p:nvSpPr>
        <p:spPr>
          <a:xfrm>
            <a:off x="5001262" y="1739526"/>
            <a:ext cx="3594619" cy="211615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ea typeface="굴림"/>
              </a:rPr>
              <a:t>GCN-like: performance</a:t>
            </a:r>
            <a:r>
              <a:rPr lang="ko-KR">
                <a:ea typeface="굴림"/>
              </a:rPr>
              <a:t> </a:t>
            </a:r>
            <a:r>
              <a:rPr lang="ko-KR" err="1">
                <a:ea typeface="굴림"/>
              </a:rPr>
              <a:t>breaks</a:t>
            </a:r>
            <a:r>
              <a:rPr lang="ko-KR">
                <a:ea typeface="굴림"/>
              </a:rPr>
              <a:t> </a:t>
            </a:r>
            <a:r>
              <a:rPr lang="ko-KR" err="1">
                <a:ea typeface="굴림"/>
              </a:rPr>
              <a:t>down</a:t>
            </a:r>
            <a:r>
              <a:rPr lang="ko-KR">
                <a:ea typeface="굴림"/>
              </a:rPr>
              <a:t> </a:t>
            </a:r>
            <a:r>
              <a:rPr lang="en-US" altLang="ko-KR">
                <a:ea typeface="굴림"/>
              </a:rPr>
              <a:t>with</a:t>
            </a:r>
            <a:r>
              <a:rPr lang="ko-KR">
                <a:ea typeface="굴림"/>
              </a:rPr>
              <a:t> </a:t>
            </a:r>
            <a:r>
              <a:rPr lang="en-US" altLang="ko-KR">
                <a:ea typeface="굴림"/>
              </a:rPr>
              <a:t>increase in</a:t>
            </a:r>
            <a:r>
              <a:rPr lang="ko-KR" altLang="en-US">
                <a:ea typeface="굴림"/>
              </a:rPr>
              <a:t> </a:t>
            </a:r>
            <a:r>
              <a:rPr lang="en-US" altLang="ko-KR">
                <a:ea typeface="굴림"/>
              </a:rPr>
              <a:t>the</a:t>
            </a:r>
            <a:r>
              <a:rPr lang="ko-KR" altLang="en-US">
                <a:ea typeface="굴림"/>
              </a:rPr>
              <a:t> </a:t>
            </a:r>
            <a:r>
              <a:rPr lang="en-US" altLang="ko-KR">
                <a:ea typeface="굴림"/>
              </a:rPr>
              <a:t>number</a:t>
            </a:r>
            <a:r>
              <a:rPr lang="ko-KR" altLang="en-US">
                <a:ea typeface="굴림"/>
              </a:rPr>
              <a:t> </a:t>
            </a:r>
            <a:r>
              <a:rPr lang="ko-KR">
                <a:ea typeface="굴림"/>
              </a:rPr>
              <a:t>of </a:t>
            </a:r>
            <a:r>
              <a:rPr lang="en-US" altLang="ko-KR">
                <a:ea typeface="굴림"/>
              </a:rPr>
              <a:t>power</a:t>
            </a:r>
            <a:r>
              <a:rPr lang="ko-KR" altLang="en-US">
                <a:ea typeface="굴림"/>
              </a:rPr>
              <a:t> </a:t>
            </a:r>
            <a:r>
              <a:rPr lang="en-US" altLang="ko-KR">
                <a:ea typeface="굴림"/>
              </a:rPr>
              <a:t>iterations, K</a:t>
            </a:r>
            <a:endParaRPr lang="ko-KR" altLang="en-US">
              <a:ea typeface="굴림"/>
            </a:endParaRPr>
          </a:p>
          <a:p>
            <a:r>
              <a:rPr lang="en-US">
                <a:ea typeface="굴림"/>
              </a:rPr>
              <a:t>Personalized propagation: accuracy increases and converges to exact PPNP with infinitely many propagation steps</a:t>
            </a:r>
            <a:endParaRPr lang="en-US" altLang="ko-KR"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197131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7">
            <a:extLst>
              <a:ext uri="{FF2B5EF4-FFF2-40B4-BE49-F238E27FC236}">
                <a16:creationId xmlns:a16="http://schemas.microsoft.com/office/drawing/2014/main" id="{1CD38856-9B7F-D0B6-E065-A6BBD4DC6DF4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 rotWithShape="1">
          <a:blip r:embed="rId2"/>
          <a:srcRect b="24883"/>
          <a:stretch/>
        </p:blipFill>
        <p:spPr>
          <a:xfrm>
            <a:off x="161818" y="2376427"/>
            <a:ext cx="4695251" cy="1223540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565FD4D-E30E-06B5-44BB-4C9A0C9E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Evaluation of Result: Teleport Probability</a:t>
            </a:r>
            <a:endParaRPr lang="ko-KR" b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D35014-185B-E4FA-B16D-85E0EF6BB512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121870" y="2019709"/>
            <a:ext cx="3594619" cy="211615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altLang="ko-KR">
                <a:ea typeface="굴림"/>
              </a:rPr>
              <a:t>Effect</a:t>
            </a:r>
            <a:r>
              <a:rPr lang="ko-KR">
                <a:ea typeface="굴림"/>
              </a:rPr>
              <a:t> of </a:t>
            </a:r>
            <a:r>
              <a:rPr lang="ko-KR" err="1">
                <a:ea typeface="굴림"/>
              </a:rPr>
              <a:t>the</a:t>
            </a:r>
            <a:r>
              <a:rPr lang="ko-KR">
                <a:ea typeface="굴림"/>
              </a:rPr>
              <a:t> </a:t>
            </a:r>
            <a:r>
              <a:rPr lang="ko-KR" err="1">
                <a:ea typeface="굴림"/>
              </a:rPr>
              <a:t>hyperparameter</a:t>
            </a:r>
            <a:r>
              <a:rPr lang="ko-KR">
                <a:ea typeface="굴림"/>
              </a:rPr>
              <a:t> α </a:t>
            </a:r>
            <a:r>
              <a:rPr lang="ko-KR" err="1">
                <a:ea typeface="굴림"/>
              </a:rPr>
              <a:t>on</a:t>
            </a:r>
            <a:r>
              <a:rPr lang="ko-KR">
                <a:ea typeface="굴림"/>
              </a:rPr>
              <a:t> </a:t>
            </a:r>
            <a:r>
              <a:rPr lang="ko-KR" err="1">
                <a:ea typeface="굴림"/>
              </a:rPr>
              <a:t>the</a:t>
            </a:r>
            <a:r>
              <a:rPr lang="ko-KR">
                <a:ea typeface="굴림"/>
              </a:rPr>
              <a:t> </a:t>
            </a:r>
            <a:r>
              <a:rPr lang="ko-KR" err="1">
                <a:ea typeface="굴림"/>
              </a:rPr>
              <a:t>accuracy</a:t>
            </a:r>
            <a:r>
              <a:rPr lang="ko-KR">
                <a:ea typeface="굴림"/>
              </a:rPr>
              <a:t> </a:t>
            </a:r>
            <a:r>
              <a:rPr lang="ko-KR" err="1">
                <a:ea typeface="굴림"/>
              </a:rPr>
              <a:t>on</a:t>
            </a:r>
            <a:r>
              <a:rPr lang="ko-KR">
                <a:ea typeface="굴림"/>
              </a:rPr>
              <a:t> </a:t>
            </a:r>
            <a:r>
              <a:rPr lang="ko-KR" err="1">
                <a:ea typeface="굴림"/>
              </a:rPr>
              <a:t>the</a:t>
            </a:r>
            <a:r>
              <a:rPr lang="ko-KR">
                <a:ea typeface="굴림"/>
              </a:rPr>
              <a:t> </a:t>
            </a:r>
            <a:r>
              <a:rPr lang="ko-KR" err="1">
                <a:ea typeface="굴림"/>
              </a:rPr>
              <a:t>validation</a:t>
            </a:r>
            <a:r>
              <a:rPr lang="ko-KR">
                <a:ea typeface="굴림"/>
              </a:rPr>
              <a:t> </a:t>
            </a:r>
            <a:r>
              <a:rPr lang="ko-KR" err="1">
                <a:ea typeface="굴림"/>
              </a:rPr>
              <a:t>set</a:t>
            </a:r>
            <a:endParaRPr lang="ko-KR" altLang="en-US" err="1">
              <a:ea typeface="굴림"/>
            </a:endParaRPr>
          </a:p>
          <a:p>
            <a:r>
              <a:rPr lang="ko-KR" altLang="en-US" err="1">
                <a:ea typeface="굴림"/>
              </a:rPr>
              <a:t>Optimal</a:t>
            </a:r>
            <a:r>
              <a:rPr lang="ko-KR" altLang="en-US">
                <a:ea typeface="굴림"/>
              </a:rPr>
              <a:t> </a:t>
            </a:r>
            <a:r>
              <a:rPr lang="ko-KR" altLang="en-US" err="1">
                <a:ea typeface="굴림"/>
              </a:rPr>
              <a:t>lies</a:t>
            </a:r>
            <a:r>
              <a:rPr lang="ko-KR" altLang="en-US">
                <a:ea typeface="굴림"/>
              </a:rPr>
              <a:t> </a:t>
            </a:r>
            <a:r>
              <a:rPr lang="ko-KR" altLang="en-US" err="1">
                <a:ea typeface="굴림"/>
              </a:rPr>
              <a:t>between</a:t>
            </a:r>
            <a:r>
              <a:rPr lang="ko-KR" altLang="en-US">
                <a:ea typeface="굴림"/>
              </a:rPr>
              <a:t> 0.05 and 0.2</a:t>
            </a:r>
            <a:endParaRPr lang="ko-KR"/>
          </a:p>
          <a:p>
            <a:r>
              <a:rPr lang="en-US" altLang="ko-KR">
                <a:ea typeface="굴림"/>
              </a:rPr>
              <a:t>Higher</a:t>
            </a:r>
            <a:r>
              <a:rPr lang="ko-KR">
                <a:ea typeface="굴림"/>
              </a:rPr>
              <a:t> α </a:t>
            </a:r>
            <a:r>
              <a:rPr lang="ko-KR" err="1">
                <a:ea typeface="굴림"/>
              </a:rPr>
              <a:t>improves</a:t>
            </a:r>
            <a:r>
              <a:rPr lang="ko-KR">
                <a:ea typeface="굴림"/>
              </a:rPr>
              <a:t> </a:t>
            </a:r>
            <a:r>
              <a:rPr lang="ko-KR" err="1">
                <a:ea typeface="굴림"/>
              </a:rPr>
              <a:t>convergence</a:t>
            </a:r>
            <a:r>
              <a:rPr lang="ko-KR">
                <a:ea typeface="굴림"/>
              </a:rPr>
              <a:t> </a:t>
            </a:r>
            <a:r>
              <a:rPr lang="ko-KR" err="1">
                <a:ea typeface="굴림"/>
              </a:rPr>
              <a:t>speed</a:t>
            </a:r>
            <a:endParaRPr lang="ko-KR" altLang="en-US" err="1">
              <a:ea typeface="굴림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B36131-571B-1748-1F8E-5208D4642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C5267A5-9794-0CFA-DE7C-E956584DF4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282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7">
            <a:extLst>
              <a:ext uri="{FF2B5EF4-FFF2-40B4-BE49-F238E27FC236}">
                <a16:creationId xmlns:a16="http://schemas.microsoft.com/office/drawing/2014/main" id="{A4EB7338-9082-7BDC-20D1-2A68D513B85D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 rotWithShape="1">
          <a:blip r:embed="rId3"/>
          <a:srcRect t="13000" r="56994" b="30000"/>
          <a:stretch/>
        </p:blipFill>
        <p:spPr>
          <a:xfrm>
            <a:off x="506015" y="2274189"/>
            <a:ext cx="1885682" cy="743245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D4196B00-026E-2E97-53F4-A3AF98BF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/>
              </a:rPr>
              <a:t>Evaluation of Result: Propagation</a:t>
            </a:r>
            <a:endParaRPr lang="ko-KR" b="0">
              <a:ea typeface="굴림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F14CDA-9AB9-0C46-4732-E384912E013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298690" y="2222346"/>
            <a:ext cx="4336307" cy="166949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ko-KR" altLang="en-US">
                <a:ea typeface="굴림"/>
              </a:rPr>
              <a:t>Data </a:t>
            </a:r>
            <a:r>
              <a:rPr lang="ko-KR" altLang="en-US" err="1">
                <a:ea typeface="굴림"/>
              </a:rPr>
              <a:t>on</a:t>
            </a:r>
            <a:r>
              <a:rPr lang="ko-KR" altLang="en-US">
                <a:ea typeface="굴림"/>
              </a:rPr>
              <a:t> </a:t>
            </a:r>
            <a:r>
              <a:rPr lang="ko-KR" altLang="en-US" err="1">
                <a:ea typeface="굴림"/>
              </a:rPr>
              <a:t>how</a:t>
            </a:r>
            <a:r>
              <a:rPr lang="ko-KR" altLang="en-US">
                <a:ea typeface="굴림"/>
              </a:rPr>
              <a:t> </a:t>
            </a:r>
            <a:r>
              <a:rPr lang="ko-KR" altLang="en-US" err="1">
                <a:ea typeface="굴림"/>
              </a:rPr>
              <a:t>propagation</a:t>
            </a:r>
            <a:r>
              <a:rPr lang="ko-KR" altLang="en-US">
                <a:ea typeface="굴림"/>
              </a:rPr>
              <a:t> </a:t>
            </a:r>
            <a:r>
              <a:rPr lang="ko-KR" err="1">
                <a:ea typeface="굴림"/>
              </a:rPr>
              <a:t>affects</a:t>
            </a:r>
            <a:r>
              <a:rPr lang="ko-KR">
                <a:ea typeface="굴림"/>
              </a:rPr>
              <a:t> </a:t>
            </a:r>
            <a:r>
              <a:rPr lang="ko-KR" err="1">
                <a:ea typeface="굴림"/>
              </a:rPr>
              <a:t>both</a:t>
            </a:r>
            <a:r>
              <a:rPr lang="ko-KR">
                <a:ea typeface="굴림"/>
              </a:rPr>
              <a:t> </a:t>
            </a:r>
            <a:r>
              <a:rPr lang="ko-KR" err="1">
                <a:ea typeface="굴림"/>
              </a:rPr>
              <a:t>training</a:t>
            </a:r>
            <a:r>
              <a:rPr lang="ko-KR">
                <a:ea typeface="굴림"/>
              </a:rPr>
              <a:t> and </a:t>
            </a:r>
            <a:r>
              <a:rPr lang="ko-KR" err="1">
                <a:ea typeface="굴림"/>
              </a:rPr>
              <a:t>inference</a:t>
            </a:r>
            <a:endParaRPr lang="ko-KR" altLang="en-US" err="1">
              <a:ea typeface="굴림"/>
            </a:endParaRPr>
          </a:p>
          <a:p>
            <a:r>
              <a:rPr lang="ko-KR" altLang="en-US" err="1">
                <a:ea typeface="굴림"/>
              </a:rPr>
              <a:t>Inference</a:t>
            </a:r>
            <a:r>
              <a:rPr lang="ko-KR" altLang="en-US">
                <a:ea typeface="굴림"/>
              </a:rPr>
              <a:t> </a:t>
            </a:r>
            <a:r>
              <a:rPr lang="ko-KR" altLang="en-US" err="1">
                <a:ea typeface="굴림"/>
              </a:rPr>
              <a:t>vs</a:t>
            </a:r>
            <a:r>
              <a:rPr lang="ko-KR" altLang="en-US">
                <a:ea typeface="굴림"/>
              </a:rPr>
              <a:t> </a:t>
            </a:r>
            <a:r>
              <a:rPr lang="ko-KR" altLang="en-US" err="1">
                <a:ea typeface="굴림"/>
              </a:rPr>
              <a:t>inference</a:t>
            </a:r>
            <a:r>
              <a:rPr lang="ko-KR" altLang="en-US">
                <a:ea typeface="굴림"/>
              </a:rPr>
              <a:t> &amp; </a:t>
            </a:r>
            <a:r>
              <a:rPr lang="ko-KR" altLang="en-US" err="1">
                <a:ea typeface="굴림"/>
              </a:rPr>
              <a:t>training</a:t>
            </a:r>
            <a:r>
              <a:rPr lang="ko-KR" altLang="en-US">
                <a:ea typeface="굴림"/>
              </a:rPr>
              <a:t> </a:t>
            </a:r>
            <a:r>
              <a:rPr lang="ko-KR" altLang="en-US" err="1">
                <a:ea typeface="굴림"/>
              </a:rPr>
              <a:t>give</a:t>
            </a:r>
            <a:r>
              <a:rPr lang="ko-KR" altLang="en-US">
                <a:ea typeface="굴림"/>
              </a:rPr>
              <a:t> </a:t>
            </a:r>
            <a:r>
              <a:rPr lang="ko-KR" altLang="en-US" err="1">
                <a:ea typeface="굴림"/>
              </a:rPr>
              <a:t>similar</a:t>
            </a:r>
            <a:r>
              <a:rPr lang="ko-KR" altLang="en-US">
                <a:ea typeface="굴림"/>
              </a:rPr>
              <a:t> </a:t>
            </a:r>
            <a:r>
              <a:rPr lang="ko-KR" altLang="en-US" err="1">
                <a:ea typeface="굴림"/>
              </a:rPr>
              <a:t>results</a:t>
            </a:r>
            <a:endParaRPr lang="ko-KR" altLang="en-US">
              <a:ea typeface="굴림"/>
            </a:endParaRPr>
          </a:p>
          <a:p>
            <a:r>
              <a:rPr lang="ko-KR" altLang="en-US" err="1">
                <a:ea typeface="굴림"/>
              </a:rPr>
              <a:t>Suggests</a:t>
            </a:r>
            <a:r>
              <a:rPr lang="ko-KR" altLang="en-US">
                <a:ea typeface="굴림"/>
              </a:rPr>
              <a:t> APPNP </a:t>
            </a:r>
            <a:r>
              <a:rPr lang="ko-KR" altLang="en-US" err="1">
                <a:ea typeface="굴림"/>
              </a:rPr>
              <a:t>can</a:t>
            </a:r>
            <a:r>
              <a:rPr lang="ko-KR" altLang="en-US">
                <a:ea typeface="굴림"/>
              </a:rPr>
              <a:t> </a:t>
            </a:r>
            <a:r>
              <a:rPr lang="ko-KR" altLang="en-US" err="1">
                <a:ea typeface="굴림"/>
              </a:rPr>
              <a:t>combine</a:t>
            </a:r>
            <a:r>
              <a:rPr lang="ko-KR" altLang="en-US">
                <a:ea typeface="굴림"/>
              </a:rPr>
              <a:t> </a:t>
            </a:r>
            <a:r>
              <a:rPr lang="ko-KR" altLang="en-US" err="1">
                <a:ea typeface="굴림"/>
              </a:rPr>
              <a:t>well</a:t>
            </a:r>
            <a:r>
              <a:rPr lang="ko-KR" altLang="en-US">
                <a:ea typeface="굴림"/>
              </a:rPr>
              <a:t> </a:t>
            </a:r>
            <a:r>
              <a:rPr lang="ko-KR" altLang="en-US" err="1">
                <a:ea typeface="굴림"/>
              </a:rPr>
              <a:t>with</a:t>
            </a:r>
            <a:r>
              <a:rPr lang="ko-KR" altLang="en-US">
                <a:ea typeface="굴림"/>
              </a:rPr>
              <a:t> </a:t>
            </a:r>
            <a:r>
              <a:rPr lang="ko-KR" altLang="en-US" err="1">
                <a:ea typeface="굴림"/>
              </a:rPr>
              <a:t>pre-trained</a:t>
            </a:r>
            <a:r>
              <a:rPr lang="ko-KR" altLang="en-US">
                <a:ea typeface="굴림"/>
              </a:rPr>
              <a:t> </a:t>
            </a:r>
            <a:r>
              <a:rPr lang="ko-KR" altLang="en-US" err="1">
                <a:ea typeface="굴림"/>
              </a:rPr>
              <a:t>models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530CFF-E28F-30D7-6054-B75A89CD2D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4406E40-D4E6-80DF-CBCB-FF67647E53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7">
            <a:extLst>
              <a:ext uri="{FF2B5EF4-FFF2-40B4-BE49-F238E27FC236}">
                <a16:creationId xmlns:a16="http://schemas.microsoft.com/office/drawing/2014/main" id="{4507D8A5-3F26-BE03-58F1-CDB8757AC6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13" t="1672" r="26934" b="35500"/>
          <a:stretch/>
        </p:blipFill>
        <p:spPr>
          <a:xfrm>
            <a:off x="1056539" y="2944216"/>
            <a:ext cx="1336229" cy="806384"/>
          </a:xfrm>
          <a:prstGeom prst="rect">
            <a:avLst/>
          </a:prstGeom>
        </p:spPr>
      </p:pic>
      <p:pic>
        <p:nvPicPr>
          <p:cNvPr id="10" name="그림 7">
            <a:extLst>
              <a:ext uri="{FF2B5EF4-FFF2-40B4-BE49-F238E27FC236}">
                <a16:creationId xmlns:a16="http://schemas.microsoft.com/office/drawing/2014/main" id="{A3B2D6A5-F05D-9B34-0F0F-0989472FB4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864" t="2881" r="8052" b="27572"/>
          <a:stretch/>
        </p:blipFill>
        <p:spPr>
          <a:xfrm>
            <a:off x="2392548" y="2274189"/>
            <a:ext cx="1249695" cy="1477532"/>
          </a:xfrm>
          <a:prstGeom prst="rect">
            <a:avLst/>
          </a:prstGeom>
        </p:spPr>
      </p:pic>
      <p:pic>
        <p:nvPicPr>
          <p:cNvPr id="12" name="그림 7">
            <a:extLst>
              <a:ext uri="{FF2B5EF4-FFF2-40B4-BE49-F238E27FC236}">
                <a16:creationId xmlns:a16="http://schemas.microsoft.com/office/drawing/2014/main" id="{6B754DB9-A6FD-F34D-9A77-7A821DA2FB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" t="2172" r="86181" b="35328"/>
          <a:stretch/>
        </p:blipFill>
        <p:spPr>
          <a:xfrm>
            <a:off x="506015" y="2944216"/>
            <a:ext cx="590160" cy="80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92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EF8C28-9F9E-0BB8-5257-8B2078C3B39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1759936"/>
            <a:ext cx="8228197" cy="2613435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/>
              <a:t>[1]: </a:t>
            </a:r>
            <a:r>
              <a:rPr lang="en-US" err="1"/>
              <a:t>Qimai</a:t>
            </a:r>
            <a:r>
              <a:rPr lang="en-US"/>
              <a:t> Li, </a:t>
            </a:r>
            <a:r>
              <a:rPr lang="en-US" err="1"/>
              <a:t>Zhichao</a:t>
            </a:r>
            <a:r>
              <a:rPr lang="en-US"/>
              <a:t> Han, and Xiao-Ming Wu. Deeper Insights Into Graph Convolutional Networks for Semi-Supervised Learning. In AAAI, 2018.</a:t>
            </a:r>
          </a:p>
          <a:p>
            <a:pPr marL="0" indent="0">
              <a:buNone/>
            </a:pPr>
            <a:r>
              <a:rPr lang="en-US"/>
              <a:t>[2]: Johannes </a:t>
            </a:r>
            <a:r>
              <a:rPr lang="en-US" err="1"/>
              <a:t>Klicpera</a:t>
            </a:r>
            <a:r>
              <a:rPr lang="en-US"/>
              <a:t>, Aleksandar </a:t>
            </a:r>
            <a:r>
              <a:rPr lang="en-US" err="1"/>
              <a:t>Bojchevski</a:t>
            </a:r>
            <a:r>
              <a:rPr lang="en-US"/>
              <a:t>, and Stephan </a:t>
            </a:r>
            <a:r>
              <a:rPr lang="en-US" err="1"/>
              <a:t>Günnemann</a:t>
            </a:r>
            <a:r>
              <a:rPr lang="en-US"/>
              <a:t>. 2018. Predict then Propagate: Graph Neural Networks meet Personalized PageRank. In ICLR.</a:t>
            </a:r>
          </a:p>
          <a:p>
            <a:pPr marL="0" indent="0">
              <a:buNone/>
            </a:pPr>
            <a:r>
              <a:rPr lang="en-US"/>
              <a:t>[3]: Taher H. </a:t>
            </a:r>
            <a:r>
              <a:rPr lang="en-US" err="1"/>
              <a:t>Haveliwala</a:t>
            </a:r>
            <a:r>
              <a:rPr lang="en-US"/>
              <a:t>. Topic-sensitive PageRank. In WWW, 2002.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54B3B7-FBEB-7659-356D-7415067F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5CC1C-CC66-AF5D-9419-00FD08A2A7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0EFAD1-6311-D081-A23E-DA8D37ECBE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2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4491A1-E1CB-015D-0DBC-D231116FC6A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1759936"/>
            <a:ext cx="8226543" cy="261343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ko-KR" altLang="en-US" b="1" dirty="0">
                <a:ea typeface="굴림"/>
              </a:rPr>
              <a:t>Power </a:t>
            </a:r>
            <a:r>
              <a:rPr lang="ko-KR" altLang="en-US" b="1" dirty="0" err="1">
                <a:ea typeface="굴림"/>
              </a:rPr>
              <a:t>Method</a:t>
            </a:r>
            <a:endParaRPr lang="ko-KR" altLang="en-US" b="1" dirty="0" err="1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/>
              </a:rPr>
              <a:t>Finding</a:t>
            </a:r>
            <a:r>
              <a:rPr lang="ko-KR" dirty="0">
                <a:ea typeface="굴림"/>
              </a:rPr>
              <a:t> </a:t>
            </a:r>
            <a:r>
              <a:rPr lang="ko-KR" dirty="0" err="1">
                <a:ea typeface="굴림"/>
              </a:rPr>
              <a:t>the</a:t>
            </a:r>
            <a:r>
              <a:rPr lang="ko-KR" dirty="0">
                <a:ea typeface="굴림"/>
              </a:rPr>
              <a:t> </a:t>
            </a:r>
            <a:r>
              <a:rPr lang="ko-KR" dirty="0" err="1">
                <a:ea typeface="굴림"/>
              </a:rPr>
              <a:t>eigenvector</a:t>
            </a:r>
            <a:r>
              <a:rPr lang="ko-KR" dirty="0">
                <a:ea typeface="굴림"/>
              </a:rPr>
              <a:t> </a:t>
            </a:r>
            <a:r>
              <a:rPr lang="ko-KR" dirty="0" err="1">
                <a:ea typeface="굴림"/>
              </a:rPr>
              <a:t>corresponding</a:t>
            </a:r>
            <a:r>
              <a:rPr lang="ko-KR" dirty="0">
                <a:ea typeface="굴림"/>
              </a:rPr>
              <a:t> </a:t>
            </a:r>
            <a:r>
              <a:rPr lang="ko-KR" dirty="0" err="1">
                <a:ea typeface="굴림"/>
              </a:rPr>
              <a:t>to</a:t>
            </a:r>
            <a:r>
              <a:rPr lang="ko-KR" dirty="0">
                <a:ea typeface="굴림"/>
              </a:rPr>
              <a:t> </a:t>
            </a:r>
            <a:r>
              <a:rPr lang="ko-KR" dirty="0" err="1">
                <a:ea typeface="굴림"/>
              </a:rPr>
              <a:t>the</a:t>
            </a:r>
            <a:r>
              <a:rPr lang="ko-KR" dirty="0">
                <a:ea typeface="굴림"/>
              </a:rPr>
              <a:t> </a:t>
            </a:r>
            <a:r>
              <a:rPr lang="ko-KR" dirty="0" err="1">
                <a:ea typeface="굴림"/>
              </a:rPr>
              <a:t>largest</a:t>
            </a:r>
            <a:r>
              <a:rPr lang="ko-KR" dirty="0">
                <a:ea typeface="굴림"/>
              </a:rPr>
              <a:t> </a:t>
            </a:r>
            <a:r>
              <a:rPr lang="ko-KR" dirty="0" err="1">
                <a:ea typeface="굴림"/>
              </a:rPr>
              <a:t>eigenvalue</a:t>
            </a:r>
            <a:r>
              <a:rPr lang="ko-KR" dirty="0">
                <a:ea typeface="굴림"/>
              </a:rPr>
              <a:t> of </a:t>
            </a:r>
            <a:r>
              <a:rPr lang="ko-KR" dirty="0" err="1">
                <a:ea typeface="굴림"/>
              </a:rPr>
              <a:t>the</a:t>
            </a:r>
            <a:r>
              <a:rPr lang="ko-KR" dirty="0">
                <a:ea typeface="굴림"/>
              </a:rPr>
              <a:t> </a:t>
            </a:r>
            <a:r>
              <a:rPr lang="ko-KR" dirty="0" err="1">
                <a:ea typeface="굴림"/>
              </a:rPr>
              <a:t>transition</a:t>
            </a:r>
            <a:r>
              <a:rPr lang="ko-KR" dirty="0">
                <a:ea typeface="굴림"/>
              </a:rPr>
              <a:t> </a:t>
            </a:r>
            <a:r>
              <a:rPr lang="ko-KR" dirty="0" err="1">
                <a:ea typeface="굴림"/>
              </a:rPr>
              <a:t>matrix</a:t>
            </a:r>
            <a:r>
              <a:rPr lang="ko-KR" dirty="0">
                <a:ea typeface="굴림"/>
              </a:rPr>
              <a:t>.</a:t>
            </a:r>
            <a:r>
              <a:rPr lang="ko-KR" altLang="en-US" dirty="0">
                <a:ea typeface="굴림"/>
              </a:rPr>
              <a:t> </a:t>
            </a:r>
          </a:p>
          <a:p>
            <a:r>
              <a:rPr lang="en-US" altLang="ko-KR" dirty="0">
                <a:ea typeface="굴림"/>
              </a:rPr>
              <a:t>Initialize</a:t>
            </a:r>
            <a:r>
              <a:rPr lang="ko-KR" dirty="0">
                <a:ea typeface="굴림"/>
              </a:rPr>
              <a:t> </a:t>
            </a:r>
            <a:r>
              <a:rPr lang="ko-KR" dirty="0" err="1">
                <a:ea typeface="굴림"/>
              </a:rPr>
              <a:t>the</a:t>
            </a:r>
            <a:r>
              <a:rPr lang="ko-KR" dirty="0">
                <a:ea typeface="굴림"/>
              </a:rPr>
              <a:t> </a:t>
            </a:r>
            <a:r>
              <a:rPr lang="ko-KR" dirty="0" err="1">
                <a:ea typeface="굴림"/>
              </a:rPr>
              <a:t>score</a:t>
            </a:r>
            <a:r>
              <a:rPr lang="ko-KR" dirty="0">
                <a:ea typeface="굴림"/>
              </a:rPr>
              <a:t> </a:t>
            </a:r>
            <a:r>
              <a:rPr lang="ko-KR" dirty="0" err="1">
                <a:ea typeface="굴림"/>
              </a:rPr>
              <a:t>vector</a:t>
            </a:r>
            <a:r>
              <a:rPr lang="ko-KR" dirty="0">
                <a:ea typeface="굴림"/>
              </a:rPr>
              <a:t> ‘</a:t>
            </a:r>
            <a:r>
              <a:rPr lang="ko-KR" dirty="0" err="1">
                <a:ea typeface="굴림"/>
              </a:rPr>
              <a:t>r</a:t>
            </a:r>
            <a:r>
              <a:rPr lang="ko-KR" dirty="0">
                <a:ea typeface="굴림"/>
              </a:rPr>
              <a:t>’ </a:t>
            </a:r>
            <a:r>
              <a:rPr lang="ko-KR" dirty="0" err="1">
                <a:ea typeface="굴림"/>
              </a:rPr>
              <a:t>by</a:t>
            </a:r>
            <a:r>
              <a:rPr lang="ko-KR" dirty="0">
                <a:ea typeface="굴림"/>
              </a:rPr>
              <a:t> </a:t>
            </a:r>
            <a:r>
              <a:rPr lang="ko-KR" dirty="0" err="1">
                <a:ea typeface="굴림"/>
              </a:rPr>
              <a:t>setting</a:t>
            </a:r>
            <a:r>
              <a:rPr lang="ko-KR" dirty="0">
                <a:ea typeface="굴림"/>
              </a:rPr>
              <a:t> </a:t>
            </a:r>
            <a:r>
              <a:rPr lang="ko-KR" dirty="0" err="1">
                <a:ea typeface="굴림"/>
              </a:rPr>
              <a:t>all</a:t>
            </a:r>
            <a:r>
              <a:rPr lang="ko-KR" dirty="0">
                <a:ea typeface="굴림"/>
              </a:rPr>
              <a:t> </a:t>
            </a:r>
            <a:r>
              <a:rPr lang="ko-KR" dirty="0" err="1">
                <a:ea typeface="굴림"/>
              </a:rPr>
              <a:t>the</a:t>
            </a:r>
            <a:r>
              <a:rPr lang="ko-KR" dirty="0">
                <a:ea typeface="굴림"/>
              </a:rPr>
              <a:t> </a:t>
            </a:r>
            <a:r>
              <a:rPr lang="ko-KR" dirty="0" err="1">
                <a:ea typeface="굴림"/>
              </a:rPr>
              <a:t>values</a:t>
            </a:r>
            <a:r>
              <a:rPr lang="ko-KR" dirty="0">
                <a:ea typeface="굴림"/>
              </a:rPr>
              <a:t> </a:t>
            </a:r>
            <a:r>
              <a:rPr lang="ko-KR" dirty="0" err="1">
                <a:ea typeface="굴림"/>
              </a:rPr>
              <a:t>to</a:t>
            </a:r>
            <a:r>
              <a:rPr lang="ko-KR" dirty="0">
                <a:ea typeface="굴림"/>
              </a:rPr>
              <a:t> 1 / </a:t>
            </a:r>
            <a:r>
              <a:rPr lang="ko-KR" dirty="0" err="1">
                <a:ea typeface="굴림"/>
              </a:rPr>
              <a:t>the</a:t>
            </a:r>
            <a:r>
              <a:rPr lang="ko-KR" dirty="0">
                <a:ea typeface="굴림"/>
              </a:rPr>
              <a:t> </a:t>
            </a:r>
            <a:r>
              <a:rPr lang="ko-KR" dirty="0" err="1">
                <a:ea typeface="굴림"/>
              </a:rPr>
              <a:t>number</a:t>
            </a:r>
            <a:r>
              <a:rPr lang="ko-KR" dirty="0">
                <a:ea typeface="굴림"/>
              </a:rPr>
              <a:t> of </a:t>
            </a:r>
            <a:r>
              <a:rPr lang="ko-KR" dirty="0" err="1">
                <a:ea typeface="굴림"/>
              </a:rPr>
              <a:t>nodes</a:t>
            </a:r>
            <a:r>
              <a:rPr lang="ko-KR" dirty="0">
                <a:ea typeface="굴림"/>
              </a:rPr>
              <a:t> </a:t>
            </a:r>
            <a:r>
              <a:rPr lang="ko-KR" dirty="0" err="1">
                <a:ea typeface="굴림"/>
              </a:rPr>
              <a:t>in</a:t>
            </a:r>
            <a:r>
              <a:rPr lang="ko-KR" dirty="0">
                <a:ea typeface="굴림"/>
              </a:rPr>
              <a:t> </a:t>
            </a:r>
            <a:r>
              <a:rPr lang="ko-KR" dirty="0" err="1">
                <a:ea typeface="굴림"/>
              </a:rPr>
              <a:t>the</a:t>
            </a:r>
            <a:r>
              <a:rPr lang="ko-KR" dirty="0">
                <a:ea typeface="굴림"/>
              </a:rPr>
              <a:t> </a:t>
            </a:r>
            <a:r>
              <a:rPr lang="ko-KR" dirty="0" err="1">
                <a:ea typeface="굴림"/>
              </a:rPr>
              <a:t>graph</a:t>
            </a:r>
            <a:r>
              <a:rPr lang="ko-KR" dirty="0">
                <a:ea typeface="굴림"/>
              </a:rPr>
              <a:t>.</a:t>
            </a:r>
            <a:endParaRPr lang="ko-KR" altLang="en-US" dirty="0" err="1">
              <a:ea typeface="굴림"/>
            </a:endParaRPr>
          </a:p>
          <a:p>
            <a:r>
              <a:rPr lang="en-US" altLang="ko-KR" dirty="0">
                <a:ea typeface="굴림"/>
              </a:rPr>
              <a:t>Iterate</a:t>
            </a:r>
            <a:r>
              <a:rPr lang="ko-KR" dirty="0">
                <a:ea typeface="굴림"/>
              </a:rPr>
              <a:t> </a:t>
            </a:r>
            <a:r>
              <a:rPr lang="en-US" altLang="ko-KR" dirty="0">
                <a:ea typeface="굴림"/>
              </a:rPr>
              <a:t>over</a:t>
            </a:r>
            <a:r>
              <a:rPr lang="ko-KR" dirty="0">
                <a:ea typeface="굴림"/>
              </a:rPr>
              <a:t> </a:t>
            </a:r>
            <a:r>
              <a:rPr lang="en-US" altLang="ko-KR" dirty="0">
                <a:ea typeface="굴림"/>
              </a:rPr>
              <a:t>to</a:t>
            </a:r>
            <a:r>
              <a:rPr lang="ko-KR" dirty="0">
                <a:ea typeface="굴림"/>
              </a:rPr>
              <a:t> </a:t>
            </a:r>
            <a:r>
              <a:rPr lang="en-US" altLang="ko-KR" dirty="0">
                <a:ea typeface="굴림"/>
              </a:rPr>
              <a:t>calculate</a:t>
            </a:r>
            <a:r>
              <a:rPr lang="ko-KR" dirty="0">
                <a:ea typeface="굴림"/>
              </a:rPr>
              <a:t> </a:t>
            </a:r>
            <a:r>
              <a:rPr lang="ko-KR" dirty="0" err="1">
                <a:ea typeface="굴림"/>
              </a:rPr>
              <a:t>r</a:t>
            </a:r>
            <a:r>
              <a:rPr lang="ko-KR" dirty="0">
                <a:ea typeface="굴림"/>
              </a:rPr>
              <a:t> = </a:t>
            </a:r>
            <a:r>
              <a:rPr lang="ko-KR" dirty="0" err="1">
                <a:ea typeface="굴림"/>
              </a:rPr>
              <a:t>M</a:t>
            </a:r>
            <a:r>
              <a:rPr lang="ko-KR" dirty="0">
                <a:ea typeface="굴림"/>
              </a:rPr>
              <a:t>*</a:t>
            </a:r>
            <a:r>
              <a:rPr lang="ko-KR" dirty="0" err="1">
                <a:ea typeface="굴림"/>
              </a:rPr>
              <a:t>r</a:t>
            </a:r>
            <a:endParaRPr lang="ko-KR" altLang="en-US" dirty="0" err="1">
              <a:ea typeface="굴림"/>
            </a:endParaRPr>
          </a:p>
          <a:p>
            <a:r>
              <a:rPr lang="en-US" altLang="ko-KR" dirty="0">
                <a:ea typeface="굴림"/>
              </a:rPr>
              <a:t>‘</a:t>
            </a:r>
            <a:r>
              <a:rPr lang="ko-KR" dirty="0" err="1">
                <a:ea typeface="굴림"/>
              </a:rPr>
              <a:t>r</a:t>
            </a:r>
            <a:r>
              <a:rPr lang="ko-KR" dirty="0">
                <a:ea typeface="굴림"/>
              </a:rPr>
              <a:t>’ </a:t>
            </a:r>
            <a:r>
              <a:rPr lang="ko-KR" dirty="0" err="1">
                <a:ea typeface="굴림"/>
              </a:rPr>
              <a:t>will</a:t>
            </a:r>
            <a:r>
              <a:rPr lang="ko-KR" dirty="0">
                <a:ea typeface="굴림"/>
              </a:rPr>
              <a:t> </a:t>
            </a:r>
            <a:r>
              <a:rPr lang="en-US" altLang="ko-KR" dirty="0">
                <a:ea typeface="굴림"/>
              </a:rPr>
              <a:t>converge eventually.</a:t>
            </a:r>
            <a:endParaRPr lang="ko-KR" dirty="0">
              <a:ea typeface="굴림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3D79A50-06F8-928F-6A9C-C83F2B9E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PageRank implementation</a:t>
            </a:r>
            <a:endParaRPr lang="ko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018C3A-B696-5BF3-1B5A-9D25FC5D71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8BED99B-A93F-BE4F-4C7C-72F91815A3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55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C3BE152-6D3C-9BD4-8EDD-82CAC780DB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20C1560-1D87-828F-8A0A-75DA9102BD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941" y="738262"/>
            <a:ext cx="1446859" cy="192881"/>
          </a:xfrm>
        </p:spPr>
        <p:txBody>
          <a:bodyPr/>
          <a:lstStyle/>
          <a:p>
            <a:endParaRPr lang="en-US"/>
          </a:p>
        </p:txBody>
      </p:sp>
      <p:pic>
        <p:nvPicPr>
          <p:cNvPr id="2050" name="Picture 2" descr="Directed graph - Wikipedia">
            <a:extLst>
              <a:ext uri="{FF2B5EF4-FFF2-40B4-BE49-F238E27FC236}">
                <a16:creationId xmlns:a16="http://schemas.microsoft.com/office/drawing/2014/main" id="{C74AB692-6843-A854-DA65-000D4AEF0E97}"/>
              </a:ext>
            </a:extLst>
          </p:cNvPr>
          <p:cNvPicPr>
            <a:picLocks noGrp="1" noChangeAspect="1" noChangeArrowheads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711" y="986858"/>
            <a:ext cx="4784577" cy="316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DFAF308-480B-099D-3769-8A5D31117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281" y="264949"/>
            <a:ext cx="697457" cy="98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8B8449-1C4D-365C-348D-BBBA3313E6A8}"/>
                  </a:ext>
                </a:extLst>
              </p14:cNvPr>
              <p14:cNvContentPartPr/>
              <p14:nvPr/>
            </p14:nvContentPartPr>
            <p14:xfrm>
              <a:off x="5074509" y="1844023"/>
              <a:ext cx="962640" cy="344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8B8449-1C4D-365C-348D-BBBA3313E6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65506" y="1835023"/>
                <a:ext cx="980287" cy="3618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9378865-8DC5-47A0-7232-1B87909E2CA2}"/>
              </a:ext>
            </a:extLst>
          </p:cNvPr>
          <p:cNvSpPr txBox="1"/>
          <p:nvPr/>
        </p:nvSpPr>
        <p:spPr>
          <a:xfrm>
            <a:off x="4219303" y="3045348"/>
            <a:ext cx="4464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Nodes: Webpages</a:t>
            </a:r>
          </a:p>
          <a:p>
            <a:r>
              <a:rPr lang="en-US"/>
              <a:t>Edges: Directed links between webpages (if A has a link for B then A--&gt;B)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3EC0E1-B97C-30D3-F427-B0030AA0D229}"/>
              </a:ext>
            </a:extLst>
          </p:cNvPr>
          <p:cNvSpPr txBox="1"/>
          <p:nvPr/>
        </p:nvSpPr>
        <p:spPr>
          <a:xfrm>
            <a:off x="326571" y="1521823"/>
            <a:ext cx="1853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Red</a:t>
            </a:r>
            <a:r>
              <a:rPr lang="en-US"/>
              <a:t>: Chosen edge for this iteration.</a:t>
            </a:r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EFCA5F-CA66-CFA9-B38C-94E752485DD1}"/>
              </a:ext>
            </a:extLst>
          </p:cNvPr>
          <p:cNvGrpSpPr/>
          <p:nvPr/>
        </p:nvGrpSpPr>
        <p:grpSpPr>
          <a:xfrm>
            <a:off x="2488269" y="1639183"/>
            <a:ext cx="293040" cy="271440"/>
            <a:chOff x="2488269" y="1639183"/>
            <a:chExt cx="29304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99808C0-A24E-158F-4CAF-CABF38D7A8C7}"/>
                    </a:ext>
                  </a:extLst>
                </p14:cNvPr>
                <p14:cNvContentPartPr/>
                <p14:nvPr/>
              </p14:nvContentPartPr>
              <p14:xfrm>
                <a:off x="2488269" y="1795783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99808C0-A24E-158F-4CAF-CABF38D7A8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25269" y="173278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59428CD-EE83-CBCD-9715-C1BFC1478FD5}"/>
                    </a:ext>
                  </a:extLst>
                </p14:cNvPr>
                <p14:cNvContentPartPr/>
                <p14:nvPr/>
              </p14:nvContentPartPr>
              <p14:xfrm>
                <a:off x="2671149" y="1639183"/>
                <a:ext cx="110160" cy="271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59428CD-EE83-CBCD-9715-C1BFC1478FD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08149" y="1576183"/>
                  <a:ext cx="235800" cy="39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6A4FF9C-DE7B-4F1D-BF13-3BCF4EEDD542}"/>
                  </a:ext>
                </a:extLst>
              </p14:cNvPr>
              <p14:cNvContentPartPr/>
              <p14:nvPr/>
            </p14:nvContentPartPr>
            <p14:xfrm>
              <a:off x="4492029" y="1964983"/>
              <a:ext cx="166680" cy="280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6A4FF9C-DE7B-4F1D-BF13-3BCF4EEDD54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29029" y="1901983"/>
                <a:ext cx="29232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7CE44FE-41D7-12B0-774E-066A5709F86D}"/>
                  </a:ext>
                </a:extLst>
              </p14:cNvPr>
              <p14:cNvContentPartPr/>
              <p14:nvPr/>
            </p14:nvContentPartPr>
            <p14:xfrm>
              <a:off x="6315069" y="1455583"/>
              <a:ext cx="308160" cy="221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7CE44FE-41D7-12B0-774E-066A5709F86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52069" y="1392583"/>
                <a:ext cx="43380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4E2CB1C-A58D-5761-FF15-7F491A972442}"/>
                  </a:ext>
                </a:extLst>
              </p14:cNvPr>
              <p14:cNvContentPartPr/>
              <p14:nvPr/>
            </p14:nvContentPartPr>
            <p14:xfrm>
              <a:off x="3229149" y="3441703"/>
              <a:ext cx="186840" cy="225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4E2CB1C-A58D-5761-FF15-7F491A97244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66149" y="3378703"/>
                <a:ext cx="312480" cy="35064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447ECE8-4699-10ED-18BE-4895646E15C6}"/>
              </a:ext>
            </a:extLst>
          </p:cNvPr>
          <p:cNvSpPr txBox="1"/>
          <p:nvPr/>
        </p:nvSpPr>
        <p:spPr>
          <a:xfrm>
            <a:off x="6220405" y="1381951"/>
            <a:ext cx="28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79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C3BE152-6D3C-9BD4-8EDD-82CAC780DB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20C1560-1D87-828F-8A0A-75DA9102BD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941" y="738262"/>
            <a:ext cx="1446859" cy="192881"/>
          </a:xfrm>
        </p:spPr>
        <p:txBody>
          <a:bodyPr/>
          <a:lstStyle/>
          <a:p>
            <a:endParaRPr lang="en-US"/>
          </a:p>
        </p:txBody>
      </p:sp>
      <p:pic>
        <p:nvPicPr>
          <p:cNvPr id="2050" name="Picture 2" descr="Directed graph - Wikipedia">
            <a:extLst>
              <a:ext uri="{FF2B5EF4-FFF2-40B4-BE49-F238E27FC236}">
                <a16:creationId xmlns:a16="http://schemas.microsoft.com/office/drawing/2014/main" id="{C74AB692-6843-A854-DA65-000D4AEF0E97}"/>
              </a:ext>
            </a:extLst>
          </p:cNvPr>
          <p:cNvPicPr>
            <a:picLocks noGrp="1" noChangeAspect="1" noChangeArrowheads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711" y="986858"/>
            <a:ext cx="4784577" cy="316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867F177A-2950-5214-733B-341D0A5D3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270" y="834702"/>
            <a:ext cx="697457" cy="98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0C5F54-73D5-39FA-DFFC-170ED9E29350}"/>
                  </a:ext>
                </a:extLst>
              </p14:cNvPr>
              <p14:cNvContentPartPr/>
              <p14:nvPr/>
            </p14:nvContentPartPr>
            <p14:xfrm>
              <a:off x="3251469" y="1928983"/>
              <a:ext cx="958320" cy="216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0C5F54-73D5-39FA-DFFC-170ED9E293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42466" y="1919983"/>
                <a:ext cx="975967" cy="2336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0901F9E-B740-BA51-0D1C-B751745E1372}"/>
              </a:ext>
            </a:extLst>
          </p:cNvPr>
          <p:cNvSpPr txBox="1"/>
          <p:nvPr/>
        </p:nvSpPr>
        <p:spPr>
          <a:xfrm>
            <a:off x="326571" y="1521823"/>
            <a:ext cx="1853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Red</a:t>
            </a:r>
            <a:r>
              <a:rPr lang="en-US"/>
              <a:t>: Chosen edge for this iteration.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3D3C02-6CDE-0F25-5BDC-633E9E90C777}"/>
              </a:ext>
            </a:extLst>
          </p:cNvPr>
          <p:cNvSpPr txBox="1"/>
          <p:nvPr/>
        </p:nvSpPr>
        <p:spPr>
          <a:xfrm>
            <a:off x="4219303" y="3045348"/>
            <a:ext cx="4464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Nodes: Webpages</a:t>
            </a:r>
          </a:p>
          <a:p>
            <a:r>
              <a:rPr lang="en-US"/>
              <a:t>Edges: Directed links between webpages (if A has a link for B then A--&gt;B)</a:t>
            </a:r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5C5CCB-FADC-84A7-030F-791FACADDC85}"/>
                  </a:ext>
                </a:extLst>
              </p14:cNvPr>
              <p14:cNvContentPartPr/>
              <p14:nvPr/>
            </p14:nvContentPartPr>
            <p14:xfrm>
              <a:off x="2630109" y="1704703"/>
              <a:ext cx="191520" cy="236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5C5CCB-FADC-84A7-030F-791FACADDC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67109" y="1641703"/>
                <a:ext cx="31716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C471D69-F126-5DC9-1226-1399BACEF313}"/>
                  </a:ext>
                </a:extLst>
              </p14:cNvPr>
              <p14:cNvContentPartPr/>
              <p14:nvPr/>
            </p14:nvContentPartPr>
            <p14:xfrm>
              <a:off x="4452429" y="2022223"/>
              <a:ext cx="212400" cy="271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C471D69-F126-5DC9-1226-1399BACEF31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89429" y="1959139"/>
                <a:ext cx="338040" cy="3972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2D2A6A7-A4C1-90B3-75B8-C7E7DB1D24BF}"/>
                  </a:ext>
                </a:extLst>
              </p14:cNvPr>
              <p14:cNvContentPartPr/>
              <p14:nvPr/>
            </p14:nvContentPartPr>
            <p14:xfrm>
              <a:off x="6267549" y="1363423"/>
              <a:ext cx="180000" cy="307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2D2A6A7-A4C1-90B3-75B8-C7E7DB1D24B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04549" y="1300423"/>
                <a:ext cx="30564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10C80FB-E93E-B691-1982-0C902007858C}"/>
                  </a:ext>
                </a:extLst>
              </p14:cNvPr>
              <p14:cNvContentPartPr/>
              <p14:nvPr/>
            </p14:nvContentPartPr>
            <p14:xfrm>
              <a:off x="3277749" y="3502543"/>
              <a:ext cx="124920" cy="201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10C80FB-E93E-B691-1982-0C902007858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14749" y="3439543"/>
                <a:ext cx="250560" cy="3268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14765CA-D914-37E7-C129-1005E05AFEEE}"/>
              </a:ext>
            </a:extLst>
          </p:cNvPr>
          <p:cNvSpPr txBox="1"/>
          <p:nvPr/>
        </p:nvSpPr>
        <p:spPr>
          <a:xfrm>
            <a:off x="4429712" y="1988594"/>
            <a:ext cx="28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74C7DB-1284-E35A-585D-3B7C5DF5E4F9}"/>
              </a:ext>
            </a:extLst>
          </p:cNvPr>
          <p:cNvSpPr txBox="1"/>
          <p:nvPr/>
        </p:nvSpPr>
        <p:spPr>
          <a:xfrm>
            <a:off x="6220405" y="1381951"/>
            <a:ext cx="28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90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C3BE152-6D3C-9BD4-8EDD-82CAC780DB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20C1560-1D87-828F-8A0A-75DA9102BD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941" y="738262"/>
            <a:ext cx="1446859" cy="192881"/>
          </a:xfrm>
        </p:spPr>
        <p:txBody>
          <a:bodyPr/>
          <a:lstStyle/>
          <a:p>
            <a:endParaRPr lang="en-US"/>
          </a:p>
        </p:txBody>
      </p:sp>
      <p:pic>
        <p:nvPicPr>
          <p:cNvPr id="2050" name="Picture 2" descr="Directed graph - Wikipedia">
            <a:extLst>
              <a:ext uri="{FF2B5EF4-FFF2-40B4-BE49-F238E27FC236}">
                <a16:creationId xmlns:a16="http://schemas.microsoft.com/office/drawing/2014/main" id="{C74AB692-6843-A854-DA65-000D4AEF0E97}"/>
              </a:ext>
            </a:extLst>
          </p:cNvPr>
          <p:cNvPicPr>
            <a:picLocks noGrp="1" noChangeAspect="1" noChangeArrowheads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711" y="986858"/>
            <a:ext cx="4784577" cy="316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F322A3F2-CEB8-D417-4DF5-4A89C9AA7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281" y="438606"/>
            <a:ext cx="697457" cy="98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12EC4B2-1F4A-265A-809D-667D001D11F4}"/>
              </a:ext>
            </a:extLst>
          </p:cNvPr>
          <p:cNvGrpSpPr/>
          <p:nvPr/>
        </p:nvGrpSpPr>
        <p:grpSpPr>
          <a:xfrm>
            <a:off x="2015229" y="1649983"/>
            <a:ext cx="236880" cy="357480"/>
            <a:chOff x="2015229" y="1649983"/>
            <a:chExt cx="236880" cy="3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D48D681-A28A-FD57-6281-39A6097C7C50}"/>
                    </a:ext>
                  </a:extLst>
                </p14:cNvPr>
                <p14:cNvContentPartPr/>
                <p14:nvPr/>
              </p14:nvContentPartPr>
              <p14:xfrm>
                <a:off x="2015229" y="1719103"/>
                <a:ext cx="222120" cy="203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D48D681-A28A-FD57-6281-39A6097C7C5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06229" y="1710087"/>
                  <a:ext cx="239760" cy="2207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59DF1FF-A848-7EB5-B052-6524E87A35AE}"/>
                    </a:ext>
                  </a:extLst>
                </p14:cNvPr>
                <p14:cNvContentPartPr/>
                <p14:nvPr/>
              </p14:nvContentPartPr>
              <p14:xfrm>
                <a:off x="2029989" y="1649983"/>
                <a:ext cx="222120" cy="357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59DF1FF-A848-7EB5-B052-6524E87A35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20989" y="1640992"/>
                  <a:ext cx="239760" cy="37510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10A2DD9-92B7-FFA5-0EDD-9B96C5E00A31}"/>
              </a:ext>
            </a:extLst>
          </p:cNvPr>
          <p:cNvSpPr txBox="1"/>
          <p:nvPr/>
        </p:nvSpPr>
        <p:spPr>
          <a:xfrm>
            <a:off x="326571" y="1521823"/>
            <a:ext cx="1853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Red</a:t>
            </a:r>
            <a:r>
              <a:rPr lang="en-US"/>
              <a:t>: Chosen edge for this iteration.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D63E6F-C7A3-4E40-643D-407EB7FA0DAD}"/>
              </a:ext>
            </a:extLst>
          </p:cNvPr>
          <p:cNvSpPr txBox="1"/>
          <p:nvPr/>
        </p:nvSpPr>
        <p:spPr>
          <a:xfrm>
            <a:off x="4219303" y="3045348"/>
            <a:ext cx="4464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Nodes: Webpages</a:t>
            </a:r>
          </a:p>
          <a:p>
            <a:r>
              <a:rPr lang="en-US"/>
              <a:t>Edges: Directed links between webpages (if A has a link for B then A--&gt;B)</a:t>
            </a:r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0EB13B2-045C-2956-525E-B3F09BCC681C}"/>
                  </a:ext>
                </a:extLst>
              </p14:cNvPr>
              <p14:cNvContentPartPr/>
              <p14:nvPr/>
            </p14:nvContentPartPr>
            <p14:xfrm>
              <a:off x="2618949" y="1672303"/>
              <a:ext cx="189360" cy="248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0EB13B2-045C-2956-525E-B3F09BCC681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55949" y="1609303"/>
                <a:ext cx="31500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5CF3115-15F4-1F5F-A1CC-060ADC5EB29D}"/>
                  </a:ext>
                </a:extLst>
              </p14:cNvPr>
              <p14:cNvContentPartPr/>
              <p14:nvPr/>
            </p14:nvContentPartPr>
            <p14:xfrm>
              <a:off x="4548549" y="2025463"/>
              <a:ext cx="219600" cy="261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5CF3115-15F4-1F5F-A1CC-060ADC5EB29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85549" y="1962463"/>
                <a:ext cx="34524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A2A206A-852A-841A-08DE-B55D2FAE0151}"/>
                  </a:ext>
                </a:extLst>
              </p14:cNvPr>
              <p14:cNvContentPartPr/>
              <p14:nvPr/>
            </p14:nvContentPartPr>
            <p14:xfrm>
              <a:off x="6342069" y="1286743"/>
              <a:ext cx="189720" cy="350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A2A206A-852A-841A-08DE-B55D2FAE015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78949" y="1223743"/>
                <a:ext cx="315599" cy="47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576CE368-D9B2-B248-8ECE-E218748D0306}"/>
              </a:ext>
            </a:extLst>
          </p:cNvPr>
          <p:cNvGrpSpPr/>
          <p:nvPr/>
        </p:nvGrpSpPr>
        <p:grpSpPr>
          <a:xfrm>
            <a:off x="3219789" y="3488503"/>
            <a:ext cx="176040" cy="190440"/>
            <a:chOff x="3219789" y="3488503"/>
            <a:chExt cx="17604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76EC75F-FC76-2921-EB1C-7FD30AC21C11}"/>
                    </a:ext>
                  </a:extLst>
                </p14:cNvPr>
                <p14:cNvContentPartPr/>
                <p14:nvPr/>
              </p14:nvContentPartPr>
              <p14:xfrm>
                <a:off x="3219789" y="3518023"/>
                <a:ext cx="176040" cy="160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76EC75F-FC76-2921-EB1C-7FD30AC21C1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56789" y="3455164"/>
                  <a:ext cx="301680" cy="2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918E5BA-46A5-4A29-092B-912B631C3B39}"/>
                    </a:ext>
                  </a:extLst>
                </p14:cNvPr>
                <p14:cNvContentPartPr/>
                <p14:nvPr/>
              </p14:nvContentPartPr>
              <p14:xfrm>
                <a:off x="3337149" y="3488503"/>
                <a:ext cx="20160" cy="18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918E5BA-46A5-4A29-092B-912B631C3B3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74149" y="3425503"/>
                  <a:ext cx="145800" cy="144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0CB3FB9-44B2-6502-5CE0-F2180B515E2D}"/>
              </a:ext>
            </a:extLst>
          </p:cNvPr>
          <p:cNvSpPr txBox="1"/>
          <p:nvPr/>
        </p:nvSpPr>
        <p:spPr>
          <a:xfrm>
            <a:off x="2571341" y="1649983"/>
            <a:ext cx="28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4C9C31-3510-6F16-E25F-F3C977BB48ED}"/>
              </a:ext>
            </a:extLst>
          </p:cNvPr>
          <p:cNvSpPr txBox="1"/>
          <p:nvPr/>
        </p:nvSpPr>
        <p:spPr>
          <a:xfrm>
            <a:off x="4429712" y="2007463"/>
            <a:ext cx="28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41B934-B4D4-CE97-26FB-0A7662D275A0}"/>
              </a:ext>
            </a:extLst>
          </p:cNvPr>
          <p:cNvSpPr txBox="1"/>
          <p:nvPr/>
        </p:nvSpPr>
        <p:spPr>
          <a:xfrm>
            <a:off x="6220405" y="1381951"/>
            <a:ext cx="28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84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C3BE152-6D3C-9BD4-8EDD-82CAC780DB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20C1560-1D87-828F-8A0A-75DA9102BD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941" y="738262"/>
            <a:ext cx="1446859" cy="192881"/>
          </a:xfrm>
        </p:spPr>
        <p:txBody>
          <a:bodyPr/>
          <a:lstStyle/>
          <a:p>
            <a:endParaRPr lang="en-US"/>
          </a:p>
        </p:txBody>
      </p:sp>
      <p:pic>
        <p:nvPicPr>
          <p:cNvPr id="2050" name="Picture 2" descr="Directed graph - Wikipedia">
            <a:extLst>
              <a:ext uri="{FF2B5EF4-FFF2-40B4-BE49-F238E27FC236}">
                <a16:creationId xmlns:a16="http://schemas.microsoft.com/office/drawing/2014/main" id="{C74AB692-6843-A854-DA65-000D4AEF0E97}"/>
              </a:ext>
            </a:extLst>
          </p:cNvPr>
          <p:cNvPicPr>
            <a:picLocks noGrp="1" noChangeAspect="1" noChangeArrowheads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711" y="986858"/>
            <a:ext cx="4784577" cy="316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B8330594-B940-63DA-9FF7-B640BB253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036" y="3427063"/>
            <a:ext cx="697457" cy="98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2A54639-10B6-9E64-F797-346FBBD8F190}"/>
                  </a:ext>
                </a:extLst>
              </p14:cNvPr>
              <p14:cNvContentPartPr/>
              <p14:nvPr/>
            </p14:nvContentPartPr>
            <p14:xfrm>
              <a:off x="3736389" y="2543863"/>
              <a:ext cx="591120" cy="655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2A54639-10B6-9E64-F797-346FBBD8F1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27384" y="2534863"/>
                <a:ext cx="608771" cy="6735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8D3BBC0-A582-31DC-E3A4-FCB7B4B83F21}"/>
              </a:ext>
            </a:extLst>
          </p:cNvPr>
          <p:cNvSpPr txBox="1"/>
          <p:nvPr/>
        </p:nvSpPr>
        <p:spPr>
          <a:xfrm>
            <a:off x="326571" y="1521823"/>
            <a:ext cx="1853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Red</a:t>
            </a:r>
            <a:r>
              <a:rPr lang="en-US"/>
              <a:t>: Chosen edge for this iteration.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AA5D7A-03DC-1F60-14B7-426916803628}"/>
              </a:ext>
            </a:extLst>
          </p:cNvPr>
          <p:cNvSpPr txBox="1"/>
          <p:nvPr/>
        </p:nvSpPr>
        <p:spPr>
          <a:xfrm>
            <a:off x="4219303" y="3045348"/>
            <a:ext cx="4464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Nodes: Webpages</a:t>
            </a:r>
          </a:p>
          <a:p>
            <a:r>
              <a:rPr lang="en-US"/>
              <a:t>Edges: Directed links between webpages (if A has a link for B then A--&gt;B)</a:t>
            </a:r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EBB29F-D573-EA68-D32C-169B274E9417}"/>
                  </a:ext>
                </a:extLst>
              </p14:cNvPr>
              <p14:cNvContentPartPr/>
              <p14:nvPr/>
            </p14:nvContentPartPr>
            <p14:xfrm>
              <a:off x="2662712" y="1709595"/>
              <a:ext cx="142200" cy="259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EBB29F-D573-EA68-D32C-169B274E94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99712" y="1646595"/>
                <a:ext cx="26784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74AACCA-F375-5F4D-C8B2-FC7428CFA1F6}"/>
                  </a:ext>
                </a:extLst>
              </p14:cNvPr>
              <p14:cNvContentPartPr/>
              <p14:nvPr/>
            </p14:nvContentPartPr>
            <p14:xfrm>
              <a:off x="4495112" y="2088675"/>
              <a:ext cx="204480" cy="243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74AACCA-F375-5F4D-C8B2-FC7428CFA1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32112" y="2025675"/>
                <a:ext cx="33012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E3222C4-CF11-7CA8-A22D-2188CCB2E7D2}"/>
                  </a:ext>
                </a:extLst>
              </p14:cNvPr>
              <p14:cNvContentPartPr/>
              <p14:nvPr/>
            </p14:nvContentPartPr>
            <p14:xfrm>
              <a:off x="6350552" y="1441395"/>
              <a:ext cx="150480" cy="187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E3222C4-CF11-7CA8-A22D-2188CCB2E7D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87401" y="1378395"/>
                <a:ext cx="276421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EF5F817A-95F7-F3CB-24C6-3F966AE86292}"/>
              </a:ext>
            </a:extLst>
          </p:cNvPr>
          <p:cNvGrpSpPr/>
          <p:nvPr/>
        </p:nvGrpSpPr>
        <p:grpSpPr>
          <a:xfrm>
            <a:off x="3256712" y="3482595"/>
            <a:ext cx="154080" cy="293400"/>
            <a:chOff x="3256712" y="3482595"/>
            <a:chExt cx="154080" cy="29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B23CB8D-FBF0-13FE-189B-13D8F0FBF88B}"/>
                    </a:ext>
                  </a:extLst>
                </p14:cNvPr>
                <p14:cNvContentPartPr/>
                <p14:nvPr/>
              </p14:nvContentPartPr>
              <p14:xfrm>
                <a:off x="3349952" y="3657555"/>
                <a:ext cx="6084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B23CB8D-FBF0-13FE-189B-13D8F0FBF88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86577" y="3594555"/>
                  <a:ext cx="187228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831F7AC-B6B1-03B6-958A-23C76D779A01}"/>
                    </a:ext>
                  </a:extLst>
                </p14:cNvPr>
                <p14:cNvContentPartPr/>
                <p14:nvPr/>
              </p14:nvContentPartPr>
              <p14:xfrm>
                <a:off x="3256712" y="3482595"/>
                <a:ext cx="74160" cy="293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831F7AC-B6B1-03B6-958A-23C76D779A0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93712" y="3419595"/>
                  <a:ext cx="199800" cy="41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B8CC796-F946-4672-DCAC-DF7F3655ECD0}"/>
              </a:ext>
            </a:extLst>
          </p:cNvPr>
          <p:cNvSpPr txBox="1"/>
          <p:nvPr/>
        </p:nvSpPr>
        <p:spPr>
          <a:xfrm>
            <a:off x="6220405" y="1381951"/>
            <a:ext cx="28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DDA67F-FFF8-810D-489A-69518A4101B2}"/>
              </a:ext>
            </a:extLst>
          </p:cNvPr>
          <p:cNvSpPr txBox="1"/>
          <p:nvPr/>
        </p:nvSpPr>
        <p:spPr>
          <a:xfrm>
            <a:off x="2591524" y="1654709"/>
            <a:ext cx="28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926011-D84B-5216-5E68-9BDDE909F898}"/>
              </a:ext>
            </a:extLst>
          </p:cNvPr>
          <p:cNvSpPr txBox="1"/>
          <p:nvPr/>
        </p:nvSpPr>
        <p:spPr>
          <a:xfrm>
            <a:off x="4455064" y="1983719"/>
            <a:ext cx="28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5A4448-2F44-6611-9436-A4CC14B3240C}"/>
              </a:ext>
            </a:extLst>
          </p:cNvPr>
          <p:cNvSpPr txBox="1"/>
          <p:nvPr/>
        </p:nvSpPr>
        <p:spPr>
          <a:xfrm>
            <a:off x="3188584" y="3406663"/>
            <a:ext cx="28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66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C3BE152-6D3C-9BD4-8EDD-82CAC780DB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20C1560-1D87-828F-8A0A-75DA9102BD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941" y="738262"/>
            <a:ext cx="1446859" cy="192881"/>
          </a:xfrm>
        </p:spPr>
        <p:txBody>
          <a:bodyPr/>
          <a:lstStyle/>
          <a:p>
            <a:endParaRPr lang="en-US"/>
          </a:p>
        </p:txBody>
      </p:sp>
      <p:pic>
        <p:nvPicPr>
          <p:cNvPr id="2050" name="Picture 2" descr="Directed graph - Wikipedia">
            <a:extLst>
              <a:ext uri="{FF2B5EF4-FFF2-40B4-BE49-F238E27FC236}">
                <a16:creationId xmlns:a16="http://schemas.microsoft.com/office/drawing/2014/main" id="{C74AB692-6843-A854-DA65-000D4AEF0E97}"/>
              </a:ext>
            </a:extLst>
          </p:cNvPr>
          <p:cNvPicPr>
            <a:picLocks noGrp="1" noChangeAspect="1" noChangeArrowheads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711" y="986858"/>
            <a:ext cx="4784577" cy="316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2951F925-85AD-E361-DB04-B51B5D05E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270" y="731362"/>
            <a:ext cx="697457" cy="98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BC2B531-8066-091D-ED9F-DC5D8FEBAA80}"/>
                  </a:ext>
                </a:extLst>
              </p14:cNvPr>
              <p14:cNvContentPartPr/>
              <p14:nvPr/>
            </p14:nvContentPartPr>
            <p14:xfrm>
              <a:off x="4979469" y="1574023"/>
              <a:ext cx="920520" cy="268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BC2B531-8066-091D-ED9F-DC5D8FEBAA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70469" y="1565023"/>
                <a:ext cx="938160" cy="2858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D94B5E9-6CE3-4AFF-F9EE-A6E62A38621B}"/>
              </a:ext>
            </a:extLst>
          </p:cNvPr>
          <p:cNvSpPr txBox="1"/>
          <p:nvPr/>
        </p:nvSpPr>
        <p:spPr>
          <a:xfrm>
            <a:off x="326571" y="1521823"/>
            <a:ext cx="1853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Red</a:t>
            </a:r>
            <a:r>
              <a:rPr lang="en-US"/>
              <a:t>: Chosen edge for this iteration.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7442EC-18BE-FBE3-360B-5C43B399F06C}"/>
              </a:ext>
            </a:extLst>
          </p:cNvPr>
          <p:cNvSpPr txBox="1"/>
          <p:nvPr/>
        </p:nvSpPr>
        <p:spPr>
          <a:xfrm>
            <a:off x="4219303" y="3045348"/>
            <a:ext cx="4464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Nodes: Webpages</a:t>
            </a:r>
          </a:p>
          <a:p>
            <a:r>
              <a:rPr lang="en-US"/>
              <a:t>Edges: Directed links between webpages (if A has a link for B then A--&gt;B)</a:t>
            </a:r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CFCBAE-F2B6-3833-4EE5-49B9EAE25C19}"/>
                  </a:ext>
                </a:extLst>
              </p14:cNvPr>
              <p14:cNvContentPartPr/>
              <p14:nvPr/>
            </p14:nvContentPartPr>
            <p14:xfrm>
              <a:off x="2683232" y="1734075"/>
              <a:ext cx="108360" cy="203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CFCBAE-F2B6-3833-4EE5-49B9EAE25C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20232" y="1670963"/>
                <a:ext cx="234000" cy="328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7EDF053-AD97-9F25-A722-5D989589CB7B}"/>
                  </a:ext>
                </a:extLst>
              </p14:cNvPr>
              <p14:cNvContentPartPr/>
              <p14:nvPr/>
            </p14:nvContentPartPr>
            <p14:xfrm>
              <a:off x="4507712" y="2117475"/>
              <a:ext cx="150840" cy="172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7EDF053-AD97-9F25-A722-5D989589CB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44712" y="2054475"/>
                <a:ext cx="27648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62EF077-B7DC-DA2C-08C3-70C86478EF4F}"/>
                  </a:ext>
                </a:extLst>
              </p14:cNvPr>
              <p14:cNvContentPartPr/>
              <p14:nvPr/>
            </p14:nvContentPartPr>
            <p14:xfrm>
              <a:off x="6316712" y="1454355"/>
              <a:ext cx="229680" cy="176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62EF077-B7DC-DA2C-08C3-70C86478EF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53712" y="1391355"/>
                <a:ext cx="35532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E95D6D0-3041-74F5-61FE-98D1A3FB430E}"/>
                  </a:ext>
                </a:extLst>
              </p14:cNvPr>
              <p14:cNvContentPartPr/>
              <p14:nvPr/>
            </p14:nvContentPartPr>
            <p14:xfrm>
              <a:off x="3153392" y="3319875"/>
              <a:ext cx="240120" cy="384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E95D6D0-3041-74F5-61FE-98D1A3FB430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90392" y="3256875"/>
                <a:ext cx="365760" cy="5104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C3E3219-26D9-6854-AB7F-A71564825BE6}"/>
              </a:ext>
            </a:extLst>
          </p:cNvPr>
          <p:cNvSpPr txBox="1"/>
          <p:nvPr/>
        </p:nvSpPr>
        <p:spPr>
          <a:xfrm>
            <a:off x="2590072" y="1630395"/>
            <a:ext cx="28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9C35B-8772-AD2F-C4BF-6AE339DB0D41}"/>
              </a:ext>
            </a:extLst>
          </p:cNvPr>
          <p:cNvSpPr txBox="1"/>
          <p:nvPr/>
        </p:nvSpPr>
        <p:spPr>
          <a:xfrm>
            <a:off x="4440844" y="2018849"/>
            <a:ext cx="28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12B85E-A38E-F157-1664-A235DE06E99F}"/>
              </a:ext>
            </a:extLst>
          </p:cNvPr>
          <p:cNvSpPr txBox="1"/>
          <p:nvPr/>
        </p:nvSpPr>
        <p:spPr>
          <a:xfrm>
            <a:off x="3159800" y="3424334"/>
            <a:ext cx="28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9F6861-C207-F7C1-340D-79EB09A31C71}"/>
              </a:ext>
            </a:extLst>
          </p:cNvPr>
          <p:cNvSpPr txBox="1"/>
          <p:nvPr/>
        </p:nvSpPr>
        <p:spPr>
          <a:xfrm>
            <a:off x="6220405" y="1381951"/>
            <a:ext cx="28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4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C3BE152-6D3C-9BD4-8EDD-82CAC780DB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20C1560-1D87-828F-8A0A-75DA9102BD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941" y="738262"/>
            <a:ext cx="1446859" cy="192881"/>
          </a:xfrm>
        </p:spPr>
        <p:txBody>
          <a:bodyPr/>
          <a:lstStyle/>
          <a:p>
            <a:endParaRPr lang="en-US"/>
          </a:p>
        </p:txBody>
      </p:sp>
      <p:pic>
        <p:nvPicPr>
          <p:cNvPr id="2050" name="Picture 2" descr="Directed graph - Wikipedia">
            <a:extLst>
              <a:ext uri="{FF2B5EF4-FFF2-40B4-BE49-F238E27FC236}">
                <a16:creationId xmlns:a16="http://schemas.microsoft.com/office/drawing/2014/main" id="{C74AB692-6843-A854-DA65-000D4AEF0E97}"/>
              </a:ext>
            </a:extLst>
          </p:cNvPr>
          <p:cNvPicPr>
            <a:picLocks noGrp="1" noChangeAspect="1" noChangeArrowheads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711" y="986858"/>
            <a:ext cx="4784577" cy="316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9BD36482-9591-2B7C-201C-3DE32A701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874" y="238825"/>
            <a:ext cx="697457" cy="98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E47BBE-76D4-0037-356B-254B5935C871}"/>
              </a:ext>
            </a:extLst>
          </p:cNvPr>
          <p:cNvSpPr txBox="1"/>
          <p:nvPr/>
        </p:nvSpPr>
        <p:spPr>
          <a:xfrm>
            <a:off x="326571" y="1521823"/>
            <a:ext cx="1853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Red</a:t>
            </a:r>
            <a:r>
              <a:rPr lang="en-US"/>
              <a:t>: Chosen edge for this iteration.</a:t>
            </a:r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4DB11E-5876-8DFF-0088-82A9F79B5B5F}"/>
              </a:ext>
            </a:extLst>
          </p:cNvPr>
          <p:cNvSpPr txBox="1"/>
          <p:nvPr/>
        </p:nvSpPr>
        <p:spPr>
          <a:xfrm>
            <a:off x="4219303" y="3045348"/>
            <a:ext cx="4464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Nodes: Webpages</a:t>
            </a:r>
          </a:p>
          <a:p>
            <a:r>
              <a:rPr lang="en-US"/>
              <a:t>Edges: Directed links between webpages (if A has a link for B then A--&gt;B)</a:t>
            </a:r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99254E7-BF91-6EB2-863B-7335A61B8649}"/>
              </a:ext>
            </a:extLst>
          </p:cNvPr>
          <p:cNvGrpSpPr/>
          <p:nvPr/>
        </p:nvGrpSpPr>
        <p:grpSpPr>
          <a:xfrm>
            <a:off x="2656232" y="1719675"/>
            <a:ext cx="149400" cy="229320"/>
            <a:chOff x="2656232" y="1719675"/>
            <a:chExt cx="14940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8DBC524-1C85-2C8F-6FD3-4F9A05AB9D44}"/>
                    </a:ext>
                  </a:extLst>
                </p14:cNvPr>
                <p14:cNvContentPartPr/>
                <p14:nvPr/>
              </p14:nvContentPartPr>
              <p14:xfrm>
                <a:off x="2658752" y="1740555"/>
                <a:ext cx="146880" cy="208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8DBC524-1C85-2C8F-6FD3-4F9A05AB9D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95752" y="1677555"/>
                  <a:ext cx="2725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996E931-E8AA-6640-A469-6060B10620F7}"/>
                    </a:ext>
                  </a:extLst>
                </p14:cNvPr>
                <p14:cNvContentPartPr/>
                <p14:nvPr/>
              </p14:nvContentPartPr>
              <p14:xfrm>
                <a:off x="2656232" y="1719675"/>
                <a:ext cx="90360" cy="89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996E931-E8AA-6640-A469-6060B10620F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93482" y="1656675"/>
                  <a:ext cx="215501" cy="21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99B5156-DBC2-4A34-BF2B-8F34BF0539F6}"/>
                  </a:ext>
                </a:extLst>
              </p14:cNvPr>
              <p14:cNvContentPartPr/>
              <p14:nvPr/>
            </p14:nvContentPartPr>
            <p14:xfrm>
              <a:off x="4536872" y="2000475"/>
              <a:ext cx="142560" cy="309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99B5156-DBC2-4A34-BF2B-8F34BF0539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73872" y="1937548"/>
                <a:ext cx="268200" cy="4350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E6A8921-5A3F-B5F5-D61C-A7194F777A0E}"/>
                  </a:ext>
                </a:extLst>
              </p14:cNvPr>
              <p14:cNvContentPartPr/>
              <p14:nvPr/>
            </p14:nvContentPartPr>
            <p14:xfrm>
              <a:off x="6353072" y="1449315"/>
              <a:ext cx="127800" cy="232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E6A8921-5A3F-B5F5-D61C-A7194F777A0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90072" y="1386315"/>
                <a:ext cx="25344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7454833-D8BD-3128-A41C-403474CAB48A}"/>
                  </a:ext>
                </a:extLst>
              </p14:cNvPr>
              <p14:cNvContentPartPr/>
              <p14:nvPr/>
            </p14:nvContentPartPr>
            <p14:xfrm>
              <a:off x="3235832" y="3435435"/>
              <a:ext cx="164160" cy="222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7454833-D8BD-3128-A41C-403474CAB4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72832" y="3372435"/>
                <a:ext cx="289800" cy="34776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59E7EE2-B993-A211-5246-BB1A4DA27CE7}"/>
              </a:ext>
            </a:extLst>
          </p:cNvPr>
          <p:cNvSpPr txBox="1"/>
          <p:nvPr/>
        </p:nvSpPr>
        <p:spPr>
          <a:xfrm>
            <a:off x="4440844" y="2018849"/>
            <a:ext cx="28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8CB52A-5793-26A3-7895-B8E4D717DB3A}"/>
              </a:ext>
            </a:extLst>
          </p:cNvPr>
          <p:cNvSpPr txBox="1"/>
          <p:nvPr/>
        </p:nvSpPr>
        <p:spPr>
          <a:xfrm>
            <a:off x="6237048" y="1381109"/>
            <a:ext cx="28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C17AA0-A6CE-51F6-A47F-0ADA02A7A902}"/>
              </a:ext>
            </a:extLst>
          </p:cNvPr>
          <p:cNvSpPr txBox="1"/>
          <p:nvPr/>
        </p:nvSpPr>
        <p:spPr>
          <a:xfrm>
            <a:off x="2589904" y="1630570"/>
            <a:ext cx="28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0E889B8-7A98-FC29-AF9B-E79FC38CFBA8}"/>
                  </a:ext>
                </a:extLst>
              </p14:cNvPr>
              <p14:cNvContentPartPr/>
              <p14:nvPr/>
            </p14:nvContentPartPr>
            <p14:xfrm>
              <a:off x="3244734" y="3395953"/>
              <a:ext cx="164160" cy="222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0E889B8-7A98-FC29-AF9B-E79FC38CFBA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81734" y="3332953"/>
                <a:ext cx="289800" cy="3477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9D88E20-382E-1700-4081-FD6A1712F85B}"/>
              </a:ext>
            </a:extLst>
          </p:cNvPr>
          <p:cNvSpPr txBox="1"/>
          <p:nvPr/>
        </p:nvSpPr>
        <p:spPr>
          <a:xfrm>
            <a:off x="3175624" y="3395953"/>
            <a:ext cx="28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09298"/>
      </p:ext>
    </p:extLst>
  </p:cSld>
  <p:clrMapOvr>
    <a:masterClrMapping/>
  </p:clrMapOvr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1397</Words>
  <Application>Microsoft Office PowerPoint</Application>
  <PresentationFormat>Diavetítés a képernyőre (16:9 oldalarány)</PresentationFormat>
  <Paragraphs>122</Paragraphs>
  <Slides>26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26</vt:i4>
      </vt:variant>
    </vt:vector>
  </HeadingPairs>
  <TitlesOfParts>
    <vt:vector size="28" baseType="lpstr">
      <vt:lpstr>Arial</vt:lpstr>
      <vt:lpstr>Imperial College London Theme</vt:lpstr>
      <vt:lpstr>PageRank in practice</vt:lpstr>
      <vt:lpstr>What is PageRank?</vt:lpstr>
      <vt:lpstr>PageRank implementation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Limitations of PageRank in practice</vt:lpstr>
      <vt:lpstr>Various applications</vt:lpstr>
      <vt:lpstr>Graph Neural Network meets Personalized PageRank</vt:lpstr>
      <vt:lpstr>Existing problems with Message passing with traditional Graph Convolutional Network (GCN)</vt:lpstr>
      <vt:lpstr>Existing problems with Message passing with traditional Graph Convolutional Network (GCN)</vt:lpstr>
      <vt:lpstr>Proposed solution</vt:lpstr>
      <vt:lpstr>Personalized PageRank</vt:lpstr>
      <vt:lpstr>Personalized propagation of neural predictions (PPNP)</vt:lpstr>
      <vt:lpstr>Pros of Personalized Propagation of Neural Predictions (PPNP)</vt:lpstr>
      <vt:lpstr>Limitations of Personalized Propagation of Neural Predictions (PPNP)</vt:lpstr>
      <vt:lpstr>Approximate Personalized Propagation of Neural Predictions (APPNP)</vt:lpstr>
      <vt:lpstr>Approximate Personalized Propagation of Neural Predictions (APPNP)</vt:lpstr>
      <vt:lpstr>Experimental Setup</vt:lpstr>
      <vt:lpstr>Evaluation of Result: Power Iteration</vt:lpstr>
      <vt:lpstr>Evaluation of Result: Teleport Probability</vt:lpstr>
      <vt:lpstr>Evaluation of Result: Propagation</vt:lpstr>
      <vt:lpstr>Sources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Bolt</dc:creator>
  <cp:lastModifiedBy>Peter Barabas</cp:lastModifiedBy>
  <cp:revision>32</cp:revision>
  <dcterms:created xsi:type="dcterms:W3CDTF">2017-02-16T14:49:58Z</dcterms:created>
  <dcterms:modified xsi:type="dcterms:W3CDTF">2022-12-11T23:29:44Z</dcterms:modified>
</cp:coreProperties>
</file>