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668"/>
  </p:normalViewPr>
  <p:slideViewPr>
    <p:cSldViewPr snapToGrid="0" snapToObjects="1">
      <p:cViewPr varScale="1">
        <p:scale>
          <a:sx n="75" d="100"/>
          <a:sy n="75" d="100"/>
        </p:scale>
        <p:origin x="18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92A3-0523-3F47-BDD7-FCD0014C791B}" type="datetimeFigureOut">
              <a:rPr lang="en-US" smtClean="0"/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7708-07C6-8845-9410-672B782D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9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92A3-0523-3F47-BDD7-FCD0014C791B}" type="datetimeFigureOut">
              <a:rPr lang="en-US" smtClean="0"/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7708-07C6-8845-9410-672B782D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59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92A3-0523-3F47-BDD7-FCD0014C791B}" type="datetimeFigureOut">
              <a:rPr lang="en-US" smtClean="0"/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7708-07C6-8845-9410-672B782D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92A3-0523-3F47-BDD7-FCD0014C791B}" type="datetimeFigureOut">
              <a:rPr lang="en-US" smtClean="0"/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7708-07C6-8845-9410-672B782D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5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92A3-0523-3F47-BDD7-FCD0014C791B}" type="datetimeFigureOut">
              <a:rPr lang="en-US" smtClean="0"/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7708-07C6-8845-9410-672B782D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0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92A3-0523-3F47-BDD7-FCD0014C791B}" type="datetimeFigureOut">
              <a:rPr lang="en-US" smtClean="0"/>
              <a:t>1/31/16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7708-07C6-8845-9410-672B782D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5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92A3-0523-3F47-BDD7-FCD0014C791B}" type="datetimeFigureOut">
              <a:rPr lang="en-US" smtClean="0"/>
              <a:t>1/31/16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7708-07C6-8845-9410-672B782D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8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92A3-0523-3F47-BDD7-FCD0014C791B}" type="datetimeFigureOut">
              <a:rPr lang="en-US" smtClean="0"/>
              <a:t>1/31/16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7708-07C6-8845-9410-672B782D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3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92A3-0523-3F47-BDD7-FCD0014C791B}" type="datetimeFigureOut">
              <a:rPr lang="en-US" smtClean="0"/>
              <a:t>1/31/16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7708-07C6-8845-9410-672B782D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0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92A3-0523-3F47-BDD7-FCD0014C791B}" type="datetimeFigureOut">
              <a:rPr lang="en-US" smtClean="0"/>
              <a:t>1/31/16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7708-07C6-8845-9410-672B782D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3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92A3-0523-3F47-BDD7-FCD0014C791B}" type="datetimeFigureOut">
              <a:rPr lang="en-US" smtClean="0"/>
              <a:t>1/31/16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7708-07C6-8845-9410-672B782D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0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792A3-0523-3F47-BDD7-FCD0014C791B}" type="datetimeFigureOut">
              <a:rPr lang="en-US" smtClean="0"/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B7708-07C6-8845-9410-672B782D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0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/>
          <p:cNvSpPr/>
          <p:nvPr/>
        </p:nvSpPr>
        <p:spPr>
          <a:xfrm>
            <a:off x="1248228" y="478972"/>
            <a:ext cx="3657600" cy="5943600"/>
          </a:xfrm>
          <a:prstGeom prst="frame">
            <a:avLst>
              <a:gd name="adj1" fmla="val 99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ame 2"/>
          <p:cNvSpPr/>
          <p:nvPr/>
        </p:nvSpPr>
        <p:spPr>
          <a:xfrm>
            <a:off x="7104742" y="478972"/>
            <a:ext cx="3657600" cy="5943600"/>
          </a:xfrm>
          <a:prstGeom prst="frame">
            <a:avLst>
              <a:gd name="adj1" fmla="val 99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ame 3"/>
          <p:cNvSpPr/>
          <p:nvPr/>
        </p:nvSpPr>
        <p:spPr>
          <a:xfrm>
            <a:off x="2264230" y="2815772"/>
            <a:ext cx="2285090" cy="406400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/>
          <p:cNvSpPr/>
          <p:nvPr/>
        </p:nvSpPr>
        <p:spPr>
          <a:xfrm>
            <a:off x="2264229" y="3581401"/>
            <a:ext cx="2285090" cy="406400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2264229" y="1090386"/>
            <a:ext cx="1640114" cy="1279071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1657349" y="4368508"/>
            <a:ext cx="2891970" cy="452584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7503885" y="914400"/>
            <a:ext cx="1132115" cy="815521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9245601" y="914400"/>
            <a:ext cx="1150254" cy="815521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8178800" y="3599546"/>
            <a:ext cx="2416627" cy="332721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8178800" y="3063172"/>
            <a:ext cx="2416627" cy="315029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8178800" y="2547423"/>
            <a:ext cx="2411488" cy="328753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/>
          <p:cNvSpPr/>
          <p:nvPr/>
        </p:nvSpPr>
        <p:spPr>
          <a:xfrm>
            <a:off x="8178799" y="4165606"/>
            <a:ext cx="2416627" cy="362852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/>
          <p:cNvSpPr/>
          <p:nvPr/>
        </p:nvSpPr>
        <p:spPr>
          <a:xfrm>
            <a:off x="7561941" y="4731655"/>
            <a:ext cx="188688" cy="181431"/>
          </a:xfrm>
          <a:prstGeom prst="frame">
            <a:avLst>
              <a:gd name="adj1" fmla="val 21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ame 19"/>
          <p:cNvSpPr/>
          <p:nvPr/>
        </p:nvSpPr>
        <p:spPr>
          <a:xfrm>
            <a:off x="7565573" y="5152572"/>
            <a:ext cx="185056" cy="188685"/>
          </a:xfrm>
          <a:prstGeom prst="frame">
            <a:avLst>
              <a:gd name="adj1" fmla="val 21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ame 20"/>
          <p:cNvSpPr/>
          <p:nvPr/>
        </p:nvSpPr>
        <p:spPr>
          <a:xfrm>
            <a:off x="8100784" y="5539013"/>
            <a:ext cx="1665515" cy="466276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07195" y="2880472"/>
            <a:ext cx="98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Username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300844" y="3624490"/>
            <a:ext cx="963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Password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585529" y="946511"/>
            <a:ext cx="9633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SIGN UP with Facebook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8451848" y="5618262"/>
            <a:ext cx="963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SIGN UP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2422524" y="1360589"/>
            <a:ext cx="13090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LOGO</a:t>
            </a:r>
          </a:p>
          <a:p>
            <a:pPr algn="ctr"/>
            <a:r>
              <a:rPr lang="en-US" sz="1400" dirty="0" smtClean="0"/>
              <a:t>+</a:t>
            </a:r>
          </a:p>
          <a:p>
            <a:pPr algn="ctr"/>
            <a:r>
              <a:rPr lang="en-US" sz="1400" dirty="0" smtClean="0"/>
              <a:t>Flashcards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9339035" y="957117"/>
            <a:ext cx="9633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SIGN UP with Google+</a:t>
            </a:r>
            <a:endParaRPr lang="en-US" sz="1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7315200" y="2099253"/>
            <a:ext cx="8635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766299" y="2099253"/>
            <a:ext cx="823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178800" y="1999449"/>
            <a:ext cx="1587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Or, Create a new account</a:t>
            </a:r>
            <a:endParaRPr 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2566306" y="4446521"/>
            <a:ext cx="963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LOG IN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7191829" y="2577779"/>
            <a:ext cx="98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Username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7199086" y="3099362"/>
            <a:ext cx="98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Password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199086" y="3624490"/>
            <a:ext cx="986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Password (again)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7199086" y="4203619"/>
            <a:ext cx="98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Email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8067222" y="5026334"/>
            <a:ext cx="2680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I have read the </a:t>
            </a:r>
            <a:r>
              <a:rPr lang="en-US" sz="1050" u="sng" dirty="0" smtClean="0"/>
              <a:t>Terms and Services</a:t>
            </a:r>
            <a:r>
              <a:rPr lang="en-US" sz="1050" dirty="0" smtClean="0"/>
              <a:t> and therefore agree to it.</a:t>
            </a:r>
            <a:endParaRPr lang="en-US" sz="1050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8075233" y="4699669"/>
            <a:ext cx="26800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I am under the age of 13</a:t>
            </a:r>
            <a:endParaRPr 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2610041" y="129205"/>
            <a:ext cx="88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View_2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505563" y="133223"/>
            <a:ext cx="88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View_3</a:t>
            </a:r>
            <a:endParaRPr lang="en-US" dirty="0"/>
          </a:p>
        </p:txBody>
      </p:sp>
      <p:sp>
        <p:nvSpPr>
          <p:cNvPr id="47" name="Frame 46"/>
          <p:cNvSpPr/>
          <p:nvPr/>
        </p:nvSpPr>
        <p:spPr>
          <a:xfrm>
            <a:off x="1657349" y="5190170"/>
            <a:ext cx="1132115" cy="815521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Frame 47"/>
          <p:cNvSpPr/>
          <p:nvPr/>
        </p:nvSpPr>
        <p:spPr>
          <a:xfrm>
            <a:off x="3399065" y="5190170"/>
            <a:ext cx="1150254" cy="815521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38993" y="5222281"/>
            <a:ext cx="9633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LOG IN</a:t>
            </a:r>
          </a:p>
          <a:p>
            <a:pPr algn="ctr"/>
            <a:r>
              <a:rPr lang="en-US" sz="1400" dirty="0" smtClean="0"/>
              <a:t>with Facebook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3492499" y="5232887"/>
            <a:ext cx="9633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LOG IN</a:t>
            </a:r>
          </a:p>
          <a:p>
            <a:pPr algn="ctr"/>
            <a:r>
              <a:rPr lang="en-US" sz="1400" dirty="0" smtClean="0"/>
              <a:t>with Google+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6512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/>
          <p:cNvSpPr/>
          <p:nvPr/>
        </p:nvSpPr>
        <p:spPr>
          <a:xfrm>
            <a:off x="1248228" y="478972"/>
            <a:ext cx="3657600" cy="5943600"/>
          </a:xfrm>
          <a:prstGeom prst="frame">
            <a:avLst>
              <a:gd name="adj1" fmla="val 99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ame 2"/>
          <p:cNvSpPr/>
          <p:nvPr/>
        </p:nvSpPr>
        <p:spPr>
          <a:xfrm>
            <a:off x="7090227" y="493486"/>
            <a:ext cx="3657600" cy="5943600"/>
          </a:xfrm>
          <a:prstGeom prst="frame">
            <a:avLst>
              <a:gd name="adj1" fmla="val 99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36490" y="124154"/>
            <a:ext cx="88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View_4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48224" y="1422400"/>
            <a:ext cx="36576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26221" y="794045"/>
            <a:ext cx="72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LOGO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08366" y="766020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</a:p>
          <a:p>
            <a:r>
              <a:rPr lang="en-US" sz="1200" dirty="0" smtClean="0"/>
              <a:t>B_5</a:t>
            </a:r>
            <a:endParaRPr lang="en-US" sz="12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443771"/>
              </p:ext>
            </p:extLst>
          </p:nvPr>
        </p:nvGraphicFramePr>
        <p:xfrm>
          <a:off x="1248226" y="1422399"/>
          <a:ext cx="36576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</a:tblGrid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Latest </a:t>
                      </a:r>
                      <a:endParaRPr lang="en-US" sz="14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B_1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Sets </a:t>
                      </a:r>
                      <a:endParaRPr lang="en-US" sz="14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B_2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Class </a:t>
                      </a:r>
                      <a:endParaRPr lang="en-US" sz="14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B_3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Folder </a:t>
                      </a:r>
                      <a:endParaRPr lang="en-US" sz="14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B_4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1407886" y="2467429"/>
            <a:ext cx="3294743" cy="1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429653" y="2997199"/>
            <a:ext cx="3294743" cy="1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07885" y="3521529"/>
            <a:ext cx="3294743" cy="1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429653" y="4106637"/>
            <a:ext cx="3294743" cy="1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478489" y="143521"/>
            <a:ext cx="88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View_5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249830" y="76602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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46536" y="935250"/>
            <a:ext cx="2286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SET TITLE</a:t>
            </a:r>
          </a:p>
          <a:p>
            <a:pPr algn="ctr"/>
            <a:r>
              <a:rPr lang="en-US" sz="1600" i="1" u="sng" dirty="0" smtClean="0"/>
              <a:t># terms</a:t>
            </a:r>
            <a:r>
              <a:rPr lang="en-US" sz="1600" dirty="0" smtClean="0"/>
              <a:t> by </a:t>
            </a:r>
            <a:r>
              <a:rPr lang="en-US" sz="1600" i="1" u="sng" dirty="0"/>
              <a:t>c</a:t>
            </a:r>
            <a:r>
              <a:rPr lang="en-US" sz="1600" i="1" u="sng" dirty="0" smtClean="0"/>
              <a:t>reator</a:t>
            </a:r>
            <a:endParaRPr lang="en-US" sz="2400" i="1" u="sng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7090227" y="2583543"/>
            <a:ext cx="365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44228" y="1870195"/>
            <a:ext cx="98697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Flashcards</a:t>
            </a:r>
          </a:p>
          <a:p>
            <a:pPr algn="ctr"/>
            <a:r>
              <a:rPr lang="en-US" sz="1400" dirty="0" smtClean="0"/>
              <a:t>B_1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8449460" y="1859271"/>
            <a:ext cx="98697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Learn</a:t>
            </a:r>
          </a:p>
          <a:p>
            <a:pPr algn="ctr"/>
            <a:r>
              <a:rPr lang="en-US" sz="1400" dirty="0" smtClean="0"/>
              <a:t>B_2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9554692" y="1859271"/>
            <a:ext cx="98697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Match</a:t>
            </a:r>
          </a:p>
          <a:p>
            <a:pPr algn="ctr"/>
            <a:r>
              <a:rPr lang="en-US" sz="1400" dirty="0" smtClean="0"/>
              <a:t>B_3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 rot="5400000">
            <a:off x="10293315" y="740648"/>
            <a:ext cx="49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...</a:t>
            </a:r>
            <a:endParaRPr lang="en-US" sz="24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7461060" y="3128160"/>
            <a:ext cx="1154787" cy="3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482827" y="3657930"/>
            <a:ext cx="1154787" cy="3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461059" y="4182260"/>
            <a:ext cx="1154787" cy="3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482827" y="4767177"/>
            <a:ext cx="1154787" cy="4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9148791" y="3120858"/>
            <a:ext cx="1154787" cy="67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9170558" y="3650628"/>
            <a:ext cx="1154787" cy="67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9148790" y="4174958"/>
            <a:ext cx="1154787" cy="67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9170558" y="4759728"/>
            <a:ext cx="1154787" cy="7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5400000">
            <a:off x="4464414" y="774514"/>
            <a:ext cx="49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166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/>
          <p:cNvSpPr/>
          <p:nvPr/>
        </p:nvSpPr>
        <p:spPr>
          <a:xfrm>
            <a:off x="1248228" y="478972"/>
            <a:ext cx="3657600" cy="5943600"/>
          </a:xfrm>
          <a:prstGeom prst="frame">
            <a:avLst>
              <a:gd name="adj1" fmla="val 99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ame 2"/>
          <p:cNvSpPr/>
          <p:nvPr/>
        </p:nvSpPr>
        <p:spPr>
          <a:xfrm>
            <a:off x="7104742" y="478972"/>
            <a:ext cx="3657600" cy="5943600"/>
          </a:xfrm>
          <a:prstGeom prst="frame">
            <a:avLst>
              <a:gd name="adj1" fmla="val 99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67542" y="2111944"/>
            <a:ext cx="3018971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WORD</a:t>
            </a:r>
          </a:p>
          <a:p>
            <a:pPr algn="ctr"/>
            <a:r>
              <a:rPr lang="en-US" sz="1200" dirty="0" smtClean="0"/>
              <a:t> </a:t>
            </a:r>
            <a:r>
              <a:rPr lang="en-US" sz="2400" dirty="0" smtClean="0"/>
              <a:t> 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/>
              <a:t> </a:t>
            </a:r>
            <a:r>
              <a:rPr lang="en-US" sz="1200" dirty="0" smtClean="0"/>
              <a:t> </a:t>
            </a:r>
            <a:endParaRPr lang="en-US" sz="2400" dirty="0" smtClean="0"/>
          </a:p>
          <a:p>
            <a:pPr algn="ctr"/>
            <a:r>
              <a:rPr lang="en-US" sz="2400" dirty="0" smtClean="0"/>
              <a:t>DEFINITION</a:t>
            </a:r>
          </a:p>
          <a:p>
            <a:pPr algn="ctr"/>
            <a:r>
              <a:rPr lang="en-US" dirty="0" smtClean="0"/>
              <a:t> </a:t>
            </a:r>
            <a:endParaRPr lang="en-US" sz="2400" dirty="0" smtClean="0"/>
          </a:p>
          <a:p>
            <a:pPr algn="ctr"/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567541" y="1190172"/>
            <a:ext cx="301897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248228" y="1190172"/>
            <a:ext cx="365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1"/>
            <a:endCxn id="4" idx="3"/>
          </p:cNvCxnSpPr>
          <p:nvPr/>
        </p:nvCxnSpPr>
        <p:spPr>
          <a:xfrm>
            <a:off x="1567542" y="3773938"/>
            <a:ext cx="3018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67540" y="5880647"/>
            <a:ext cx="3018971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</p:txBody>
      </p:sp>
      <p:sp>
        <p:nvSpPr>
          <p:cNvPr id="15" name="TextBox 14"/>
          <p:cNvSpPr txBox="1"/>
          <p:nvPr/>
        </p:nvSpPr>
        <p:spPr>
          <a:xfrm rot="5400000">
            <a:off x="4426647" y="646122"/>
            <a:ext cx="49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...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437344" y="689258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 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104742" y="1190172"/>
            <a:ext cx="365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5400000">
            <a:off x="10283161" y="646122"/>
            <a:ext cx="49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...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293858" y="689258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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072546" y="2404533"/>
            <a:ext cx="1721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DEFINITION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7314716" y="3826989"/>
            <a:ext cx="3237651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Type Answer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736663" y="4001906"/>
            <a:ext cx="73334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 smtClean="0"/>
              <a:t>Don’t Know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636490" y="124154"/>
            <a:ext cx="88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View_6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493003" y="129775"/>
            <a:ext cx="88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View_7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644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1248228" y="478972"/>
            <a:ext cx="3657600" cy="5943600"/>
          </a:xfrm>
          <a:prstGeom prst="frame">
            <a:avLst>
              <a:gd name="adj1" fmla="val 99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7104742" y="478972"/>
            <a:ext cx="3657600" cy="5943600"/>
          </a:xfrm>
          <a:prstGeom prst="frame">
            <a:avLst>
              <a:gd name="adj1" fmla="val 99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248228" y="1190172"/>
            <a:ext cx="365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5400000">
            <a:off x="4426647" y="646122"/>
            <a:ext cx="49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...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437344" y="689258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 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104742" y="1190172"/>
            <a:ext cx="365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93858" y="689258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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36490" y="124154"/>
            <a:ext cx="88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View_8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493003" y="129775"/>
            <a:ext cx="88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View_9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79560" y="2989107"/>
            <a:ext cx="1794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MATCH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(GAME)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55541" y="1190172"/>
            <a:ext cx="356616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  </a:t>
            </a:r>
            <a:r>
              <a:rPr lang="en-US" sz="1400" i="1" u="sng" dirty="0" smtClean="0"/>
              <a:t>username</a:t>
            </a:r>
            <a:endParaRPr lang="en-US" sz="1400" i="1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7104742" y="1497949"/>
            <a:ext cx="3657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500" dirty="0" smtClean="0"/>
              <a:t>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Account Settings</a:t>
            </a:r>
            <a:r>
              <a:rPr lang="en-US" sz="800" dirty="0" smtClean="0"/>
              <a:t> </a:t>
            </a:r>
            <a:endParaRPr lang="en-US" sz="16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7141236" y="2467182"/>
            <a:ext cx="356616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  </a:t>
            </a:r>
            <a:r>
              <a:rPr lang="en-US" sz="1400" dirty="0" smtClean="0"/>
              <a:t>Support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090437" y="2801103"/>
            <a:ext cx="3657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500" dirty="0" smtClean="0"/>
              <a:t>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Send Feedback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1236" y="3798927"/>
            <a:ext cx="356616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About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090437" y="3299763"/>
            <a:ext cx="3657600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500" dirty="0" smtClean="0"/>
              <a:t>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Rate Us!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7090437" y="3299763"/>
            <a:ext cx="3657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90437" y="4123683"/>
            <a:ext cx="3657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500" dirty="0" smtClean="0"/>
              <a:t>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Privacy Policy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90437" y="4622343"/>
            <a:ext cx="3657600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500" dirty="0" smtClean="0"/>
              <a:t>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Terms of Service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7090437" y="4622343"/>
            <a:ext cx="3657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090437" y="1962246"/>
            <a:ext cx="3657600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500" dirty="0" smtClean="0"/>
              <a:t>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Log out of </a:t>
            </a:r>
            <a:r>
              <a:rPr lang="en-US" sz="1600" i="1" u="sng" dirty="0" smtClean="0"/>
              <a:t>username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7104742" y="1995085"/>
            <a:ext cx="3657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690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127</Words>
  <Application>Microsoft Macintosh PowerPoint</Application>
  <PresentationFormat>Widescreen</PresentationFormat>
  <Paragraphs>81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Jiwon You</dc:creator>
  <cp:lastModifiedBy>Jiwon You</cp:lastModifiedBy>
  <cp:revision>19</cp:revision>
  <dcterms:created xsi:type="dcterms:W3CDTF">2016-01-24T23:29:17Z</dcterms:created>
  <dcterms:modified xsi:type="dcterms:W3CDTF">2016-02-01T00:19:50Z</dcterms:modified>
</cp:coreProperties>
</file>