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8" r:id="rId3"/>
    <p:sldId id="257" r:id="rId4"/>
    <p:sldId id="260" r:id="rId5"/>
    <p:sldId id="256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/>
    <p:restoredTop sz="94668"/>
  </p:normalViewPr>
  <p:slideViewPr>
    <p:cSldViewPr snapToGrid="0" snapToObjects="1">
      <p:cViewPr>
        <p:scale>
          <a:sx n="77" d="100"/>
          <a:sy n="77" d="100"/>
        </p:scale>
        <p:origin x="152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6C8D-0F85-E345-9B71-95A6D1123F21}" type="datetimeFigureOut">
              <a:rPr lang="en-US" smtClean="0"/>
              <a:t>7/31/16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4E98E-3009-6F40-91C7-F55AF71C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4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6C8D-0F85-E345-9B71-95A6D1123F21}" type="datetimeFigureOut">
              <a:rPr lang="en-US" smtClean="0"/>
              <a:t>7/31/16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4E98E-3009-6F40-91C7-F55AF71C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3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6C8D-0F85-E345-9B71-95A6D1123F21}" type="datetimeFigureOut">
              <a:rPr lang="en-US" smtClean="0"/>
              <a:t>7/31/16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4E98E-3009-6F40-91C7-F55AF71C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0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6C8D-0F85-E345-9B71-95A6D1123F21}" type="datetimeFigureOut">
              <a:rPr lang="en-US" smtClean="0"/>
              <a:t>7/31/16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4E98E-3009-6F40-91C7-F55AF71C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0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6C8D-0F85-E345-9B71-95A6D1123F21}" type="datetimeFigureOut">
              <a:rPr lang="en-US" smtClean="0"/>
              <a:t>7/31/16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4E98E-3009-6F40-91C7-F55AF71C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0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6C8D-0F85-E345-9B71-95A6D1123F21}" type="datetimeFigureOut">
              <a:rPr lang="en-US" smtClean="0"/>
              <a:t>7/31/16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4E98E-3009-6F40-91C7-F55AF71C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8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6C8D-0F85-E345-9B71-95A6D1123F21}" type="datetimeFigureOut">
              <a:rPr lang="en-US" smtClean="0"/>
              <a:t>7/31/16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4E98E-3009-6F40-91C7-F55AF71C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6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6C8D-0F85-E345-9B71-95A6D1123F21}" type="datetimeFigureOut">
              <a:rPr lang="en-US" smtClean="0"/>
              <a:t>7/31/16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4E98E-3009-6F40-91C7-F55AF71C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5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6C8D-0F85-E345-9B71-95A6D1123F21}" type="datetimeFigureOut">
              <a:rPr lang="en-US" smtClean="0"/>
              <a:t>7/31/16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4E98E-3009-6F40-91C7-F55AF71C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9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6C8D-0F85-E345-9B71-95A6D1123F21}" type="datetimeFigureOut">
              <a:rPr lang="en-US" smtClean="0"/>
              <a:t>7/31/16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4E98E-3009-6F40-91C7-F55AF71C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5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6C8D-0F85-E345-9B71-95A6D1123F21}" type="datetimeFigureOut">
              <a:rPr lang="en-US" smtClean="0"/>
              <a:t>7/31/16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4E98E-3009-6F40-91C7-F55AF71C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5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6C8D-0F85-E345-9B71-95A6D1123F21}" type="datetimeFigureOut">
              <a:rPr lang="en-US" smtClean="0"/>
              <a:t>7/31/16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4E98E-3009-6F40-91C7-F55AF71C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1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/>
          <p:cNvSpPr/>
          <p:nvPr/>
        </p:nvSpPr>
        <p:spPr>
          <a:xfrm>
            <a:off x="4258849" y="494494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/>
          <p:cNvSpPr/>
          <p:nvPr/>
        </p:nvSpPr>
        <p:spPr>
          <a:xfrm>
            <a:off x="5192845" y="1474216"/>
            <a:ext cx="1804125" cy="1406978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7695" y="1771440"/>
            <a:ext cx="1439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LOGO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Flashcards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0831" y="3627288"/>
            <a:ext cx="2321077" cy="692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050" dirty="0" smtClean="0"/>
          </a:p>
          <a:p>
            <a:pPr algn="ctr"/>
            <a:r>
              <a:rPr lang="en-US" dirty="0" smtClean="0"/>
              <a:t>LOG IN</a:t>
            </a:r>
          </a:p>
          <a:p>
            <a:pPr algn="ctr"/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4980831" y="4762120"/>
            <a:ext cx="2321077" cy="715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050" dirty="0" smtClean="0"/>
          </a:p>
          <a:p>
            <a:pPr algn="ctr"/>
            <a:r>
              <a:rPr lang="en-US" dirty="0" smtClean="0"/>
              <a:t>SIGN UP</a:t>
            </a:r>
          </a:p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020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/>
          <p:cNvSpPr/>
          <p:nvPr/>
        </p:nvSpPr>
        <p:spPr>
          <a:xfrm>
            <a:off x="1728445" y="477868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/>
          <p:cNvSpPr/>
          <p:nvPr/>
        </p:nvSpPr>
        <p:spPr>
          <a:xfrm>
            <a:off x="2744447" y="2631790"/>
            <a:ext cx="2285090" cy="406401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>
            <a:off x="2736737" y="3276044"/>
            <a:ext cx="2285090" cy="406401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/>
        </p:nvSpPr>
        <p:spPr>
          <a:xfrm>
            <a:off x="2744446" y="956280"/>
            <a:ext cx="1640114" cy="1279071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2137566" y="3985000"/>
            <a:ext cx="2891970" cy="452584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7412" y="2696490"/>
            <a:ext cx="98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Username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73352" y="3319133"/>
            <a:ext cx="963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Password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2741" y="1226483"/>
            <a:ext cx="1309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LOGO</a:t>
            </a:r>
          </a:p>
          <a:p>
            <a:pPr algn="ctr"/>
            <a:r>
              <a:rPr lang="en-US" sz="1400" dirty="0"/>
              <a:t>+</a:t>
            </a:r>
          </a:p>
          <a:p>
            <a:pPr algn="ctr"/>
            <a:r>
              <a:rPr lang="en-US" sz="1400" dirty="0"/>
              <a:t>Flashcards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6523" y="4063013"/>
            <a:ext cx="963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LOG IN</a:t>
            </a:r>
            <a:endParaRPr lang="en-US" sz="1400" dirty="0"/>
          </a:p>
        </p:txBody>
      </p:sp>
      <p:sp>
        <p:nvSpPr>
          <p:cNvPr id="11" name="Frame 10"/>
          <p:cNvSpPr/>
          <p:nvPr/>
        </p:nvSpPr>
        <p:spPr>
          <a:xfrm>
            <a:off x="2137566" y="5189066"/>
            <a:ext cx="1132115" cy="815521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3879282" y="5189066"/>
            <a:ext cx="1150254" cy="815521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19210" y="5221177"/>
            <a:ext cx="963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LOG IN</a:t>
            </a:r>
          </a:p>
          <a:p>
            <a:pPr algn="ctr"/>
            <a:r>
              <a:rPr lang="en-US" sz="1400" dirty="0"/>
              <a:t>with Facebook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2716" y="5231783"/>
            <a:ext cx="963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LOG IN</a:t>
            </a:r>
          </a:p>
          <a:p>
            <a:pPr algn="ctr"/>
            <a:r>
              <a:rPr lang="en-US" sz="1400" dirty="0"/>
              <a:t>with Google+</a:t>
            </a:r>
          </a:p>
        </p:txBody>
      </p:sp>
      <p:sp>
        <p:nvSpPr>
          <p:cNvPr id="15" name="Frame 14"/>
          <p:cNvSpPr/>
          <p:nvPr/>
        </p:nvSpPr>
        <p:spPr>
          <a:xfrm>
            <a:off x="6789254" y="477868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7188397" y="913296"/>
            <a:ext cx="1132115" cy="815521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8930113" y="913296"/>
            <a:ext cx="1150254" cy="815521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/>
          <p:cNvSpPr/>
          <p:nvPr/>
        </p:nvSpPr>
        <p:spPr>
          <a:xfrm>
            <a:off x="7863312" y="3598442"/>
            <a:ext cx="2416627" cy="332721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/>
          <p:cNvSpPr/>
          <p:nvPr/>
        </p:nvSpPr>
        <p:spPr>
          <a:xfrm>
            <a:off x="7863312" y="3062068"/>
            <a:ext cx="2416627" cy="315029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/>
          <p:cNvSpPr/>
          <p:nvPr/>
        </p:nvSpPr>
        <p:spPr>
          <a:xfrm>
            <a:off x="7863312" y="2546319"/>
            <a:ext cx="2411488" cy="328753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/>
          <p:cNvSpPr/>
          <p:nvPr/>
        </p:nvSpPr>
        <p:spPr>
          <a:xfrm>
            <a:off x="7863311" y="4164502"/>
            <a:ext cx="2416627" cy="362852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ame 21"/>
          <p:cNvSpPr/>
          <p:nvPr/>
        </p:nvSpPr>
        <p:spPr>
          <a:xfrm>
            <a:off x="7246453" y="4730551"/>
            <a:ext cx="188688" cy="181431"/>
          </a:xfrm>
          <a:prstGeom prst="frame">
            <a:avLst>
              <a:gd name="adj1" fmla="val 21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/>
          <p:cNvSpPr/>
          <p:nvPr/>
        </p:nvSpPr>
        <p:spPr>
          <a:xfrm>
            <a:off x="7250085" y="5151468"/>
            <a:ext cx="185056" cy="188685"/>
          </a:xfrm>
          <a:prstGeom prst="frame">
            <a:avLst>
              <a:gd name="adj1" fmla="val 21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23"/>
          <p:cNvSpPr/>
          <p:nvPr/>
        </p:nvSpPr>
        <p:spPr>
          <a:xfrm>
            <a:off x="7785296" y="5537909"/>
            <a:ext cx="1665515" cy="466276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70041" y="945407"/>
            <a:ext cx="963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SIGN UP with Facebook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36360" y="5617158"/>
            <a:ext cx="963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SIGN UP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23547" y="956013"/>
            <a:ext cx="963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SIGN UP with Google+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6999712" y="2098149"/>
            <a:ext cx="8635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450811" y="2098149"/>
            <a:ext cx="823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63312" y="1998345"/>
            <a:ext cx="1587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Or, Create a new account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76341" y="2576675"/>
            <a:ext cx="98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Username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83598" y="3098258"/>
            <a:ext cx="98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Password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83598" y="3623386"/>
            <a:ext cx="986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Password (again)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3598" y="4202515"/>
            <a:ext cx="98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Email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51734" y="5025230"/>
            <a:ext cx="2680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 have read the </a:t>
            </a:r>
            <a:r>
              <a:rPr lang="en-US" sz="1050" u="sng" dirty="0"/>
              <a:t>Terms and Services</a:t>
            </a:r>
            <a:r>
              <a:rPr lang="en-US" sz="1050" dirty="0"/>
              <a:t> and therefore agree to it.</a:t>
            </a:r>
            <a:endParaRPr lang="en-US" sz="1050" u="sng" dirty="0"/>
          </a:p>
        </p:txBody>
      </p:sp>
      <p:sp>
        <p:nvSpPr>
          <p:cNvPr id="36" name="TextBox 35"/>
          <p:cNvSpPr txBox="1"/>
          <p:nvPr/>
        </p:nvSpPr>
        <p:spPr>
          <a:xfrm>
            <a:off x="7759745" y="4698565"/>
            <a:ext cx="26800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 am </a:t>
            </a:r>
            <a:r>
              <a:rPr lang="en-US" sz="1050" dirty="0" smtClean="0"/>
              <a:t>over the </a:t>
            </a:r>
            <a:r>
              <a:rPr lang="en-US" sz="1050" dirty="0"/>
              <a:t>age of 13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6087649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962149" y="4781253"/>
            <a:ext cx="7137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437101" y="4781253"/>
            <a:ext cx="718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93320" y="4681449"/>
            <a:ext cx="1761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Forgot Username / Password?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758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ame 48"/>
          <p:cNvSpPr/>
          <p:nvPr/>
        </p:nvSpPr>
        <p:spPr>
          <a:xfrm>
            <a:off x="1728998" y="485433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1728996" y="1657453"/>
            <a:ext cx="36576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104116" y="921109"/>
            <a:ext cx="72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1935910" y="2277269"/>
            <a:ext cx="3294743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935909" y="2870764"/>
            <a:ext cx="3294743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921992" y="3525458"/>
            <a:ext cx="3294743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910423" y="4180152"/>
            <a:ext cx="3294743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35" y="771748"/>
            <a:ext cx="334027" cy="33402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96" y="757761"/>
            <a:ext cx="362002" cy="362002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6087649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rame 20"/>
          <p:cNvSpPr/>
          <p:nvPr/>
        </p:nvSpPr>
        <p:spPr>
          <a:xfrm>
            <a:off x="6788701" y="485433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6788701" y="2738106"/>
            <a:ext cx="36576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085" y="749678"/>
            <a:ext cx="1363772" cy="136377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067469" y="688220"/>
            <a:ext cx="365760" cy="36576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100098" y="2122444"/>
            <a:ext cx="3029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username</a:t>
            </a:r>
            <a:endParaRPr lang="en-US" sz="2400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6819126" y="3284598"/>
            <a:ext cx="3593592" cy="3108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/>
              <a:t>  </a:t>
            </a:r>
            <a:r>
              <a:rPr lang="en-US" sz="1400" dirty="0"/>
              <a:t>Support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84952" y="3618520"/>
            <a:ext cx="3657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500" dirty="0"/>
              <a:t>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Send Feedback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19126" y="4616343"/>
            <a:ext cx="3593592" cy="3108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  About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84952" y="4117180"/>
            <a:ext cx="3657600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500" dirty="0"/>
              <a:t>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Rate Us!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818202" y="4117180"/>
            <a:ext cx="35935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84952" y="4941100"/>
            <a:ext cx="3657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500" dirty="0"/>
              <a:t>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Privacy Policy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84952" y="5439760"/>
            <a:ext cx="3657600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500" dirty="0"/>
              <a:t>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Terms of Service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6818202" y="5439760"/>
            <a:ext cx="35935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784952" y="2779663"/>
            <a:ext cx="3657600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500" dirty="0"/>
              <a:t>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Log out of </a:t>
            </a:r>
            <a:r>
              <a:rPr lang="en-US" sz="1600" i="1" u="sng" dirty="0"/>
              <a:t>username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157" y="356900"/>
            <a:ext cx="862946" cy="862946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910614" y="1813005"/>
            <a:ext cx="327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 1		    51 terms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05280" y="2444624"/>
            <a:ext cx="327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 2		   12 terms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920058" y="3060611"/>
            <a:ext cx="327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 3		   37 terms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23124" y="3713589"/>
            <a:ext cx="327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 4		</a:t>
            </a:r>
            <a:r>
              <a:rPr lang="en-US" smtClean="0"/>
              <a:t>   42 </a:t>
            </a:r>
            <a:r>
              <a:rPr lang="en-US" dirty="0" smtClean="0"/>
              <a:t>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1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5" y="182880"/>
            <a:ext cx="871101" cy="871101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1736523" y="489532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5837" y="2122504"/>
            <a:ext cx="3018971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WORD</a:t>
            </a:r>
          </a:p>
          <a:p>
            <a:pPr algn="ctr"/>
            <a:r>
              <a:rPr lang="en-US" sz="1200" dirty="0"/>
              <a:t> </a:t>
            </a:r>
            <a:r>
              <a:rPr lang="en-US" sz="2400" dirty="0"/>
              <a:t>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 </a:t>
            </a:r>
            <a:r>
              <a:rPr lang="en-US" sz="1200" dirty="0"/>
              <a:t> </a:t>
            </a:r>
            <a:endParaRPr lang="en-US" sz="2400" dirty="0"/>
          </a:p>
          <a:p>
            <a:pPr algn="ctr"/>
            <a:r>
              <a:rPr lang="en-US" sz="2400" dirty="0"/>
              <a:t>DEFINITION</a:t>
            </a:r>
          </a:p>
          <a:p>
            <a:pPr algn="ctr"/>
            <a:r>
              <a:rPr lang="en-US" dirty="0"/>
              <a:t> 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055836" y="1200732"/>
            <a:ext cx="301897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736523" y="1200732"/>
            <a:ext cx="365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5" idx="1"/>
            <a:endCxn id="5" idx="3"/>
          </p:cNvCxnSpPr>
          <p:nvPr/>
        </p:nvCxnSpPr>
        <p:spPr>
          <a:xfrm>
            <a:off x="2055837" y="3784498"/>
            <a:ext cx="3018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55835" y="5891207"/>
            <a:ext cx="3018971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920990" y="688221"/>
            <a:ext cx="365760" cy="36576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087649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680323" y="651533"/>
            <a:ext cx="439136" cy="439136"/>
          </a:xfrm>
          <a:prstGeom prst="rect">
            <a:avLst/>
          </a:prstGeom>
        </p:spPr>
      </p:pic>
      <p:sp>
        <p:nvSpPr>
          <p:cNvPr id="12" name="Frame 11"/>
          <p:cNvSpPr/>
          <p:nvPr/>
        </p:nvSpPr>
        <p:spPr>
          <a:xfrm>
            <a:off x="6781176" y="489532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00490" y="2122504"/>
            <a:ext cx="3018971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WORD</a:t>
            </a:r>
            <a:endParaRPr lang="en-US" sz="2400" dirty="0"/>
          </a:p>
          <a:p>
            <a:pPr algn="ctr"/>
            <a:r>
              <a:rPr lang="en-US" sz="1200" dirty="0"/>
              <a:t> </a:t>
            </a:r>
            <a:r>
              <a:rPr lang="en-US" sz="2400" dirty="0"/>
              <a:t> </a:t>
            </a:r>
            <a:endParaRPr lang="en-US" sz="2400" dirty="0" smtClean="0"/>
          </a:p>
          <a:p>
            <a:pPr algn="ctr"/>
            <a:r>
              <a:rPr lang="en-US" sz="2400" dirty="0" smtClean="0"/>
              <a:t> </a:t>
            </a:r>
          </a:p>
          <a:p>
            <a:pPr algn="ctr"/>
            <a:r>
              <a:rPr lang="en-US" dirty="0" smtClean="0"/>
              <a:t> 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100489" y="1200732"/>
            <a:ext cx="301897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781176" y="1200732"/>
            <a:ext cx="365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00488" y="5891207"/>
            <a:ext cx="3018971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965643" y="688221"/>
            <a:ext cx="365760" cy="3657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670" y="651533"/>
            <a:ext cx="439136" cy="4391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163" y="1203752"/>
            <a:ext cx="676656" cy="6766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62747" y="1200732"/>
            <a:ext cx="679676" cy="67967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271" y="2255818"/>
            <a:ext cx="457200" cy="457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666" y="225414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6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/>
          <p:cNvSpPr/>
          <p:nvPr/>
        </p:nvSpPr>
        <p:spPr>
          <a:xfrm>
            <a:off x="1734736" y="480960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0074" y="558465"/>
            <a:ext cx="228692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SET TITLE</a:t>
            </a:r>
          </a:p>
          <a:p>
            <a:pPr algn="ctr"/>
            <a:r>
              <a:rPr lang="en-US" i="1" u="sng" dirty="0"/>
              <a:t># terms</a:t>
            </a:r>
            <a:r>
              <a:rPr lang="en-US" dirty="0"/>
              <a:t> by </a:t>
            </a:r>
            <a:r>
              <a:rPr lang="en-US" i="1" u="sng" dirty="0" smtClean="0"/>
              <a:t>creator</a:t>
            </a:r>
            <a:br>
              <a:rPr lang="en-US" i="1" u="sng" dirty="0" smtClean="0"/>
            </a:br>
            <a:endParaRPr lang="en-US" sz="500" i="1" u="sng" dirty="0" smtClean="0"/>
          </a:p>
          <a:p>
            <a:pPr algn="ctr"/>
            <a:r>
              <a:rPr lang="en-US" sz="1200" dirty="0" smtClean="0"/>
              <a:t>Created on DEC 21, 2016</a:t>
            </a:r>
          </a:p>
          <a:p>
            <a:pPr algn="ctr"/>
            <a:r>
              <a:rPr lang="en-US" sz="1200" dirty="0" smtClean="0"/>
              <a:t>Imported </a:t>
            </a:r>
            <a:r>
              <a:rPr lang="en-US" sz="1200" u="sng" dirty="0" smtClean="0"/>
              <a:t>2</a:t>
            </a:r>
            <a:r>
              <a:rPr lang="en-US" sz="1200" dirty="0" smtClean="0"/>
              <a:t> times</a:t>
            </a:r>
            <a:endParaRPr lang="en-US" sz="2800" u="sng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34736" y="2486153"/>
            <a:ext cx="365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632" y="1922738"/>
            <a:ext cx="340066" cy="340066"/>
          </a:xfrm>
          <a:prstGeom prst="rect">
            <a:avLst/>
          </a:prstGeom>
        </p:spPr>
      </p:pic>
      <p:sp>
        <p:nvSpPr>
          <p:cNvPr id="34" name="Frame 33"/>
          <p:cNvSpPr/>
          <p:nvPr/>
        </p:nvSpPr>
        <p:spPr>
          <a:xfrm>
            <a:off x="6790613" y="476861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6790613" y="2482054"/>
            <a:ext cx="365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517" y="1769922"/>
            <a:ext cx="446607" cy="446607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6087649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695" y="1940506"/>
            <a:ext cx="340066" cy="34006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784611" y="2518188"/>
            <a:ext cx="356616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    TERM   	              DEFINITION      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836333" y="2501563"/>
            <a:ext cx="356616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   TERM	                DEFINITION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405507"/>
              </p:ext>
            </p:extLst>
          </p:nvPr>
        </p:nvGraphicFramePr>
        <p:xfrm>
          <a:off x="1934442" y="2883049"/>
          <a:ext cx="2936964" cy="3541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8482"/>
                <a:gridCol w="1468482"/>
              </a:tblGrid>
              <a:tr h="5059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059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59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59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59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59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59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103761"/>
              </p:ext>
            </p:extLst>
          </p:nvPr>
        </p:nvGraphicFramePr>
        <p:xfrm>
          <a:off x="6990319" y="2850327"/>
          <a:ext cx="3258188" cy="3541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9094"/>
                <a:gridCol w="1629094"/>
              </a:tblGrid>
              <a:tr h="5059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059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59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59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59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59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59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934442" y="703988"/>
            <a:ext cx="365760" cy="36576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990319" y="687363"/>
            <a:ext cx="365760" cy="36576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258909" y="1819234"/>
            <a:ext cx="576072" cy="572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361038" y="1814085"/>
            <a:ext cx="576072" cy="572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150572" y="1818515"/>
            <a:ext cx="576072" cy="572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873" y="1957813"/>
            <a:ext cx="340066" cy="34006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229876" y="1749913"/>
            <a:ext cx="1133554" cy="50096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913" y="1789106"/>
            <a:ext cx="411480" cy="411480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8839044" y="1749913"/>
            <a:ext cx="1133554" cy="50096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659" y="2973294"/>
            <a:ext cx="322739" cy="32273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659" y="3465286"/>
            <a:ext cx="322739" cy="32273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659" y="3997515"/>
            <a:ext cx="322739" cy="32273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848" y="4513119"/>
            <a:ext cx="322739" cy="32273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659" y="4982273"/>
            <a:ext cx="322739" cy="32273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974" y="5485464"/>
            <a:ext cx="322739" cy="32273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658" y="5949425"/>
            <a:ext cx="322739" cy="32273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475951" y="559015"/>
            <a:ext cx="228692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SET TITLE</a:t>
            </a:r>
          </a:p>
          <a:p>
            <a:pPr algn="ctr"/>
            <a:r>
              <a:rPr lang="en-US" i="1" u="sng" dirty="0"/>
              <a:t># terms</a:t>
            </a:r>
            <a:r>
              <a:rPr lang="en-US" dirty="0"/>
              <a:t> by </a:t>
            </a:r>
            <a:r>
              <a:rPr lang="en-US" i="1" u="sng" dirty="0" smtClean="0"/>
              <a:t>creator</a:t>
            </a:r>
            <a:br>
              <a:rPr lang="en-US" i="1" u="sng" dirty="0" smtClean="0"/>
            </a:br>
            <a:endParaRPr lang="en-US" sz="500" i="1" u="sng" dirty="0" smtClean="0"/>
          </a:p>
          <a:p>
            <a:pPr algn="ctr"/>
            <a:r>
              <a:rPr lang="en-US" sz="1200" dirty="0" smtClean="0"/>
              <a:t>Created on DEC 21, 2016</a:t>
            </a:r>
          </a:p>
          <a:p>
            <a:pPr algn="ctr"/>
            <a:r>
              <a:rPr lang="en-US" sz="1200" dirty="0" smtClean="0"/>
              <a:t>Imported </a:t>
            </a:r>
            <a:r>
              <a:rPr lang="en-US" sz="1200" u="sng" dirty="0" smtClean="0"/>
              <a:t>2</a:t>
            </a:r>
            <a:r>
              <a:rPr lang="en-US" sz="1200" dirty="0" smtClean="0"/>
              <a:t> times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103375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489" y="628085"/>
            <a:ext cx="472895" cy="472895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6781176" y="489532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81176" y="1200732"/>
            <a:ext cx="365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41145" y="661702"/>
            <a:ext cx="1008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1728998" y="485433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728996" y="1308320"/>
            <a:ext cx="36576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10421" y="2020461"/>
            <a:ext cx="3294743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88654" y="2678515"/>
            <a:ext cx="3294743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10421" y="3336393"/>
            <a:ext cx="3294743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980" y="692369"/>
            <a:ext cx="411480" cy="4114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943357" y="710756"/>
            <a:ext cx="1309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FAVORITES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1910420" y="1514024"/>
            <a:ext cx="327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 1		   5 terms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88652" y="2179367"/>
            <a:ext cx="327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 2		   </a:t>
            </a:r>
            <a:r>
              <a:rPr lang="en-US" dirty="0"/>
              <a:t>2</a:t>
            </a:r>
            <a:r>
              <a:rPr lang="en-US" dirty="0" smtClean="0"/>
              <a:t> terms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88653" y="2830045"/>
            <a:ext cx="327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 3		   7 terms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88652" y="3499345"/>
            <a:ext cx="327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 6		   4 terms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920990" y="688221"/>
            <a:ext cx="365760" cy="365760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6087649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987240" y="2257887"/>
            <a:ext cx="3294743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87239" y="1751450"/>
            <a:ext cx="327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 32	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89 terms 	by </a:t>
            </a:r>
            <a:r>
              <a:rPr lang="en-US" sz="16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username1</a:t>
            </a:r>
            <a:endParaRPr lang="en-US" i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88702" y="2377434"/>
            <a:ext cx="3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LIST 17	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52 terms	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by </a:t>
            </a:r>
            <a:r>
              <a:rPr lang="en-US" sz="16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username2</a:t>
            </a:r>
            <a:endParaRPr lang="en-US" sz="1600" i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36333" y="1221410"/>
            <a:ext cx="3547872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 MY LIST	                    PUBLIC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5" name="Straight Connector 34"/>
          <p:cNvCxnSpPr>
            <a:stCxn id="33" idx="0"/>
            <a:endCxn id="33" idx="2"/>
          </p:cNvCxnSpPr>
          <p:nvPr/>
        </p:nvCxnSpPr>
        <p:spPr>
          <a:xfrm>
            <a:off x="8610269" y="1221410"/>
            <a:ext cx="0" cy="3657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70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ame 6"/>
          <p:cNvSpPr/>
          <p:nvPr/>
        </p:nvSpPr>
        <p:spPr>
          <a:xfrm>
            <a:off x="1734736" y="480960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0074" y="757967"/>
            <a:ext cx="22869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SET TITLE</a:t>
            </a:r>
          </a:p>
          <a:p>
            <a:pPr algn="ctr"/>
            <a:r>
              <a:rPr lang="en-US" i="1" u="sng" dirty="0"/>
              <a:t># terms</a:t>
            </a:r>
            <a:r>
              <a:rPr lang="en-US" dirty="0"/>
              <a:t> by </a:t>
            </a:r>
            <a:r>
              <a:rPr lang="en-US" i="1" u="sng" dirty="0"/>
              <a:t>creator</a:t>
            </a:r>
            <a:endParaRPr lang="en-US" sz="2800" i="1" u="sng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734736" y="2486153"/>
            <a:ext cx="365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934442" y="703988"/>
            <a:ext cx="365760" cy="36576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2427318" y="1776271"/>
            <a:ext cx="2249925" cy="49876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975" y="1843995"/>
            <a:ext cx="374073" cy="37407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99324" y="1863153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FLASHCARDS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784611" y="2518188"/>
            <a:ext cx="356616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    TERM   	              DEFINITION      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774743"/>
              </p:ext>
            </p:extLst>
          </p:nvPr>
        </p:nvGraphicFramePr>
        <p:xfrm>
          <a:off x="1934442" y="2883049"/>
          <a:ext cx="2936964" cy="3541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8482"/>
                <a:gridCol w="1468482"/>
              </a:tblGrid>
              <a:tr h="5059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059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59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59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59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59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59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851" y="2961081"/>
            <a:ext cx="320040" cy="3200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851" y="3452760"/>
            <a:ext cx="320040" cy="32004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851" y="3975297"/>
            <a:ext cx="320040" cy="32004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851" y="4503737"/>
            <a:ext cx="320040" cy="3200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851" y="5002208"/>
            <a:ext cx="320040" cy="32004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851" y="5500679"/>
            <a:ext cx="320040" cy="32004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769" y="5979244"/>
            <a:ext cx="3200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8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143</Words>
  <Application>Microsoft Macintosh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Jiwon You</dc:creator>
  <cp:lastModifiedBy>Jiwon You</cp:lastModifiedBy>
  <cp:revision>31</cp:revision>
  <dcterms:created xsi:type="dcterms:W3CDTF">2016-07-17T22:31:29Z</dcterms:created>
  <dcterms:modified xsi:type="dcterms:W3CDTF">2016-07-31T21:30:47Z</dcterms:modified>
</cp:coreProperties>
</file>