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9"/>
  </p:normalViewPr>
  <p:slideViewPr>
    <p:cSldViewPr snapToGrid="0" snapToObjects="1">
      <p:cViewPr>
        <p:scale>
          <a:sx n="66" d="100"/>
          <a:sy n="66" d="100"/>
        </p:scale>
        <p:origin x="6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2487-F3BC-B74F-9A8A-FA3CCC80626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07AA-A1F1-0F45-9C5A-2865BF7A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8543" y="1379913"/>
            <a:ext cx="7315200" cy="4123112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4379" y="3657602"/>
            <a:ext cx="72635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latin typeface="Ayuthaya" charset="-34"/>
                <a:ea typeface="Ayuthaya" charset="-34"/>
                <a:cs typeface="Ayuthaya" charset="-34"/>
              </a:rPr>
              <a:t>CRAMABLE</a:t>
            </a:r>
            <a:endParaRPr lang="en-US" sz="11500" b="1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8" name="Rectangle 7"/>
          <p:cNvSpPr/>
          <p:nvPr/>
        </p:nvSpPr>
        <p:spPr>
          <a:xfrm rot="2694140">
            <a:off x="7080558" y="1563594"/>
            <a:ext cx="64008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08017" flipH="1">
            <a:off x="6569698" y="2651459"/>
            <a:ext cx="45719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4171697">
            <a:off x="6764708" y="2895838"/>
            <a:ext cx="45719" cy="621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 rot="13476152">
            <a:off x="6466359" y="3079465"/>
            <a:ext cx="274320" cy="2519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17104" y="3221816"/>
            <a:ext cx="2023579" cy="21939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8589" y="748147"/>
            <a:ext cx="5303520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8589" y="5140034"/>
            <a:ext cx="5303520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962896" y="2944089"/>
            <a:ext cx="4940524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99164" y="2161309"/>
            <a:ext cx="4846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9164" y="2762597"/>
            <a:ext cx="484631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2539" y="3344488"/>
            <a:ext cx="484631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82539" y="3926380"/>
            <a:ext cx="484631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2539" y="4524896"/>
            <a:ext cx="484631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40743" y="2604055"/>
            <a:ext cx="458811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300" b="1" dirty="0" smtClean="0">
                <a:latin typeface="Avenir Book" charset="0"/>
                <a:ea typeface="Avenir Book" charset="0"/>
                <a:cs typeface="Avenir Book" charset="0"/>
              </a:rPr>
              <a:t>CRAMABLE</a:t>
            </a:r>
            <a:endParaRPr lang="en-US" sz="63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85711" y="2689786"/>
            <a:ext cx="342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78686" y="3118546"/>
            <a:ext cx="342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95939" y="3537291"/>
            <a:ext cx="3429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95939" y="3954526"/>
            <a:ext cx="3429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95939" y="4397766"/>
            <a:ext cx="3429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4431" y="4123446"/>
            <a:ext cx="5820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latin typeface="Avenir Book" charset="0"/>
                <a:ea typeface="Avenir Book" charset="0"/>
                <a:cs typeface="Avenir Book" charset="0"/>
              </a:rPr>
              <a:t>RAMABLE</a:t>
            </a:r>
            <a:endParaRPr lang="en-US" sz="115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8728" y="1565007"/>
            <a:ext cx="3966211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58728" y="4743638"/>
            <a:ext cx="3966211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22895" y="3162014"/>
            <a:ext cx="3711888" cy="54864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22" y="527454"/>
            <a:ext cx="5814978" cy="58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927" y="1964987"/>
            <a:ext cx="114313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latin typeface="Avenir Book" charset="0"/>
                <a:ea typeface="Avenir Book" charset="0"/>
                <a:cs typeface="Avenir Book" charset="0"/>
              </a:rPr>
              <a:t>CRAMABLE</a:t>
            </a:r>
            <a:endParaRPr lang="en-US" sz="166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10653121" y="2907110"/>
            <a:ext cx="1186775" cy="35311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tract 4"/>
          <p:cNvSpPr/>
          <p:nvPr/>
        </p:nvSpPr>
        <p:spPr>
          <a:xfrm>
            <a:off x="7159558" y="2115037"/>
            <a:ext cx="347472" cy="408563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7023371" y="2445777"/>
            <a:ext cx="661480" cy="6476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6828817" y="3093396"/>
            <a:ext cx="992221" cy="739302"/>
          </a:xfrm>
          <a:prstGeom prst="trapezoid">
            <a:avLst>
              <a:gd name="adj" fmla="val 3939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tract 8"/>
          <p:cNvSpPr/>
          <p:nvPr/>
        </p:nvSpPr>
        <p:spPr>
          <a:xfrm>
            <a:off x="3831364" y="2115037"/>
            <a:ext cx="347472" cy="408563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3695177" y="2445777"/>
            <a:ext cx="661480" cy="6476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3500623" y="3093396"/>
            <a:ext cx="992221" cy="739302"/>
          </a:xfrm>
          <a:prstGeom prst="trapezoid">
            <a:avLst>
              <a:gd name="adj" fmla="val 3939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5141" y="680936"/>
            <a:ext cx="4435812" cy="5486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4485" y="680936"/>
            <a:ext cx="4435812" cy="5486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09787" y="1438219"/>
            <a:ext cx="44057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09787" y="2039507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3162" y="2621398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3162" y="3203290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3162" y="3801806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45141" y="4369134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5141" y="4951026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45141" y="5549542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9369" y="3100970"/>
            <a:ext cx="298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venir Book" charset="0"/>
                <a:ea typeface="Avenir Book" charset="0"/>
                <a:cs typeface="Avenir Book" charset="0"/>
              </a:rPr>
              <a:t>OBLIGATION</a:t>
            </a:r>
            <a:endParaRPr lang="en-US" sz="36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929131" y="1438219"/>
            <a:ext cx="44057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9131" y="2039507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12506" y="2621398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12506" y="3203290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12506" y="3801806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4485" y="4369134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64485" y="4951026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64485" y="5549542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82774" y="2300750"/>
            <a:ext cx="3599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an act or course of action to which a person is morally or legally bound; a duty or commitment</a:t>
            </a:r>
          </a:p>
        </p:txBody>
      </p:sp>
    </p:spTree>
    <p:extLst>
      <p:ext uri="{BB962C8B-B14F-4D97-AF65-F5344CB8AC3E}">
        <p14:creationId xmlns:p14="http://schemas.microsoft.com/office/powerpoint/2010/main" val="8629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2698" y="700392"/>
            <a:ext cx="4435812" cy="5486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6926" y="1748827"/>
            <a:ext cx="298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venir Book" charset="0"/>
                <a:ea typeface="Avenir Book" charset="0"/>
                <a:cs typeface="Avenir Book" charset="0"/>
              </a:rPr>
              <a:t>OBLIGATION</a:t>
            </a:r>
            <a:endParaRPr lang="en-US" sz="36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Connector 6"/>
          <p:cNvCxnSpPr>
            <a:stCxn id="2" idx="1"/>
            <a:endCxn id="2" idx="3"/>
          </p:cNvCxnSpPr>
          <p:nvPr/>
        </p:nvCxnSpPr>
        <p:spPr>
          <a:xfrm>
            <a:off x="3832698" y="3443592"/>
            <a:ext cx="44358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62765" y="1671007"/>
            <a:ext cx="44057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2765" y="2272295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46140" y="2854186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46140" y="3436078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46140" y="4034594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8119" y="4601922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98119" y="5183814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98119" y="5782330"/>
            <a:ext cx="44057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0987" y="3845696"/>
            <a:ext cx="359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an act or course of action to which a person is morally or legally bound; a duty or commitment</a:t>
            </a:r>
          </a:p>
        </p:txBody>
      </p:sp>
    </p:spTree>
    <p:extLst>
      <p:ext uri="{BB962C8B-B14F-4D97-AF65-F5344CB8AC3E}">
        <p14:creationId xmlns:p14="http://schemas.microsoft.com/office/powerpoint/2010/main" val="1462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Avenir Book</vt:lpstr>
      <vt:lpstr>Ayuthaya</vt:lpstr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11</cp:revision>
  <dcterms:created xsi:type="dcterms:W3CDTF">2016-08-07T07:12:08Z</dcterms:created>
  <dcterms:modified xsi:type="dcterms:W3CDTF">2016-08-07T09:00:44Z</dcterms:modified>
</cp:coreProperties>
</file>