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68"/>
  </p:normalViewPr>
  <p:slideViewPr>
    <p:cSldViewPr snapToGrid="0" snapToObjects="1">
      <p:cViewPr>
        <p:scale>
          <a:sx n="77" d="100"/>
          <a:sy n="77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6C8D-0F85-E345-9B71-95A6D1123F21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E98E-3009-6F40-91C7-F55AF71C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1728445" y="477868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2744447" y="2631790"/>
            <a:ext cx="2285090" cy="40640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2736737" y="3276044"/>
            <a:ext cx="2285090" cy="40640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2744446" y="1089282"/>
            <a:ext cx="1640114" cy="127907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137566" y="3985000"/>
            <a:ext cx="2891970" cy="452584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412" y="2696490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3352" y="3319133"/>
            <a:ext cx="963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2741" y="1359485"/>
            <a:ext cx="1309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LOGO</a:t>
            </a:r>
          </a:p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Flashcards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23" y="4063013"/>
            <a:ext cx="96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 IN</a:t>
            </a:r>
            <a:endParaRPr lang="en-US" sz="1400" dirty="0"/>
          </a:p>
        </p:txBody>
      </p:sp>
      <p:sp>
        <p:nvSpPr>
          <p:cNvPr id="11" name="Frame 10"/>
          <p:cNvSpPr/>
          <p:nvPr/>
        </p:nvSpPr>
        <p:spPr>
          <a:xfrm>
            <a:off x="2137566" y="5189066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879282" y="5189066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9210" y="5221177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 IN</a:t>
            </a:r>
          </a:p>
          <a:p>
            <a:pPr algn="ctr"/>
            <a:r>
              <a:rPr lang="en-US" sz="1400" dirty="0"/>
              <a:t>with Facebook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2716" y="5231783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 IN</a:t>
            </a:r>
          </a:p>
          <a:p>
            <a:pPr algn="ctr"/>
            <a:r>
              <a:rPr lang="en-US" sz="1400" dirty="0"/>
              <a:t>with Google+</a:t>
            </a:r>
          </a:p>
        </p:txBody>
      </p:sp>
      <p:sp>
        <p:nvSpPr>
          <p:cNvPr id="15" name="Frame 14"/>
          <p:cNvSpPr/>
          <p:nvPr/>
        </p:nvSpPr>
        <p:spPr>
          <a:xfrm>
            <a:off x="6789254" y="477868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188397" y="913296"/>
            <a:ext cx="1132115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8930113" y="913296"/>
            <a:ext cx="1150254" cy="8155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863312" y="3598442"/>
            <a:ext cx="2416627" cy="332721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863312" y="3062068"/>
            <a:ext cx="2416627" cy="315029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7863312" y="2546319"/>
            <a:ext cx="2411488" cy="328753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7863311" y="4164502"/>
            <a:ext cx="2416627" cy="362852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7246453" y="4730551"/>
            <a:ext cx="188688" cy="181431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7250085" y="5151468"/>
            <a:ext cx="185056" cy="188685"/>
          </a:xfrm>
          <a:prstGeom prst="frame">
            <a:avLst>
              <a:gd name="adj1" fmla="val 21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7785296" y="5537909"/>
            <a:ext cx="1665515" cy="466276"/>
          </a:xfrm>
          <a:prstGeom prst="frame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0041" y="945407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 with Facebook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36360" y="5617158"/>
            <a:ext cx="96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23547" y="956013"/>
            <a:ext cx="963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 UP with Google+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999712" y="2098149"/>
            <a:ext cx="863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450811" y="2098149"/>
            <a:ext cx="82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3312" y="1998345"/>
            <a:ext cx="158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Or, Create a new account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76341" y="2576675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3598" y="3098258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3598" y="3623386"/>
            <a:ext cx="9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 (again)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3598" y="4202515"/>
            <a:ext cx="98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51734" y="5025230"/>
            <a:ext cx="268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 have read the </a:t>
            </a:r>
            <a:r>
              <a:rPr lang="en-US" sz="1050" u="sng" dirty="0"/>
              <a:t>Terms and Services</a:t>
            </a:r>
            <a:r>
              <a:rPr lang="en-US" sz="1050" dirty="0"/>
              <a:t> and therefore agree to it.</a:t>
            </a:r>
            <a:endParaRPr lang="en-US" sz="105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7759745" y="4698565"/>
            <a:ext cx="2680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 am </a:t>
            </a:r>
            <a:r>
              <a:rPr lang="en-US" sz="1050" dirty="0" smtClean="0"/>
              <a:t>over the </a:t>
            </a:r>
            <a:r>
              <a:rPr lang="en-US" sz="1050" dirty="0"/>
              <a:t>age of 13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62149" y="4781253"/>
            <a:ext cx="713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37101" y="4781253"/>
            <a:ext cx="718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93320" y="4681449"/>
            <a:ext cx="176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Forgot Username / Password?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5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ame 48"/>
          <p:cNvSpPr/>
          <p:nvPr/>
        </p:nvSpPr>
        <p:spPr>
          <a:xfrm>
            <a:off x="1728998" y="485433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1728996" y="1657453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06991" y="800506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888656" y="2473890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10423" y="3003660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888655" y="3527990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10423" y="4113098"/>
            <a:ext cx="3294743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35" y="771748"/>
            <a:ext cx="334027" cy="3340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96" y="757761"/>
            <a:ext cx="362002" cy="362002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6788701" y="485433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788701" y="2738106"/>
            <a:ext cx="36576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85" y="749678"/>
            <a:ext cx="1363772" cy="13637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67469" y="688220"/>
            <a:ext cx="365760" cy="3657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00098" y="2122444"/>
            <a:ext cx="302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username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819126" y="3284598"/>
            <a:ext cx="3593592" cy="310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  </a:t>
            </a:r>
            <a:r>
              <a:rPr lang="en-US" sz="1400" dirty="0"/>
              <a:t>Support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4952" y="3618520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Send Feedback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19126" y="4616343"/>
            <a:ext cx="3593592" cy="310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About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84952" y="4117180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Rate Us!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818202" y="4117180"/>
            <a:ext cx="35935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4952" y="4941100"/>
            <a:ext cx="365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Privacy Policy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4952" y="5439760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Terms of Service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818202" y="5439760"/>
            <a:ext cx="35935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84952" y="2779663"/>
            <a:ext cx="365760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500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Log out of </a:t>
            </a:r>
            <a:r>
              <a:rPr lang="en-US" sz="1600" i="1" u="sng" dirty="0"/>
              <a:t>username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157" y="356900"/>
            <a:ext cx="862946" cy="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1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5" y="182880"/>
            <a:ext cx="871101" cy="871101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736523" y="48953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5837" y="2122504"/>
            <a:ext cx="301897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WORD</a:t>
            </a:r>
          </a:p>
          <a:p>
            <a:pPr algn="ctr"/>
            <a:r>
              <a:rPr lang="en-US" sz="1200" dirty="0"/>
              <a:t> 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</a:t>
            </a:r>
            <a:r>
              <a:rPr lang="en-US" sz="1200" dirty="0"/>
              <a:t> </a:t>
            </a:r>
            <a:endParaRPr lang="en-US" sz="2400" dirty="0"/>
          </a:p>
          <a:p>
            <a:pPr algn="ctr"/>
            <a:r>
              <a:rPr lang="en-US" sz="2400" dirty="0"/>
              <a:t>DEFINITION</a:t>
            </a:r>
          </a:p>
          <a:p>
            <a:pPr algn="ctr"/>
            <a:r>
              <a:rPr lang="en-US" dirty="0"/>
              <a:t> 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55836" y="1200732"/>
            <a:ext cx="30189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36523" y="120073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>
          <a:xfrm>
            <a:off x="2055837" y="3784498"/>
            <a:ext cx="3018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5835" y="5891207"/>
            <a:ext cx="3018971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20990" y="688221"/>
            <a:ext cx="365760" cy="3657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80323" y="651533"/>
            <a:ext cx="439136" cy="439136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6781176" y="489532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0490" y="2122504"/>
            <a:ext cx="3018971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WORD</a:t>
            </a:r>
            <a:endParaRPr lang="en-US" sz="2400" dirty="0"/>
          </a:p>
          <a:p>
            <a:pPr algn="ctr"/>
            <a:r>
              <a:rPr lang="en-US" sz="1200" dirty="0"/>
              <a:t> </a:t>
            </a:r>
            <a:r>
              <a:rPr lang="en-US" sz="2400" dirty="0"/>
              <a:t> 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</a:p>
          <a:p>
            <a:pPr algn="ctr"/>
            <a:r>
              <a:rPr lang="en-US" dirty="0" smtClean="0"/>
              <a:t> 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0489" y="1200732"/>
            <a:ext cx="30189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781176" y="1200732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00488" y="5891207"/>
            <a:ext cx="3018971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65643" y="688221"/>
            <a:ext cx="365760" cy="365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70" y="651533"/>
            <a:ext cx="439136" cy="43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750461" y="1791054"/>
            <a:ext cx="1271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sz="500" dirty="0" smtClean="0"/>
              <a:t> </a:t>
            </a:r>
            <a:r>
              <a:rPr lang="en-US" sz="1400" dirty="0" smtClean="0"/>
              <a:t>      </a:t>
            </a:r>
            <a:r>
              <a:rPr lang="en-US" sz="1400" dirty="0" smtClean="0"/>
              <a:t>  EDIT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500" dirty="0"/>
          </a:p>
        </p:txBody>
      </p:sp>
      <p:sp>
        <p:nvSpPr>
          <p:cNvPr id="2" name="Frame 1"/>
          <p:cNvSpPr/>
          <p:nvPr/>
        </p:nvSpPr>
        <p:spPr>
          <a:xfrm>
            <a:off x="1734736" y="480960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0074" y="757967"/>
            <a:ext cx="22869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TITLE</a:t>
            </a:r>
          </a:p>
          <a:p>
            <a:pPr algn="ctr"/>
            <a:r>
              <a:rPr lang="en-US" i="1" u="sng" dirty="0"/>
              <a:t># terms</a:t>
            </a:r>
            <a:r>
              <a:rPr lang="en-US" dirty="0"/>
              <a:t> by </a:t>
            </a:r>
            <a:r>
              <a:rPr lang="en-US" i="1" u="sng" dirty="0"/>
              <a:t>creator</a:t>
            </a:r>
            <a:endParaRPr lang="en-US" sz="2800" i="1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34736" y="2486153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63" y="1848802"/>
            <a:ext cx="365760" cy="365760"/>
          </a:xfrm>
          <a:prstGeom prst="rect">
            <a:avLst/>
          </a:prstGeom>
        </p:spPr>
      </p:pic>
      <p:sp>
        <p:nvSpPr>
          <p:cNvPr id="34" name="Frame 33"/>
          <p:cNvSpPr/>
          <p:nvPr/>
        </p:nvSpPr>
        <p:spPr>
          <a:xfrm>
            <a:off x="6790613" y="476861"/>
            <a:ext cx="3657600" cy="5943600"/>
          </a:xfrm>
          <a:prstGeom prst="frame">
            <a:avLst>
              <a:gd name="adj1" fmla="val 99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5951" y="753868"/>
            <a:ext cx="22869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SET TITLE</a:t>
            </a:r>
          </a:p>
          <a:p>
            <a:pPr algn="ctr"/>
            <a:r>
              <a:rPr lang="en-US" i="1" u="sng" dirty="0"/>
              <a:t># terms</a:t>
            </a:r>
            <a:r>
              <a:rPr lang="en-US" dirty="0"/>
              <a:t> by </a:t>
            </a:r>
            <a:r>
              <a:rPr lang="en-US" i="1" u="sng" dirty="0"/>
              <a:t>creator</a:t>
            </a:r>
            <a:endParaRPr lang="en-US" sz="2800" i="1" u="sng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790613" y="2482054"/>
            <a:ext cx="365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11149" y="1773993"/>
            <a:ext cx="1271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500" dirty="0" smtClean="0"/>
          </a:p>
          <a:p>
            <a:pPr algn="ctr"/>
            <a:r>
              <a:rPr lang="en-US" sz="1400" dirty="0" smtClean="0"/>
              <a:t>         </a:t>
            </a:r>
            <a:r>
              <a:rPr lang="en-US" sz="1400" dirty="0" smtClean="0"/>
              <a:t>Cards</a:t>
            </a:r>
            <a:endParaRPr lang="en-US" sz="1400" dirty="0" smtClean="0"/>
          </a:p>
          <a:p>
            <a:pPr algn="ctr"/>
            <a:endParaRPr lang="en-US" sz="500" dirty="0"/>
          </a:p>
        </p:txBody>
      </p:sp>
      <p:sp>
        <p:nvSpPr>
          <p:cNvPr id="46" name="TextBox 45"/>
          <p:cNvSpPr txBox="1"/>
          <p:nvPr/>
        </p:nvSpPr>
        <p:spPr>
          <a:xfrm>
            <a:off x="8812528" y="1775041"/>
            <a:ext cx="1271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sz="500" dirty="0" smtClean="0"/>
              <a:t> </a:t>
            </a:r>
            <a:r>
              <a:rPr lang="en-US" sz="1400" dirty="0" smtClean="0"/>
              <a:t>         IMPORT</a:t>
            </a:r>
            <a:br>
              <a:rPr lang="en-US" sz="1400" dirty="0" smtClean="0"/>
            </a:br>
            <a:endParaRPr lang="en-US" sz="5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51" y="1805049"/>
            <a:ext cx="393712" cy="39371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52" y="1817830"/>
            <a:ext cx="396732" cy="396732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608764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49082" y="1790006"/>
            <a:ext cx="1271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500" dirty="0" smtClean="0"/>
          </a:p>
          <a:p>
            <a:pPr algn="ctr"/>
            <a:r>
              <a:rPr lang="en-US" sz="1400" dirty="0" smtClean="0"/>
              <a:t>         </a:t>
            </a:r>
            <a:r>
              <a:rPr lang="en-US" sz="1400" dirty="0" smtClean="0"/>
              <a:t>Cards</a:t>
            </a:r>
            <a:endParaRPr lang="en-US" sz="1400" dirty="0" smtClean="0"/>
          </a:p>
          <a:p>
            <a:pPr algn="ctr"/>
            <a:endParaRPr lang="en-US" sz="5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84" y="1821062"/>
            <a:ext cx="393712" cy="39371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84611" y="2518188"/>
            <a:ext cx="356616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TERM	                DEFINITION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36333" y="2501563"/>
            <a:ext cx="356616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TERM	                DEFINITION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0074"/>
              </p:ext>
            </p:extLst>
          </p:nvPr>
        </p:nvGraphicFramePr>
        <p:xfrm>
          <a:off x="1934442" y="2883049"/>
          <a:ext cx="3258188" cy="3541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094"/>
                <a:gridCol w="1629094"/>
              </a:tblGrid>
              <a:tr h="505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03761"/>
              </p:ext>
            </p:extLst>
          </p:nvPr>
        </p:nvGraphicFramePr>
        <p:xfrm>
          <a:off x="6990319" y="2850327"/>
          <a:ext cx="3258188" cy="3541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094"/>
                <a:gridCol w="1629094"/>
              </a:tblGrid>
              <a:tr h="5059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5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34442" y="703988"/>
            <a:ext cx="365760" cy="36576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90319" y="68736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105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You</dc:creator>
  <cp:lastModifiedBy>Jiwon You</cp:lastModifiedBy>
  <cp:revision>13</cp:revision>
  <dcterms:created xsi:type="dcterms:W3CDTF">2016-07-17T22:31:29Z</dcterms:created>
  <dcterms:modified xsi:type="dcterms:W3CDTF">2016-07-24T17:43:13Z</dcterms:modified>
</cp:coreProperties>
</file>