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68"/>
  </p:normalViewPr>
  <p:slideViewPr>
    <p:cSldViewPr snapToGrid="0" snapToObjects="1">
      <p:cViewPr>
        <p:scale>
          <a:sx n="85" d="100"/>
          <a:sy n="85" d="100"/>
        </p:scale>
        <p:origin x="8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92A3-0523-3F47-BDD7-FCD0014C791B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4281714" y="493487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27" y="143720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View_1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4681622" y="4225804"/>
            <a:ext cx="2891970" cy="62919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5914" y="4298207"/>
            <a:ext cx="963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 IN</a:t>
            </a:r>
          </a:p>
          <a:p>
            <a:pPr algn="ctr"/>
            <a:r>
              <a:rPr lang="en-US" sz="1400" dirty="0" smtClean="0"/>
              <a:t>B_1</a:t>
            </a:r>
            <a:endParaRPr lang="en-US" sz="1400" dirty="0"/>
          </a:p>
        </p:txBody>
      </p:sp>
      <p:sp>
        <p:nvSpPr>
          <p:cNvPr id="8" name="Frame 7"/>
          <p:cNvSpPr/>
          <p:nvPr/>
        </p:nvSpPr>
        <p:spPr>
          <a:xfrm>
            <a:off x="5312228" y="1889628"/>
            <a:ext cx="1640114" cy="127907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0523" y="2159831"/>
            <a:ext cx="1309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FLASHCARD</a:t>
            </a:r>
          </a:p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LOGO</a:t>
            </a:r>
            <a:endParaRPr lang="en-US" sz="1400" dirty="0"/>
          </a:p>
        </p:txBody>
      </p:sp>
      <p:sp>
        <p:nvSpPr>
          <p:cNvPr id="10" name="Frame 9"/>
          <p:cNvSpPr/>
          <p:nvPr/>
        </p:nvSpPr>
        <p:spPr>
          <a:xfrm>
            <a:off x="4681622" y="5171194"/>
            <a:ext cx="2891970" cy="62919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5914" y="5243597"/>
            <a:ext cx="963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UP</a:t>
            </a:r>
          </a:p>
          <a:p>
            <a:pPr algn="ctr"/>
            <a:r>
              <a:rPr lang="en-US" sz="1400" dirty="0" smtClean="0"/>
              <a:t>B_2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7573592" y="4540399"/>
            <a:ext cx="917265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73592" y="5485789"/>
            <a:ext cx="917265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90856" y="4405928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View_2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90856" y="5331900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9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7104742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2264230" y="2655661"/>
            <a:ext cx="2285090" cy="40640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2264229" y="3421290"/>
            <a:ext cx="2285090" cy="40640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657349" y="4368508"/>
            <a:ext cx="2891970" cy="452584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503885" y="914400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9245601" y="914400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8178800" y="3599546"/>
            <a:ext cx="2416627" cy="3327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8178800" y="3063172"/>
            <a:ext cx="2416627" cy="315029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8178800" y="2547423"/>
            <a:ext cx="2411488" cy="328753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8178799" y="4165606"/>
            <a:ext cx="2416627" cy="362852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561941" y="4731655"/>
            <a:ext cx="188688" cy="181431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7565573" y="5152572"/>
            <a:ext cx="185056" cy="188685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8100784" y="5539013"/>
            <a:ext cx="1665515" cy="466276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2917" y="2655661"/>
            <a:ext cx="9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Username</a:t>
            </a:r>
          </a:p>
          <a:p>
            <a:pPr algn="ctr"/>
            <a:r>
              <a:rPr lang="en-US" sz="1200" dirty="0" smtClean="0"/>
              <a:t>or Email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0844" y="3464379"/>
            <a:ext cx="9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5529" y="917279"/>
            <a:ext cx="963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UP with Facebook</a:t>
            </a:r>
          </a:p>
          <a:p>
            <a:pPr algn="ctr"/>
            <a:r>
              <a:rPr lang="en-US" sz="1200" dirty="0" smtClean="0"/>
              <a:t>B_1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465986" y="5550163"/>
            <a:ext cx="96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UP</a:t>
            </a:r>
          </a:p>
          <a:p>
            <a:pPr algn="ctr"/>
            <a:r>
              <a:rPr lang="en-US" sz="1200" dirty="0" smtClean="0"/>
              <a:t>B_4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339035" y="928150"/>
            <a:ext cx="963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UP with Google+</a:t>
            </a:r>
          </a:p>
          <a:p>
            <a:pPr algn="ctr"/>
            <a:r>
              <a:rPr lang="en-US" sz="1200" dirty="0" smtClean="0"/>
              <a:t>B_2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315200" y="2099253"/>
            <a:ext cx="863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66299" y="2099253"/>
            <a:ext cx="82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78800" y="1999449"/>
            <a:ext cx="158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Or, Create a new account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67212" y="4368508"/>
            <a:ext cx="96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 IN</a:t>
            </a:r>
          </a:p>
          <a:p>
            <a:pPr algn="ctr"/>
            <a:r>
              <a:rPr lang="en-US" sz="1200" dirty="0" smtClean="0"/>
              <a:t>B_3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191829" y="2577779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Username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199086" y="3099362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99086" y="3624490"/>
            <a:ext cx="9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Password (again)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199086" y="4203619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Email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7222" y="5026334"/>
            <a:ext cx="268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 have read the </a:t>
            </a:r>
            <a:r>
              <a:rPr lang="en-US" sz="1050" u="sng" dirty="0" smtClean="0"/>
              <a:t>Terms and Services</a:t>
            </a:r>
            <a:r>
              <a:rPr lang="en-US" sz="1050" dirty="0" smtClean="0"/>
              <a:t> and therefore agree to it.</a:t>
            </a:r>
            <a:endParaRPr lang="en-US" sz="105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8075233" y="4699669"/>
            <a:ext cx="2680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 am under the age of 13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2610041" y="129205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05563" y="133223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View_3</a:t>
            </a:r>
            <a:endParaRPr lang="en-US" dirty="0"/>
          </a:p>
        </p:txBody>
      </p:sp>
      <p:sp>
        <p:nvSpPr>
          <p:cNvPr id="47" name="Frame 46"/>
          <p:cNvSpPr/>
          <p:nvPr/>
        </p:nvSpPr>
        <p:spPr>
          <a:xfrm>
            <a:off x="1643745" y="1162010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ame 47"/>
          <p:cNvSpPr/>
          <p:nvPr/>
        </p:nvSpPr>
        <p:spPr>
          <a:xfrm>
            <a:off x="3385461" y="1162010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8109" y="1174495"/>
            <a:ext cx="963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 IN</a:t>
            </a:r>
          </a:p>
          <a:p>
            <a:pPr algn="ctr"/>
            <a:r>
              <a:rPr lang="en-US" sz="1200" dirty="0" smtClean="0"/>
              <a:t>with Facebook</a:t>
            </a:r>
          </a:p>
          <a:p>
            <a:pPr algn="ctr"/>
            <a:r>
              <a:rPr lang="en-US" sz="1200" dirty="0" smtClean="0"/>
              <a:t>B_1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492874" y="1174166"/>
            <a:ext cx="963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 IN</a:t>
            </a:r>
          </a:p>
          <a:p>
            <a:pPr algn="ctr"/>
            <a:r>
              <a:rPr lang="en-US" sz="1200" dirty="0" smtClean="0"/>
              <a:t>with Google+</a:t>
            </a:r>
          </a:p>
          <a:p>
            <a:pPr algn="ctr"/>
            <a:r>
              <a:rPr lang="en-US" sz="1200" dirty="0" smtClean="0"/>
              <a:t>B_2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40629" y="1559546"/>
            <a:ext cx="917265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28579" y="1571306"/>
            <a:ext cx="910252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395855" y="1294509"/>
            <a:ext cx="917265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83805" y="1306269"/>
            <a:ext cx="910252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49319" y="4594800"/>
            <a:ext cx="917265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766298" y="5772150"/>
            <a:ext cx="1347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61515" y="4439279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099268" y="5600222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51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7090227" y="493486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6490" y="124154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224" y="1422400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6221" y="794045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LOGO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8366" y="76602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</a:p>
          <a:p>
            <a:r>
              <a:rPr lang="en-US" sz="1200" dirty="0" smtClean="0"/>
              <a:t>B_5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43771"/>
              </p:ext>
            </p:extLst>
          </p:nvPr>
        </p:nvGraphicFramePr>
        <p:xfrm>
          <a:off x="1248226" y="1422399"/>
          <a:ext cx="3657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Latest 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B_1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Sets 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B_2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B_3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Folder 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B_4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1407886" y="246742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9653" y="299719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07885" y="352152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29653" y="4106637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78489" y="143521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View_5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49830" y="7660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46536" y="935250"/>
            <a:ext cx="228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 TITLE</a:t>
            </a:r>
          </a:p>
          <a:p>
            <a:pPr algn="ctr"/>
            <a:r>
              <a:rPr lang="en-US" sz="1600" i="1" u="sng" dirty="0" smtClean="0"/>
              <a:t># terms</a:t>
            </a:r>
            <a:r>
              <a:rPr lang="en-US" sz="1600" dirty="0" smtClean="0"/>
              <a:t> by </a:t>
            </a:r>
            <a:r>
              <a:rPr lang="en-US" sz="1600" i="1" u="sng" dirty="0"/>
              <a:t>c</a:t>
            </a:r>
            <a:r>
              <a:rPr lang="en-US" sz="1600" i="1" u="sng" dirty="0" smtClean="0"/>
              <a:t>reator</a:t>
            </a:r>
            <a:endParaRPr lang="en-US" sz="2400" i="1" u="sng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090227" y="2583543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44228" y="1870195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Flashcards</a:t>
            </a:r>
          </a:p>
          <a:p>
            <a:pPr algn="ctr"/>
            <a:r>
              <a:rPr lang="en-US" sz="1400" dirty="0" smtClean="0"/>
              <a:t>B_1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49460" y="1859271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Learn</a:t>
            </a:r>
          </a:p>
          <a:p>
            <a:pPr algn="ctr"/>
            <a:r>
              <a:rPr lang="en-US" sz="1400" dirty="0" smtClean="0"/>
              <a:t>B_2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4692" y="1859271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Match</a:t>
            </a:r>
          </a:p>
          <a:p>
            <a:pPr algn="ctr"/>
            <a:r>
              <a:rPr lang="en-US" sz="1400" dirty="0" smtClean="0"/>
              <a:t>B_3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10293315" y="740648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461060" y="312816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82827" y="365793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61059" y="418226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82827" y="4767177"/>
            <a:ext cx="1154787" cy="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148791" y="312085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70558" y="365062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148790" y="417495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70558" y="4759728"/>
            <a:ext cx="1154787" cy="7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4464414" y="774514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573518" y="927151"/>
            <a:ext cx="476349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98445" y="818258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View_9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53391" y="1043893"/>
            <a:ext cx="452435" cy="27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B_6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3" idx="3"/>
            <a:endCxn id="41" idx="1"/>
          </p:cNvCxnSpPr>
          <p:nvPr/>
        </p:nvCxnSpPr>
        <p:spPr>
          <a:xfrm flipV="1">
            <a:off x="10541663" y="2119799"/>
            <a:ext cx="604233" cy="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145896" y="1965910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View_8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31" idx="1"/>
            <a:endCxn id="43" idx="3"/>
          </p:cNvCxnSpPr>
          <p:nvPr/>
        </p:nvCxnSpPr>
        <p:spPr>
          <a:xfrm flipH="1" flipV="1">
            <a:off x="6704294" y="2119798"/>
            <a:ext cx="639934" cy="1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76915" y="1965909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View_6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2" idx="3"/>
            <a:endCxn id="45" idx="1"/>
          </p:cNvCxnSpPr>
          <p:nvPr/>
        </p:nvCxnSpPr>
        <p:spPr>
          <a:xfrm>
            <a:off x="9436431" y="2120881"/>
            <a:ext cx="1664977" cy="71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01408" y="2678494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View_7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255406" y="1045412"/>
            <a:ext cx="45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B_4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0237334" y="1045832"/>
            <a:ext cx="452435" cy="27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B_5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727703" y="976139"/>
            <a:ext cx="476349" cy="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844368" y="935251"/>
            <a:ext cx="438970" cy="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22596" y="781361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16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7104742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7542" y="2111944"/>
            <a:ext cx="301897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WORD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2400" dirty="0" smtClean="0"/>
              <a:t> 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/>
              <a:t> </a:t>
            </a:r>
            <a:r>
              <a:rPr lang="en-US" sz="1200" dirty="0" smtClean="0"/>
              <a:t> </a:t>
            </a:r>
            <a:endParaRPr lang="en-US" sz="2400" dirty="0" smtClean="0"/>
          </a:p>
          <a:p>
            <a:pPr algn="ctr"/>
            <a:r>
              <a:rPr lang="en-US" sz="2400" dirty="0" smtClean="0"/>
              <a:t>DEFINITION</a:t>
            </a:r>
          </a:p>
          <a:p>
            <a:pPr algn="ctr"/>
            <a:r>
              <a:rPr lang="en-US" dirty="0" smtClean="0"/>
              <a:t> </a:t>
            </a:r>
            <a:endParaRPr lang="en-US" sz="2400" dirty="0" smtClean="0"/>
          </a:p>
          <a:p>
            <a:pPr algn="ctr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7541" y="1190172"/>
            <a:ext cx="30189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48228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1567542" y="3773938"/>
            <a:ext cx="3018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7540" y="5880647"/>
            <a:ext cx="3018971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4426647" y="646122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37344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104742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10283161" y="646122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93858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2546" y="2404533"/>
            <a:ext cx="172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DEFINITION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314716" y="3826989"/>
            <a:ext cx="32376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Type Answer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36663" y="3924961"/>
            <a:ext cx="73334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/>
              <a:t>Don’t Know</a:t>
            </a:r>
          </a:p>
          <a:p>
            <a:pPr algn="ctr"/>
            <a:r>
              <a:rPr lang="en-US" sz="1400" dirty="0" smtClean="0"/>
              <a:t>B_3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36490" y="124154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93003" y="129775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View_7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3"/>
          </p:cNvCxnSpPr>
          <p:nvPr/>
        </p:nvCxnSpPr>
        <p:spPr>
          <a:xfrm flipH="1" flipV="1">
            <a:off x="6881353" y="866977"/>
            <a:ext cx="4333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3974" y="713088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View_5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endCxn id="28" idx="3"/>
          </p:cNvCxnSpPr>
          <p:nvPr/>
        </p:nvCxnSpPr>
        <p:spPr>
          <a:xfrm flipH="1" flipV="1">
            <a:off x="997646" y="883438"/>
            <a:ext cx="4333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0267" y="729549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View_5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40132" y="913172"/>
            <a:ext cx="45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B_1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360293" y="897952"/>
            <a:ext cx="452435" cy="27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B_2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314716" y="920090"/>
            <a:ext cx="45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B_1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237334" y="910922"/>
            <a:ext cx="452435" cy="27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B_2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66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104742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48228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4426647" y="646122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37344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04742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93858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6490" y="124154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93003" y="129775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9560" y="2989107"/>
            <a:ext cx="179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(GAME)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5541" y="1190172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  </a:t>
            </a:r>
            <a:r>
              <a:rPr lang="en-US" sz="1400" i="1" u="sng" dirty="0" smtClean="0"/>
              <a:t>username</a:t>
            </a:r>
            <a:endParaRPr lang="en-US" sz="1400" i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104742" y="1497949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Account Settings</a:t>
            </a:r>
            <a:r>
              <a:rPr lang="en-US" sz="800" dirty="0" smtClean="0"/>
              <a:t> </a:t>
            </a:r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141236" y="2467182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  </a:t>
            </a:r>
            <a:r>
              <a:rPr lang="en-US" sz="1400" dirty="0" smtClean="0"/>
              <a:t>Support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90437" y="2801103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Send Feedback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1236" y="3798927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About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0437" y="3299763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Rate Us!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090437" y="3299763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90437" y="4123683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Privacy Policy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0437" y="4622343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Terms of Service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090437" y="4622343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90437" y="1962246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Log out of </a:t>
            </a:r>
            <a:r>
              <a:rPr lang="en-US" sz="1600" i="1" u="sng" dirty="0" smtClean="0"/>
              <a:t>username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104742" y="1995085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997646" y="883438"/>
            <a:ext cx="433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0267" y="729549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View_5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866413" y="873740"/>
            <a:ext cx="433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39034" y="719851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View_4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6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163</Words>
  <Application>Microsoft Macintosh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You</dc:creator>
  <cp:lastModifiedBy>Jiwon You</cp:lastModifiedBy>
  <cp:revision>25</cp:revision>
  <dcterms:created xsi:type="dcterms:W3CDTF">2016-01-24T23:29:17Z</dcterms:created>
  <dcterms:modified xsi:type="dcterms:W3CDTF">2016-02-14T23:38:30Z</dcterms:modified>
</cp:coreProperties>
</file>