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50000" autoAdjust="0"/>
  </p:normalViewPr>
  <p:slideViewPr>
    <p:cSldViewPr snapToGrid="0" snapToObjects="1">
      <p:cViewPr>
        <p:scale>
          <a:sx n="71" d="100"/>
          <a:sy n="71" d="100"/>
        </p:scale>
        <p:origin x="1360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9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5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5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0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5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3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0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792A3-0523-3F47-BDD7-FCD0014C791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0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459491" y="477868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>
            <a:off x="8180503" y="477868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1475493" y="2814668"/>
            <a:ext cx="2285090" cy="406400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1475492" y="3580297"/>
            <a:ext cx="2285090" cy="406400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1475492" y="1089282"/>
            <a:ext cx="1640114" cy="127907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868612" y="4367404"/>
            <a:ext cx="2891970" cy="452584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8579646" y="913296"/>
            <a:ext cx="1132115" cy="8155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10321362" y="913296"/>
            <a:ext cx="1150254" cy="8155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9254561" y="3598442"/>
            <a:ext cx="2416627" cy="3327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9254561" y="3062068"/>
            <a:ext cx="2416627" cy="315029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9254561" y="2546319"/>
            <a:ext cx="2411488" cy="328753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9254560" y="4164502"/>
            <a:ext cx="2416627" cy="362852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8637702" y="4730551"/>
            <a:ext cx="188688" cy="181431"/>
          </a:xfrm>
          <a:prstGeom prst="frame">
            <a:avLst>
              <a:gd name="adj1" fmla="val 2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8641334" y="5151468"/>
            <a:ext cx="185056" cy="188685"/>
          </a:xfrm>
          <a:prstGeom prst="frame">
            <a:avLst>
              <a:gd name="adj1" fmla="val 2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9176545" y="5537909"/>
            <a:ext cx="1665515" cy="466276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458" y="2879368"/>
            <a:ext cx="98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107" y="3623386"/>
            <a:ext cx="963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61290" y="945407"/>
            <a:ext cx="963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SIGN UP with Facebook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27609" y="5617158"/>
            <a:ext cx="96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SIGN UP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33787" y="1359485"/>
            <a:ext cx="1309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LOGO</a:t>
            </a:r>
          </a:p>
          <a:p>
            <a:pPr algn="ctr"/>
            <a:r>
              <a:rPr lang="en-US" sz="1400" dirty="0"/>
              <a:t>+</a:t>
            </a:r>
          </a:p>
          <a:p>
            <a:pPr algn="ctr"/>
            <a:r>
              <a:rPr lang="en-US" sz="1400" dirty="0"/>
              <a:t>Flashcards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14796" y="956013"/>
            <a:ext cx="963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SIGN UP with Google+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390961" y="2098149"/>
            <a:ext cx="8635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842060" y="2098149"/>
            <a:ext cx="823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54561" y="1998345"/>
            <a:ext cx="158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Or, Create a new account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77569" y="4445417"/>
            <a:ext cx="96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LOG IN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8267590" y="2576675"/>
            <a:ext cx="98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74847" y="3098258"/>
            <a:ext cx="98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74847" y="3623386"/>
            <a:ext cx="98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 (again)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74847" y="4202515"/>
            <a:ext cx="98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Email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142983" y="5025230"/>
            <a:ext cx="2680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 have read the </a:t>
            </a:r>
            <a:r>
              <a:rPr lang="en-US" sz="1050" u="sng" dirty="0"/>
              <a:t>Terms and Services</a:t>
            </a:r>
            <a:r>
              <a:rPr lang="en-US" sz="1050" dirty="0"/>
              <a:t> and therefore agree to it.</a:t>
            </a:r>
            <a:endParaRPr lang="en-US" sz="105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9150994" y="4698565"/>
            <a:ext cx="26800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 am under the age of 13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1304" y="128101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View_2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568764" y="169928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View_3</a:t>
            </a:r>
          </a:p>
        </p:txBody>
      </p:sp>
      <p:sp>
        <p:nvSpPr>
          <p:cNvPr id="47" name="Frame 46"/>
          <p:cNvSpPr/>
          <p:nvPr/>
        </p:nvSpPr>
        <p:spPr>
          <a:xfrm>
            <a:off x="868612" y="5189066"/>
            <a:ext cx="1132115" cy="8155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rame 47"/>
          <p:cNvSpPr/>
          <p:nvPr/>
        </p:nvSpPr>
        <p:spPr>
          <a:xfrm>
            <a:off x="2610328" y="5189066"/>
            <a:ext cx="1150254" cy="8155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0256" y="5221177"/>
            <a:ext cx="963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 IN</a:t>
            </a:r>
          </a:p>
          <a:p>
            <a:pPr algn="ctr"/>
            <a:r>
              <a:rPr lang="en-US" sz="1400" dirty="0"/>
              <a:t>with Facebook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03762" y="5231783"/>
            <a:ext cx="963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 IN</a:t>
            </a:r>
          </a:p>
          <a:p>
            <a:pPr algn="ctr"/>
            <a:r>
              <a:rPr lang="en-US" sz="1400" dirty="0"/>
              <a:t>with Google+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4625" y="6503822"/>
            <a:ext cx="78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627464" y="6465855"/>
            <a:ext cx="91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SIGNUP</a:t>
            </a:r>
          </a:p>
        </p:txBody>
      </p:sp>
    </p:spTree>
    <p:extLst>
      <p:ext uri="{BB962C8B-B14F-4D97-AF65-F5344CB8AC3E}">
        <p14:creationId xmlns:p14="http://schemas.microsoft.com/office/powerpoint/2010/main" val="46512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1503529" y="498804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1791" y="143986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View_4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03525" y="1442232"/>
            <a:ext cx="36576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1522" y="813877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3667" y="785852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  <a:p>
            <a:r>
              <a:rPr lang="en-US" sz="1200" dirty="0"/>
              <a:t>B_5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38613"/>
              </p:ext>
            </p:extLst>
          </p:nvPr>
        </p:nvGraphicFramePr>
        <p:xfrm>
          <a:off x="1503527" y="1442231"/>
          <a:ext cx="3657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Latest 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B_1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Sets 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B_2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Class 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B_3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Folder 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B_4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1663187" y="2487261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84954" y="3017031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63186" y="3541361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84954" y="4126469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5400000">
            <a:off x="4719715" y="794346"/>
            <a:ext cx="49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...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14643" y="6488668"/>
            <a:ext cx="79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67" y="498804"/>
            <a:ext cx="33432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6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1747262" y="493486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5524" y="143521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View_5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6865" y="76602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/>
              </a:rPr>
              <a:t>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03571" y="935250"/>
            <a:ext cx="2286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SET TITLE</a:t>
            </a:r>
          </a:p>
          <a:p>
            <a:pPr algn="ctr"/>
            <a:r>
              <a:rPr lang="en-US" sz="1600" i="1" u="sng" dirty="0"/>
              <a:t># terms</a:t>
            </a:r>
            <a:r>
              <a:rPr lang="en-US" sz="1600" dirty="0"/>
              <a:t> by </a:t>
            </a:r>
            <a:r>
              <a:rPr lang="en-US" sz="1600" i="1" u="sng" dirty="0"/>
              <a:t>creator</a:t>
            </a:r>
            <a:endParaRPr lang="en-US" sz="2400" i="1" u="sng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47262" y="2583543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01263" y="1870195"/>
            <a:ext cx="9869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Flashcards</a:t>
            </a:r>
          </a:p>
          <a:p>
            <a:pPr algn="ctr"/>
            <a:r>
              <a:rPr lang="en-US" sz="1400" dirty="0"/>
              <a:t>B_1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6495" y="1859271"/>
            <a:ext cx="9869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Learn</a:t>
            </a:r>
          </a:p>
          <a:p>
            <a:pPr algn="ctr"/>
            <a:r>
              <a:rPr lang="en-US" sz="1400" dirty="0"/>
              <a:t>B_2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1727" y="1859271"/>
            <a:ext cx="9869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Match</a:t>
            </a:r>
          </a:p>
          <a:p>
            <a:pPr algn="ctr"/>
            <a:r>
              <a:rPr lang="en-US" sz="1400" dirty="0"/>
              <a:t>B_3</a:t>
            </a:r>
          </a:p>
        </p:txBody>
      </p:sp>
      <p:sp>
        <p:nvSpPr>
          <p:cNvPr id="10" name="TextBox 9"/>
          <p:cNvSpPr txBox="1"/>
          <p:nvPr/>
        </p:nvSpPr>
        <p:spPr>
          <a:xfrm rot="5400000">
            <a:off x="4950350" y="740648"/>
            <a:ext cx="49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...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118095" y="3128160"/>
            <a:ext cx="1154787" cy="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39862" y="3657930"/>
            <a:ext cx="1154787" cy="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18094" y="4182260"/>
            <a:ext cx="1154787" cy="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39862" y="4767177"/>
            <a:ext cx="1154787" cy="4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05826" y="3120858"/>
            <a:ext cx="1154787" cy="6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27593" y="3650628"/>
            <a:ext cx="1154787" cy="6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05825" y="4174958"/>
            <a:ext cx="1154787" cy="6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27593" y="4759728"/>
            <a:ext cx="1154787" cy="7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37638" y="648866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WORDBOOKLIST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93" y="493486"/>
            <a:ext cx="3332381" cy="592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1768181" y="497959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7495" y="2130931"/>
            <a:ext cx="3018971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WORD</a:t>
            </a:r>
          </a:p>
          <a:p>
            <a:pPr algn="ctr"/>
            <a:r>
              <a:rPr lang="en-US" sz="1200" dirty="0"/>
              <a:t> </a:t>
            </a:r>
            <a:r>
              <a:rPr lang="en-US" sz="2400" dirty="0"/>
              <a:t>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 </a:t>
            </a:r>
            <a:r>
              <a:rPr lang="en-US" sz="1200" dirty="0"/>
              <a:t> </a:t>
            </a:r>
            <a:endParaRPr lang="en-US" sz="2400" dirty="0"/>
          </a:p>
          <a:p>
            <a:pPr algn="ctr"/>
            <a:r>
              <a:rPr lang="en-US" sz="2400" dirty="0"/>
              <a:t>DEFINITION</a:t>
            </a:r>
          </a:p>
          <a:p>
            <a:pPr algn="ctr"/>
            <a:r>
              <a:rPr lang="en-US" dirty="0"/>
              <a:t> 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087494" y="1209159"/>
            <a:ext cx="301897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768181" y="1209159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2087495" y="3792925"/>
            <a:ext cx="3018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7493" y="5899634"/>
            <a:ext cx="3018971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4946600" y="665109"/>
            <a:ext cx="49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57297" y="70824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/>
              </a:rPr>
              <a:t>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56443" y="143141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View_6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56443" y="6488668"/>
            <a:ext cx="136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WORDBOOK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95" y="497959"/>
            <a:ext cx="33432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4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1887283" y="455652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887283" y="1166852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5065702" y="622802"/>
            <a:ext cx="49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76399" y="66593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/>
              </a:rPr>
              <a:t>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5087" y="2381213"/>
            <a:ext cx="1721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7257" y="3803669"/>
            <a:ext cx="3237651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Answer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9204" y="3978586"/>
            <a:ext cx="7333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/>
              <a:t>Don’t Know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5544" y="106455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View_7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11070" y="64886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54" y="497959"/>
            <a:ext cx="3369774" cy="599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1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1248228" y="478972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7104742" y="478972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248228" y="1190172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5400000">
            <a:off x="4426647" y="646122"/>
            <a:ext cx="49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7344" y="68925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/>
              </a:rPr>
              <a:t> 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104742" y="1190172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93858" y="68925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/>
              </a:rPr>
              <a:t>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36490" y="124154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View_8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3003" y="129775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View_9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9560" y="2989107"/>
            <a:ext cx="1794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MATCH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(GAME)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55541" y="1190172"/>
            <a:ext cx="356616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  </a:t>
            </a:r>
            <a:r>
              <a:rPr lang="en-US" sz="1400" i="1" u="sng" dirty="0"/>
              <a:t>username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04742" y="1497949"/>
            <a:ext cx="3657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Account Settings</a:t>
            </a:r>
            <a:r>
              <a:rPr lang="en-US" sz="800" dirty="0"/>
              <a:t> 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141236" y="2467182"/>
            <a:ext cx="356616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  </a:t>
            </a:r>
            <a:r>
              <a:rPr lang="en-US" sz="1400" dirty="0"/>
              <a:t>Support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90437" y="2801103"/>
            <a:ext cx="3657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Send Feedback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1236" y="3798927"/>
            <a:ext cx="356616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  About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90437" y="3299763"/>
            <a:ext cx="365760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Rate Us!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090437" y="3299763"/>
            <a:ext cx="3657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90437" y="4123683"/>
            <a:ext cx="3657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Privacy Policy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90437" y="4622343"/>
            <a:ext cx="365760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Terms of Service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090437" y="4622343"/>
            <a:ext cx="3657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90437" y="1962246"/>
            <a:ext cx="365760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Log out of </a:t>
            </a:r>
            <a:r>
              <a:rPr lang="en-US" sz="1600" i="1" u="sng" dirty="0"/>
              <a:t>username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7104742" y="1995085"/>
            <a:ext cx="3657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02379" y="6466959"/>
            <a:ext cx="89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28639" y="6492302"/>
            <a:ext cx="98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</a:t>
            </a:r>
          </a:p>
        </p:txBody>
      </p:sp>
    </p:spTree>
    <p:extLst>
      <p:ext uri="{BB962C8B-B14F-4D97-AF65-F5344CB8AC3E}">
        <p14:creationId xmlns:p14="http://schemas.microsoft.com/office/powerpoint/2010/main" val="129269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7090949" y="478972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9335" y="124154"/>
            <a:ext cx="99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View_11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090945" y="1422400"/>
            <a:ext cx="36576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68942" y="794045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250607" y="2467429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72374" y="2997199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50606" y="3521529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72374" y="4106637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5400000">
            <a:off x="10307135" y="774514"/>
            <a:ext cx="49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1393" y="6486553"/>
            <a:ext cx="12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SUBFOLDER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4724" y="1320018"/>
            <a:ext cx="54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57456" y="1524535"/>
            <a:ext cx="139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Folder Name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58179" y="2088214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58179" y="2636897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46549" y="3168561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53604" y="3743732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4</a:t>
            </a:r>
          </a:p>
        </p:txBody>
      </p:sp>
      <p:sp>
        <p:nvSpPr>
          <p:cNvPr id="29" name="Frame 28"/>
          <p:cNvSpPr/>
          <p:nvPr/>
        </p:nvSpPr>
        <p:spPr>
          <a:xfrm>
            <a:off x="1071164" y="436389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59550" y="81571"/>
            <a:ext cx="99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View_10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71160" y="1379817"/>
            <a:ext cx="36576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49157" y="751462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31302" y="723437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  <a:p>
            <a:r>
              <a:rPr lang="en-US" sz="1200" dirty="0"/>
              <a:t>B_5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230822" y="2424846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52589" y="2954616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30821" y="3478946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52589" y="4064054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5400000">
            <a:off x="4287350" y="731931"/>
            <a:ext cx="49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...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29841" y="6378944"/>
            <a:ext cx="91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94939" y="1277435"/>
            <a:ext cx="54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0821" y="149981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User Name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38394" y="2045631"/>
            <a:ext cx="9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38394" y="2594314"/>
            <a:ext cx="9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26764" y="3125978"/>
            <a:ext cx="9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 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33819" y="3701149"/>
            <a:ext cx="9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 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28716" y="79824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/>
              </a:rPr>
              <a:t>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108931" y="77809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/>
              </a:rPr>
              <a:t>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6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33125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No sign-up button on view-2</a:t>
            </a:r>
          </a:p>
          <a:p>
            <a:pPr marL="342900" indent="-342900">
              <a:buAutoNum type="arabicPeriod"/>
            </a:pPr>
            <a:r>
              <a:rPr lang="en-US" dirty="0"/>
              <a:t>Need to create activities for all the settings, send feedback, </a:t>
            </a:r>
            <a:r>
              <a:rPr lang="en-US" dirty="0" err="1"/>
              <a:t>etc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Class B_3 and Folder B_4</a:t>
            </a:r>
          </a:p>
          <a:p>
            <a:pPr marL="342900" indent="-342900">
              <a:buAutoNum type="arabicPeriod"/>
            </a:pPr>
            <a:r>
              <a:rPr lang="en-US" dirty="0"/>
              <a:t>Sign up with Facebook and Google plus</a:t>
            </a:r>
          </a:p>
          <a:p>
            <a:pPr marL="342900" indent="-342900">
              <a:buAutoNum type="arabicPeriod"/>
            </a:pPr>
            <a:r>
              <a:rPr lang="en-US" dirty="0"/>
              <a:t>Policy and Terms of Service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1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205</Words>
  <Application>Microsoft Macintosh PowerPoint</Application>
  <PresentationFormat>Widescreen</PresentationFormat>
  <Paragraphs>121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Jiwon You</dc:creator>
  <cp:lastModifiedBy>Jiwon You</cp:lastModifiedBy>
  <cp:revision>29</cp:revision>
  <dcterms:created xsi:type="dcterms:W3CDTF">2016-01-24T23:29:17Z</dcterms:created>
  <dcterms:modified xsi:type="dcterms:W3CDTF">2016-04-17T21:33:23Z</dcterms:modified>
</cp:coreProperties>
</file>